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52CCD1-7751-4F64-B6F5-7917116D8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Flask </a:t>
            </a:r>
            <a:r>
              <a:rPr lang="ru-RU" dirty="0"/>
              <a:t>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44FA54-7B01-41CD-84B1-B8220D091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Сделал Карелин Георгий</a:t>
            </a:r>
          </a:p>
        </p:txBody>
      </p:sp>
    </p:spTree>
    <p:extLst>
      <p:ext uri="{BB962C8B-B14F-4D97-AF65-F5344CB8AC3E}">
        <p14:creationId xmlns:p14="http://schemas.microsoft.com/office/powerpoint/2010/main" val="122254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1FCA1-A8B2-4B0E-86DB-85A2CEC3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0C6C80-0E5E-4A4F-8FA7-235271119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Идея проекта пришла в голову спонтанно.</a:t>
            </a:r>
          </a:p>
          <a:p>
            <a:pPr marL="0" indent="0">
              <a:buNone/>
            </a:pPr>
            <a:r>
              <a:rPr lang="ru-RU" dirty="0"/>
              <a:t>Проект сделан в виде блога, где автор(ы) могут опубликовывать ссылки или целые файлы.</a:t>
            </a:r>
          </a:p>
        </p:txBody>
      </p:sp>
    </p:spTree>
    <p:extLst>
      <p:ext uri="{BB962C8B-B14F-4D97-AF65-F5344CB8AC3E}">
        <p14:creationId xmlns:p14="http://schemas.microsoft.com/office/powerpoint/2010/main" val="369246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78221-543D-40C6-8BA6-9A43F2B6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реализации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E0085F-7A3A-4460-B9D5-02B768ECA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 имеет 2 языка (</a:t>
            </a:r>
            <a:r>
              <a:rPr lang="en-US" dirty="0"/>
              <a:t>EN, RU)</a:t>
            </a:r>
            <a:r>
              <a:rPr lang="ru-RU" dirty="0"/>
              <a:t>.</a:t>
            </a:r>
          </a:p>
          <a:p>
            <a:r>
              <a:rPr lang="ru-RU" dirty="0"/>
              <a:t>Имеет небольшое </a:t>
            </a:r>
            <a:r>
              <a:rPr lang="en-US" dirty="0" err="1"/>
              <a:t>api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доступ к которому можно получить только с аккаунтом администратора.</a:t>
            </a:r>
          </a:p>
          <a:p>
            <a:r>
              <a:rPr lang="ru-RU" dirty="0"/>
              <a:t>Файлы загружаться на </a:t>
            </a:r>
            <a:r>
              <a:rPr lang="en-US" dirty="0"/>
              <a:t>google drive</a:t>
            </a:r>
            <a:r>
              <a:rPr lang="ru-RU" dirty="0"/>
              <a:t>.</a:t>
            </a:r>
          </a:p>
          <a:p>
            <a:r>
              <a:rPr lang="ru-RU" dirty="0"/>
              <a:t>В проекте более 700 срок кода.</a:t>
            </a:r>
          </a:p>
          <a:p>
            <a:r>
              <a:rPr lang="ru-RU" dirty="0"/>
              <a:t>Используются БД и </a:t>
            </a:r>
            <a:r>
              <a:rPr lang="en-US" dirty="0" err="1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B37066-D8B7-4629-AAEB-B6BC4505F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2" y="5123034"/>
            <a:ext cx="8534400" cy="1507067"/>
          </a:xfrm>
        </p:spPr>
        <p:txBody>
          <a:bodyPr/>
          <a:lstStyle/>
          <a:p>
            <a:r>
              <a:rPr lang="ru-RU" dirty="0"/>
              <a:t>Страница пользователя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2D5C18F-4B48-4C61-81C4-462F21D9D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34984"/>
            <a:ext cx="5864798" cy="206391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070179-19CD-4139-9FDB-D190FFC3C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80" y="2198520"/>
            <a:ext cx="5431416" cy="3155335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AA071E12-1488-4761-9D5B-3D02126EEEB8}"/>
              </a:ext>
            </a:extLst>
          </p:cNvPr>
          <p:cNvSpPr txBox="1">
            <a:spLocks/>
          </p:cNvSpPr>
          <p:nvPr/>
        </p:nvSpPr>
        <p:spPr>
          <a:xfrm>
            <a:off x="231202" y="487493"/>
            <a:ext cx="5864798" cy="1358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Вид незарегистрированного пользователя -------------------------------</a:t>
            </a:r>
            <a:r>
              <a:rPr lang="ru-RU" sz="2400" dirty="0">
                <a:sym typeface="Wingdings" panose="05000000000000000000" pitchFamily="2" charset="2"/>
              </a:rPr>
              <a:t></a:t>
            </a:r>
            <a:endParaRPr lang="en-US" sz="2400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BB34D7EA-1890-403E-9F60-F08702317884}"/>
              </a:ext>
            </a:extLst>
          </p:cNvPr>
          <p:cNvSpPr txBox="1">
            <a:spLocks/>
          </p:cNvSpPr>
          <p:nvPr/>
        </p:nvSpPr>
        <p:spPr>
          <a:xfrm>
            <a:off x="6515606" y="3152032"/>
            <a:ext cx="5130294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ym typeface="Wingdings" panose="05000000000000000000" pitchFamily="2" charset="2"/>
              </a:rPr>
              <a:t>-------- </a:t>
            </a:r>
            <a:r>
              <a:rPr lang="ru-RU" sz="3600" dirty="0"/>
              <a:t>Вид админа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9112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58764-4F14-428C-9235-46960976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 записей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7627150-046A-4BE5-928A-FA54A7DAC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667" y="0"/>
            <a:ext cx="7702666" cy="4360601"/>
          </a:xfr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5FEE758D-95BC-43D4-B4F4-473C7C5D8A73}"/>
              </a:ext>
            </a:extLst>
          </p:cNvPr>
          <p:cNvSpPr txBox="1">
            <a:spLocks/>
          </p:cNvSpPr>
          <p:nvPr/>
        </p:nvSpPr>
        <p:spPr>
          <a:xfrm>
            <a:off x="6653465" y="4487332"/>
            <a:ext cx="5130294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ym typeface="Wingdings" panose="05000000000000000000" pitchFamily="2" charset="2"/>
              </a:rPr>
              <a:t>Пользователь без аккаунта не имеет права оставлять комментарии и скачивать файлы.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223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9C646F-933A-4DAA-9228-B0A3D380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D853B2-91D3-479E-A7C1-1F682D1EF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данный момент проект слишком тяжёлый для бесплатного хостинга </a:t>
            </a:r>
            <a:r>
              <a:rPr lang="en-US" dirty="0"/>
              <a:t>Heroku. </a:t>
            </a:r>
            <a:r>
              <a:rPr lang="ru-RU" dirty="0"/>
              <a:t>Я планирую это исправить.</a:t>
            </a:r>
          </a:p>
          <a:p>
            <a:r>
              <a:rPr lang="ru-RU" dirty="0"/>
              <a:t>Проект соответствует </a:t>
            </a:r>
            <a:r>
              <a:rPr lang="ru-RU"/>
              <a:t>всем главным критериям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5186223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</TotalTime>
  <Words>122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Century Gothic</vt:lpstr>
      <vt:lpstr>Wingdings</vt:lpstr>
      <vt:lpstr>Wingdings 3</vt:lpstr>
      <vt:lpstr>Сектор</vt:lpstr>
      <vt:lpstr>Flask проект</vt:lpstr>
      <vt:lpstr>Ведение</vt:lpstr>
      <vt:lpstr>Описание реализации</vt:lpstr>
      <vt:lpstr>Страница пользователя</vt:lpstr>
      <vt:lpstr>Вид записей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проект</dc:title>
  <dc:creator>geokar2006 YouTube</dc:creator>
  <cp:lastModifiedBy>geokar2006 YouTube</cp:lastModifiedBy>
  <cp:revision>5</cp:revision>
  <dcterms:created xsi:type="dcterms:W3CDTF">2021-04-24T05:46:28Z</dcterms:created>
  <dcterms:modified xsi:type="dcterms:W3CDTF">2021-04-24T06:38:50Z</dcterms:modified>
</cp:coreProperties>
</file>