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560" r:id="rId4"/>
    <p:sldId id="672" r:id="rId5"/>
    <p:sldId id="673" r:id="rId6"/>
    <p:sldId id="674" r:id="rId7"/>
    <p:sldId id="703" r:id="rId8"/>
    <p:sldId id="701" r:id="rId9"/>
    <p:sldId id="653" r:id="rId10"/>
    <p:sldId id="662" r:id="rId11"/>
    <p:sldId id="687" r:id="rId12"/>
    <p:sldId id="688" r:id="rId13"/>
    <p:sldId id="705" r:id="rId14"/>
    <p:sldId id="704" r:id="rId15"/>
    <p:sldId id="706" r:id="rId16"/>
    <p:sldId id="690" r:id="rId17"/>
    <p:sldId id="707" r:id="rId18"/>
    <p:sldId id="708" r:id="rId19"/>
    <p:sldId id="702" r:id="rId20"/>
    <p:sldId id="709" r:id="rId21"/>
    <p:sldId id="711" r:id="rId22"/>
    <p:sldId id="710" r:id="rId23"/>
    <p:sldId id="668" r:id="rId24"/>
    <p:sldId id="665" r:id="rId25"/>
    <p:sldId id="712" r:id="rId26"/>
    <p:sldId id="445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8" d="100"/>
          <a:sy n="88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16/05/17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16/05/17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26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16/05/17 07:52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16/05/17 07:52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16/05/17 07:52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16/05/17 07:52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16/05/17 07:52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16/05/17 07:52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16/05/17 07:52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16/05/17 07:52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16/05/17 07:52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16/05/17 07:52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16/05/17 07:52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16/05/17 07:52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r>
              <a:rPr lang="pt-BR" sz="2800" dirty="0"/>
              <a:t>I9Vanets: 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-orientação: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10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8" name="Picture 7" descr="AmbienteTes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" y="2060848"/>
            <a:ext cx="871347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2" name="Picture 1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Coeficiente de Variação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  <p:pic>
        <p:nvPicPr>
          <p:cNvPr id="3" name="Picture 2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</a:t>
            </a:r>
            <a:r>
              <a:rPr lang="pt-BR" dirty="0"/>
              <a:t>Médios das Requisições</a:t>
            </a:r>
            <a:r>
              <a:rPr lang="pt-BR" dirty="0" smtClean="0"/>
              <a:t> </a:t>
            </a:r>
            <a:r>
              <a:rPr lang="pt-BR" dirty="0"/>
              <a:t>(Cenário </a:t>
            </a:r>
            <a:r>
              <a:rPr lang="pt-BR" dirty="0" smtClean="0"/>
              <a:t>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  <a:endParaRPr lang="pt-BR" altLang="pt-BR" sz="2800" dirty="0" smtClean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</a:t>
            </a:r>
            <a:r>
              <a:rPr lang="pt-BR" altLang="pt-BR" sz="2800" dirty="0">
                <a:latin typeface="Calibri" pitchFamily="34" charset="0"/>
              </a:rPr>
              <a:t>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das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app_tem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06175"/>
            <a:ext cx="8820472" cy="43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comunicação; </a:t>
            </a:r>
            <a:endParaRPr lang="pt-BR" dirty="0" smtClean="0"/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</a:t>
            </a:r>
            <a:r>
              <a:rPr lang="pt-BR" dirty="0" smtClean="0"/>
              <a:t>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; 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emergência.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lang="pt-BR" sz="3200" dirty="0" smtClean="0"/>
              <a:t>Pesquisadores </a:t>
            </a:r>
            <a:r>
              <a:rPr lang="pt-BR" sz="3200" dirty="0"/>
              <a:t>vem buscando nas redes veiculares </a:t>
            </a:r>
            <a:r>
              <a:rPr lang="pt-BR" sz="3200" dirty="0" err="1"/>
              <a:t>ad-</a:t>
            </a:r>
            <a:r>
              <a:rPr lang="pt-BR" sz="3200" dirty="0" err="1" smtClean="0"/>
              <a:t>hoc</a:t>
            </a:r>
            <a:r>
              <a:rPr lang="pt-BR" sz="3200" dirty="0" smtClean="0"/>
              <a:t> (VANET) uma possível solução </a:t>
            </a:r>
            <a:r>
              <a:rPr lang="pt-BR" sz="3200" dirty="0"/>
              <a:t>para os problemas referentes </a:t>
            </a:r>
            <a:r>
              <a:rPr lang="pt-BR" sz="3200" dirty="0" smtClean="0"/>
              <a:t>à </a:t>
            </a:r>
            <a:r>
              <a:rPr lang="pt-BR" sz="3200" dirty="0"/>
              <a:t>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</a:t>
            </a:r>
            <a:r>
              <a:rPr lang="pt-BR" sz="3200" dirty="0" smtClean="0"/>
              <a:t>série </a:t>
            </a:r>
            <a:r>
              <a:rPr lang="pt-BR" sz="32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Questão de Pesquisa:</a:t>
            </a:r>
          </a:p>
          <a:p>
            <a:pPr lvl="1" algn="just"/>
            <a:r>
              <a:rPr lang="pt-BR" sz="2800" dirty="0" smtClean="0"/>
              <a:t>É possível </a:t>
            </a:r>
            <a:r>
              <a:rPr lang="pt-BR" sz="2800" dirty="0"/>
              <a:t>criar uma plataforma aberta, </a:t>
            </a:r>
            <a:r>
              <a:rPr lang="pt-BR" sz="2800" dirty="0" smtClean="0"/>
              <a:t>flexível </a:t>
            </a:r>
            <a:r>
              <a:rPr lang="pt-BR" sz="2800" dirty="0"/>
              <a:t>e </a:t>
            </a:r>
            <a:r>
              <a:rPr lang="pt-BR" sz="2800" dirty="0" smtClean="0"/>
              <a:t>extensível </a:t>
            </a:r>
            <a:r>
              <a:rPr lang="pt-BR" sz="2800" dirty="0"/>
              <a:t>capaz de permitir o gerenciamento de redes veiculares como </a:t>
            </a:r>
            <a:r>
              <a:rPr lang="pt-BR" sz="2800" dirty="0" smtClean="0"/>
              <a:t>serviço </a:t>
            </a:r>
            <a:r>
              <a:rPr lang="pt-BR" sz="2800" dirty="0"/>
              <a:t>(</a:t>
            </a:r>
            <a:r>
              <a:rPr lang="pt-BR" sz="2800" dirty="0" err="1"/>
              <a:t>VaaS</a:t>
            </a:r>
            <a:r>
              <a:rPr lang="pt-BR" sz="2800" dirty="0"/>
              <a:t>) por meio de uma </a:t>
            </a:r>
            <a:r>
              <a:rPr lang="pt-BR" sz="2800" dirty="0" smtClean="0"/>
              <a:t>soluçã</a:t>
            </a:r>
            <a:r>
              <a:rPr lang="pt-BR" sz="2800" dirty="0"/>
              <a:t>o</a:t>
            </a:r>
            <a:r>
              <a:rPr lang="pt-BR" sz="2800" dirty="0" smtClean="0"/>
              <a:t> </a:t>
            </a:r>
            <a:r>
              <a:rPr lang="pt-BR" sz="2800" dirty="0"/>
              <a:t>em nuvem, sendo capaz de atender aos requisitos </a:t>
            </a:r>
            <a:r>
              <a:rPr lang="pt-BR" sz="2800" dirty="0" smtClean="0"/>
              <a:t>mínimos </a:t>
            </a:r>
            <a:r>
              <a:rPr lang="pt-BR" sz="2800" dirty="0"/>
              <a:t>de tempo para a maioria das </a:t>
            </a:r>
            <a:r>
              <a:rPr lang="pt-BR" sz="2800" dirty="0" smtClean="0"/>
              <a:t>aplicações </a:t>
            </a:r>
            <a:r>
              <a:rPr lang="pt-BR" sz="2800" dirty="0"/>
              <a:t>voltadas para redes </a:t>
            </a:r>
            <a:r>
              <a:rPr lang="pt-BR" sz="2800" dirty="0" smtClean="0"/>
              <a:t>veiculares? 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Pesquisar </a:t>
            </a:r>
            <a:r>
              <a:rPr lang="pt-BR" sz="3200" dirty="0"/>
              <a:t>sobre redes veiculares e computação em nuvem, traz a possibilidade de construção de uma plataforma capaz de criar uma VANET com gerenciamento virtualizado em nuvem, facilitando a comunicação entre os nós virtuais da rede e simplificando a implementação dos algoritmos de roteamento, segurança e aplicações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/>
              <a:t>Propor uma arquitetura 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rede VANET, 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uma arquitetura de </a:t>
            </a:r>
            <a:r>
              <a:rPr lang="pt-BR" i="1" dirty="0" smtClean="0"/>
              <a:t>software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err="1"/>
              <a:t>extensabilidade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  <p:pic>
        <p:nvPicPr>
          <p:cNvPr id="7" name="Picture 6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3" name="Picture 2" descr="flux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56792"/>
            <a:ext cx="5744691" cy="51975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737</Words>
  <Application>Microsoft Macintosh PowerPoint</Application>
  <PresentationFormat>On-screen Show (4:3)</PresentationFormat>
  <Paragraphs>149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EdStudPres</vt:lpstr>
      <vt:lpstr>I9Vanets: um modelo de arquitetura de software para rede veicular em nuvem </vt:lpstr>
      <vt:lpstr>Agenda</vt:lpstr>
      <vt:lpstr>Introdução</vt:lpstr>
      <vt:lpstr>Introdução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2017-05-16T10:53:09Z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