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9" r:id="rId3"/>
    <p:sldId id="718" r:id="rId4"/>
    <p:sldId id="672" r:id="rId5"/>
    <p:sldId id="673" r:id="rId6"/>
    <p:sldId id="674" r:id="rId7"/>
    <p:sldId id="703" r:id="rId8"/>
    <p:sldId id="701" r:id="rId9"/>
    <p:sldId id="653" r:id="rId10"/>
    <p:sldId id="662" r:id="rId11"/>
    <p:sldId id="714" r:id="rId12"/>
    <p:sldId id="715" r:id="rId13"/>
    <p:sldId id="716" r:id="rId14"/>
    <p:sldId id="687" r:id="rId15"/>
    <p:sldId id="688" r:id="rId16"/>
    <p:sldId id="705" r:id="rId17"/>
    <p:sldId id="704" r:id="rId18"/>
    <p:sldId id="706" r:id="rId19"/>
    <p:sldId id="690" r:id="rId20"/>
    <p:sldId id="707" r:id="rId21"/>
    <p:sldId id="709" r:id="rId22"/>
    <p:sldId id="711" r:id="rId23"/>
    <p:sldId id="710" r:id="rId24"/>
    <p:sldId id="722" r:id="rId25"/>
    <p:sldId id="665" r:id="rId26"/>
    <p:sldId id="723" r:id="rId27"/>
    <p:sldId id="712" r:id="rId28"/>
    <p:sldId id="717" r:id="rId29"/>
    <p:sldId id="719" r:id="rId30"/>
    <p:sldId id="720" r:id="rId31"/>
    <p:sldId id="721" r:id="rId32"/>
    <p:sldId id="445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4" d="100"/>
          <a:sy n="84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245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213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47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844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dirty="0" smtClean="0"/>
              <a:t>TEMPO</a:t>
            </a:r>
            <a:r>
              <a:rPr lang="pt-BR" baseline="0" dirty="0" smtClean="0"/>
              <a:t> SLEEP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É DERIVAÇÃO DA MANET</a:t>
            </a:r>
            <a:endParaRPr lang="pt-BR" altLang="pt-BR" dirty="0" smtClean="0"/>
          </a:p>
          <a:p>
            <a:r>
              <a:rPr lang="pt-BR" altLang="pt-BR" dirty="0" smtClean="0"/>
              <a:t>ESTADO DA ARTE</a:t>
            </a:r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</a:t>
            </a:r>
            <a:r>
              <a:rPr lang="pt-BR" altLang="pt-BR" baseline="0" dirty="0" err="1" smtClean="0"/>
              <a:t>X</a:t>
            </a:r>
            <a:r>
              <a:rPr lang="pt-BR" altLang="pt-BR" baseline="0" dirty="0" smtClean="0"/>
              <a:t> VEÍCULOS AUTÔNOMOS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CARACTERÍSTICAS</a:t>
            </a:r>
          </a:p>
          <a:p>
            <a:r>
              <a:rPr lang="pt-BR" altLang="pt-BR" dirty="0" smtClean="0"/>
              <a:t>LIU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SDN ENVIAR MSG A PARTIR DE RSU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HAJJI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MOBILIDADE </a:t>
            </a:r>
            <a:endParaRPr lang="pt-BR" altLang="pt-BR" dirty="0" smtClean="0"/>
          </a:p>
          <a:p>
            <a:r>
              <a:rPr lang="pt-BR" altLang="pt-BR" dirty="0" smtClean="0"/>
              <a:t>ELTOWEISSY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AVC (NUVEM VEICULAES AUTONOMAS)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HUSSAIN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PROPÔS VC , VUC, HVC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(VEHICLOUD) MELHOR ROTA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FALCHETTI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AUMENTAR A CAPACIDADE OPERACIONAL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/>
              <a:t>GERLA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dirty="0" smtClean="0"/>
              <a:t>COMI</a:t>
            </a:r>
            <a:r>
              <a:rPr lang="x-none" baseline="0" dirty="0" smtClean="0"/>
              <a:t> </a:t>
            </a:r>
            <a:r>
              <a:rPr lang="mr-IN" baseline="0" dirty="0" smtClean="0"/>
              <a:t>–</a:t>
            </a:r>
            <a:r>
              <a:rPr lang="x-none" baseline="0" dirty="0" smtClean="0"/>
              <a:t> CLONE DE AGENTES PRA UTILIZAR O MELHOR AGENTE DISTRIBUÍDO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SOOKHAK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EMPARELHAMENTO BILINEAR,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COMUNICAÇÃO SEGURA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26/05/17 11:58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26/05/17 11:58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26/05/17 11:58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26/05/17 11:58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26/05/17 11:58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26/05/17 11:58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26/05/17 11:58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26/05/17 11:58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geoleite\ProjetosGit\Mestrado\Apresentacao\Document1!OLE_LINK1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 smtClean="0"/>
              <a:t>I9Vanet: </a:t>
            </a:r>
            <a:r>
              <a:rPr lang="pt-BR" sz="2800" dirty="0"/>
              <a:t>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Orientador: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-orientador: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10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DiagramaSequenci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977"/>
            <a:ext cx="8640960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2" name="Picture 1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Picture 4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46172"/>
              </p:ext>
            </p:extLst>
          </p:nvPr>
        </p:nvGraphicFramePr>
        <p:xfrm>
          <a:off x="307469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3" imgW="5626100" imgH="2019300" progId="Word.Document.12">
                  <p:link updateAutomatic="1"/>
                </p:oleObj>
              </mc:Choice>
              <mc:Fallback>
                <p:oleObj name="Document" r:id="rId3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69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18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 (desenvolvido);</a:t>
            </a:r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emergência;</a:t>
            </a:r>
          </a:p>
          <a:p>
            <a:r>
              <a:rPr lang="pt-BR" dirty="0" smtClean="0"/>
              <a:t>Comunicação entre veículos e seguradoras.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ERBASE 2016</a:t>
            </a:r>
            <a:r>
              <a:rPr lang="en-US" dirty="0" smtClean="0"/>
              <a:t>: </a:t>
            </a:r>
            <a:r>
              <a:rPr lang="pt-BR" dirty="0"/>
              <a:t>Modelo de uma Arquitetura de Software para </a:t>
            </a:r>
            <a:r>
              <a:rPr lang="pt-BR" dirty="0" smtClean="0"/>
              <a:t>Virtualização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</a:p>
          <a:p>
            <a:pPr lvl="1" algn="just"/>
            <a:r>
              <a:rPr lang="en-US" b="1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s-ES_tradnl" dirty="0" smtClean="0"/>
          </a:p>
          <a:p>
            <a:pPr lvl="1" algn="just"/>
            <a:r>
              <a:rPr lang="pt-BR" b="1" dirty="0"/>
              <a:t>EATIS </a:t>
            </a:r>
            <a:r>
              <a:rPr lang="pt-BR" b="1" dirty="0" smtClean="0"/>
              <a:t>2016 (B3)</a:t>
            </a:r>
            <a:r>
              <a:rPr lang="pt-BR" dirty="0" smtClean="0"/>
              <a:t>: </a:t>
            </a:r>
            <a:r>
              <a:rPr lang="pt-BR" dirty="0"/>
              <a:t>Uma Proposta de Arquitetura Orientada a Serviços com Foco em Interoperabilidade entre Sensores para ITS em Cidades </a:t>
            </a:r>
            <a:r>
              <a:rPr lang="pt-BR" dirty="0" smtClean="0"/>
              <a:t>Inteligentes</a:t>
            </a:r>
            <a:endParaRPr lang="en-US" dirty="0" smtClean="0"/>
          </a:p>
          <a:p>
            <a:pPr lvl="1" algn="just"/>
            <a:r>
              <a:rPr lang="en-US" b="1" dirty="0" smtClean="0"/>
              <a:t>WETICE 2017 (B1)</a:t>
            </a:r>
            <a:r>
              <a:rPr lang="en-US" dirty="0" smtClean="0"/>
              <a:t> - A Platform for Vehicular Networks in the Cloud to Applications in Intelligent Transportation Systems </a:t>
            </a:r>
          </a:p>
          <a:p>
            <a:pPr algn="just"/>
            <a:r>
              <a:rPr lang="en-US" dirty="0" err="1"/>
              <a:t>Periódicos</a:t>
            </a:r>
            <a:endParaRPr lang="en-US" dirty="0"/>
          </a:p>
          <a:p>
            <a:pPr lvl="1" algn="just"/>
            <a:r>
              <a:rPr lang="en-US" dirty="0"/>
              <a:t>Ad Hoc Network </a:t>
            </a:r>
            <a:r>
              <a:rPr lang="en-US" b="1" dirty="0"/>
              <a:t>(A2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Computing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C</a:t>
            </a:r>
            <a:r>
              <a:rPr lang="en-US" sz="3500" dirty="0" err="1" smtClean="0"/>
              <a:t>i</a:t>
            </a:r>
            <a:r>
              <a:rPr lang="pt-BR" sz="3500" dirty="0" err="1" smtClean="0"/>
              <a:t>dades</a:t>
            </a:r>
            <a:r>
              <a:rPr lang="pt-BR" sz="3500" dirty="0" smtClean="0"/>
              <a:t> Inteligentes</a:t>
            </a:r>
          </a:p>
          <a:p>
            <a:pPr algn="just"/>
            <a:r>
              <a:rPr lang="pt-BR" sz="3500" dirty="0" smtClean="0"/>
              <a:t>Sistema Inteligente de Transporte</a:t>
            </a:r>
          </a:p>
          <a:p>
            <a:pPr algn="just"/>
            <a:r>
              <a:rPr lang="pt-BR" sz="3500" dirty="0" smtClean="0"/>
              <a:t>Mobilidade Urbana</a:t>
            </a:r>
          </a:p>
          <a:p>
            <a:pPr algn="just"/>
            <a:r>
              <a:rPr lang="pt-BR" sz="3500" dirty="0" smtClean="0"/>
              <a:t>VANET</a:t>
            </a:r>
          </a:p>
          <a:p>
            <a:pPr algn="just"/>
            <a:r>
              <a:rPr lang="pt-BR" sz="3500" dirty="0" smtClean="0"/>
              <a:t>I9VANET</a:t>
            </a:r>
            <a:endParaRPr lang="pt-BR" sz="35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54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VANET e Computação em Nuvem</a:t>
            </a:r>
          </a:p>
          <a:p>
            <a:pPr algn="just"/>
            <a:r>
              <a:rPr lang="pt-BR" sz="3200" dirty="0" smtClean="0"/>
              <a:t>Gerenciamento Virtualizado dos Nós</a:t>
            </a:r>
          </a:p>
          <a:p>
            <a:pPr algn="just"/>
            <a:r>
              <a:rPr lang="pt-BR" sz="3200" dirty="0" smtClean="0"/>
              <a:t>Simplificação na construção dos algoritmos :</a:t>
            </a:r>
          </a:p>
          <a:p>
            <a:pPr lvl="1" algn="just"/>
            <a:r>
              <a:rPr lang="pt-BR" dirty="0" smtClean="0"/>
              <a:t>Roteamento</a:t>
            </a:r>
          </a:p>
          <a:p>
            <a:pPr lvl="1" algn="just"/>
            <a:r>
              <a:rPr lang="pt-BR" dirty="0" smtClean="0"/>
              <a:t>Segurança</a:t>
            </a:r>
          </a:p>
          <a:p>
            <a:pPr lvl="1" algn="just"/>
            <a:r>
              <a:rPr lang="pt-BR" dirty="0" smtClean="0"/>
              <a:t>Aplicações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smtClean="0"/>
              <a:t>extensibilidade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Quadro</a:t>
            </a:r>
            <a:r>
              <a:rPr lang="en-US" dirty="0" smtClean="0"/>
              <a:t> </a:t>
            </a:r>
            <a:r>
              <a:rPr lang="en-US" dirty="0" err="1" smtClean="0"/>
              <a:t>comparativo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7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1461</Words>
  <Application>Microsoft Macintosh PowerPoint</Application>
  <PresentationFormat>On-screen Show (4:3)</PresentationFormat>
  <Paragraphs>261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EdStudPres</vt:lpstr>
      <vt:lpstr>\\localhost\Users\geoleite\ProjetosGit\Mestrado\Apresentacao\Document1!OLE_LINK1</vt:lpstr>
      <vt:lpstr>I9Vanet: um modelo de arquitetura de software para rede veicular em nuvem </vt:lpstr>
      <vt:lpstr>Agenda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2017-05-26T18:36:17Z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