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335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17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14614" y="2527541"/>
            <a:ext cx="5696461" cy="631886"/>
          </a:xfrm>
        </p:spPr>
        <p:txBody>
          <a:bodyPr/>
          <a:lstStyle>
            <a:lvl1pPr algn="l">
              <a:defRPr sz="1650" cap="none">
                <a:latin typeface="Proxima Nova Regular"/>
                <a:cs typeface="Proxima Nova Regular"/>
              </a:defRPr>
            </a:lvl1pPr>
          </a:lstStyle>
          <a:p>
            <a:r>
              <a:rPr lang="en-US" dirty="0"/>
              <a:t>Click To Enter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4613" y="3301327"/>
            <a:ext cx="5696461" cy="102634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rgbClr val="00000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subtitle</a:t>
            </a:r>
          </a:p>
        </p:txBody>
      </p:sp>
      <p:sp>
        <p:nvSpPr>
          <p:cNvPr id="12" name="Rectangle 6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614614" y="1171575"/>
            <a:ext cx="4986337" cy="547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/>
          </a:p>
        </p:txBody>
      </p:sp>
      <p:sp>
        <p:nvSpPr>
          <p:cNvPr id="14" name="Rectangle 6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614614" y="1171575"/>
            <a:ext cx="4986337" cy="547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/>
          </a:p>
        </p:txBody>
      </p:sp>
      <p:pic>
        <p:nvPicPr>
          <p:cNvPr id="5" name="Picture 4" descr="Ribose Logo Logotype Regula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51" y="1757900"/>
            <a:ext cx="3113878" cy="583853"/>
          </a:xfrm>
          <a:prstGeom prst="rect">
            <a:avLst/>
          </a:prstGeom>
        </p:spPr>
      </p:pic>
      <p:sp>
        <p:nvSpPr>
          <p:cNvPr id="16" name="Rectangle 6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614614" y="1171575"/>
            <a:ext cx="4986337" cy="547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/>
          </a:p>
        </p:txBody>
      </p:sp>
      <p:sp>
        <p:nvSpPr>
          <p:cNvPr id="18" name="Rectangle 6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614614" y="1171575"/>
            <a:ext cx="4986337" cy="547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/>
          </a:p>
        </p:txBody>
      </p:sp>
      <p:sp>
        <p:nvSpPr>
          <p:cNvPr id="21" name="Rectangle 6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2614614" y="1171575"/>
            <a:ext cx="4986337" cy="547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/>
          </a:p>
        </p:txBody>
      </p:sp>
      <p:sp>
        <p:nvSpPr>
          <p:cNvPr id="22" name="Rectangle 6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>
          <a:xfrm>
            <a:off x="2614614" y="1171575"/>
            <a:ext cx="4986337" cy="5476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A1B7-33CD-3345-8F87-3ABABDF62713}" type="datetime1">
              <a:rPr lang="en-US" smtClean="0"/>
              <a:t>1/16/20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2014 Ribose Inc. Confidential. Not for further reproduction or distribution.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slide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AF4-4C37-8843-9222-332E19ACBECD}" type="datetime1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/>
              <a:t>Click to enter slide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C61-9120-C644-9818-58F5490CD3CF}" type="datetime1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slide 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10540" y="984433"/>
            <a:ext cx="8618537" cy="3610190"/>
          </a:xfrm>
        </p:spPr>
        <p:txBody>
          <a:bodyPr/>
          <a:lstStyle/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40218-C250-8443-8E99-877322E8150D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614614" y="2527541"/>
            <a:ext cx="5696461" cy="631886"/>
          </a:xfrm>
        </p:spPr>
        <p:txBody>
          <a:bodyPr/>
          <a:lstStyle>
            <a:lvl1pPr algn="l">
              <a:defRPr sz="1650" cap="none">
                <a:latin typeface="Proxima Nova Regular"/>
                <a:cs typeface="Proxima Nova Regular"/>
              </a:defRPr>
            </a:lvl1pPr>
          </a:lstStyle>
          <a:p>
            <a:r>
              <a:rPr lang="en-US" dirty="0"/>
              <a:t>Click To Enter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4613" y="3301327"/>
            <a:ext cx="5696461" cy="102634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rgbClr val="00000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section 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F6DF-5A80-FA48-A489-6F986F3B2FC1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slide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5047-60B7-2C4F-A49D-A9775103953E}" type="datetime1">
              <a:rPr lang="en-US" smtClean="0"/>
              <a:t>1/16/20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5B6DDD72-5000-B742-A259-C6E28991DD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9065" y="984251"/>
            <a:ext cx="8618537" cy="36099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D1F920-306F-324B-BE5D-851B970F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5CCB221-8203-D347-8D8C-D6CF35DEC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772" y="4668854"/>
            <a:ext cx="1208015" cy="3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slide 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10540" y="984433"/>
            <a:ext cx="8618537" cy="3610190"/>
          </a:xfrm>
        </p:spPr>
        <p:txBody>
          <a:bodyPr/>
          <a:lstStyle/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F073000-C2E5-994F-9DCF-F9E61A62FBF4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614614" y="2527541"/>
            <a:ext cx="5696461" cy="631886"/>
          </a:xfrm>
        </p:spPr>
        <p:txBody>
          <a:bodyPr/>
          <a:lstStyle>
            <a:lvl1pPr algn="l">
              <a:defRPr sz="1650" cap="none">
                <a:latin typeface="Proxima Nova Regular"/>
                <a:cs typeface="Proxima Nova Regular"/>
              </a:defRPr>
            </a:lvl1pPr>
          </a:lstStyle>
          <a:p>
            <a:r>
              <a:rPr lang="en-US" dirty="0"/>
              <a:t>Click To Enter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4613" y="3301327"/>
            <a:ext cx="5696461" cy="102634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rgbClr val="00000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section 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E8C6-4CF0-5542-9715-0DFEE8CAA1F5}" type="datetime1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9064" y="990826"/>
            <a:ext cx="4304834" cy="3603797"/>
          </a:xfrm>
        </p:spPr>
        <p:txBody>
          <a:bodyPr/>
          <a:lstStyle>
            <a:lvl1pPr>
              <a:defRPr sz="2100" baseline="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3898" y="990826"/>
            <a:ext cx="4313702" cy="360379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0A43-74BD-D943-8DA9-2124032B1ECD}" type="datetime1">
              <a:rPr lang="en-US" smtClean="0"/>
              <a:t>1/16/20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9064" y="991525"/>
            <a:ext cx="4296311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9064" y="1471346"/>
            <a:ext cx="4296311" cy="312327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26185" y="991525"/>
            <a:ext cx="4211415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26185" y="1471346"/>
            <a:ext cx="4211415" cy="312327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7CB-0D34-C84A-AA1C-7373448D40AB}" type="datetime1">
              <a:rPr lang="en-US" smtClean="0"/>
              <a:t>1/16/20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slide 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02E-DC48-9A43-ACCF-D28A2E15501E}" type="datetime1">
              <a:rPr lang="en-US" smtClean="0"/>
              <a:t>1/16/20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136-C974-9948-87C5-EDEAB9A0B6F9}" type="datetime1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64" y="204787"/>
            <a:ext cx="3346451" cy="871538"/>
          </a:xfrm>
        </p:spPr>
        <p:txBody>
          <a:bodyPr anchor="ctr"/>
          <a:lstStyle>
            <a:lvl1pPr algn="l">
              <a:defRPr sz="1500" b="1"/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04788"/>
            <a:ext cx="51625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9064" y="1076326"/>
            <a:ext cx="3346451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1467-5186-C34A-8227-C6A5D6177F69}" type="datetime1">
              <a:rPr lang="en-US" smtClean="0"/>
              <a:t>1/16/20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ctr"/>
          <a:lstStyle>
            <a:lvl1pPr algn="l">
              <a:defRPr sz="1500" b="0" cap="none">
                <a:latin typeface="Proxima Nova Regular"/>
                <a:cs typeface="Proxima Nova Regular"/>
              </a:defRPr>
            </a:lvl1pPr>
          </a:lstStyle>
          <a:p>
            <a:r>
              <a:rPr lang="en-US" dirty="0"/>
              <a:t>CLICK TO ENTER SLIDE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A01-BCC7-614D-8DB1-7F1D52E8B108}" type="datetime1">
              <a:rPr lang="en-US" smtClean="0"/>
              <a:t>1/16/20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064" y="172642"/>
            <a:ext cx="8618537" cy="6500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enter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40" y="984433"/>
            <a:ext cx="8618537" cy="36101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4869657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Proxima Nova Regular"/>
                <a:cs typeface="Proxima Nova Regular"/>
              </a:defRPr>
            </a:lvl1pPr>
          </a:lstStyle>
          <a:p>
            <a:fld id="{E9F5C39B-5611-F943-964C-BD274AC5178D}" type="datetime1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869657"/>
            <a:ext cx="701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Proxima Nova Regular"/>
                <a:cs typeface="Proxima Nova Regular"/>
              </a:defRPr>
            </a:lvl1pPr>
          </a:lstStyle>
          <a:p>
            <a:r>
              <a:rPr lang="en-US"/>
              <a:t>© 2014 Ribose Inc. Confidential. Not for further reproduction or distribution.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1" y="4869657"/>
            <a:ext cx="609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Proxima Nova Regular"/>
                <a:cs typeface="Proxima Nova Regular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9" r:id="rId12"/>
    <p:sldLayoutId id="2147483750" r:id="rId13"/>
    <p:sldLayoutId id="2147483650" r:id="rId14"/>
    <p:sldLayoutId id="2147483751" r:id="rId15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1500" kern="1200" cap="all" baseline="0">
          <a:solidFill>
            <a:schemeClr val="tx1"/>
          </a:solidFill>
          <a:latin typeface="Proxima Nova Regular"/>
          <a:ea typeface="+mj-ea"/>
          <a:cs typeface="Proxima Nova Regular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1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5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»"/>
        <a:defRPr sz="15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65429B-57AB-0840-9689-2595D72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management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7BC60A9-1041-5241-8C6A-23045D389C32}"/>
              </a:ext>
            </a:extLst>
          </p:cNvPr>
          <p:cNvGrpSpPr/>
          <p:nvPr/>
        </p:nvGrpSpPr>
        <p:grpSpPr>
          <a:xfrm>
            <a:off x="1847191" y="1280254"/>
            <a:ext cx="5449619" cy="2469750"/>
            <a:chOff x="1330502" y="1150617"/>
            <a:chExt cx="6209476" cy="2814115"/>
          </a:xfrm>
        </p:grpSpPr>
        <p:sp>
          <p:nvSpPr>
            <p:cNvPr id="30" name="菱形 45">
              <a:extLst>
                <a:ext uri="{FF2B5EF4-FFF2-40B4-BE49-F238E27FC236}">
                  <a16:creationId xmlns:a16="http://schemas.microsoft.com/office/drawing/2014/main" id="{E0B718F6-01F8-FA4E-8A81-BAFCECF02EB6}"/>
                </a:ext>
              </a:extLst>
            </p:cNvPr>
            <p:cNvSpPr/>
            <p:nvPr/>
          </p:nvSpPr>
          <p:spPr>
            <a:xfrm>
              <a:off x="4045884" y="2319041"/>
              <a:ext cx="891115" cy="891115"/>
            </a:xfrm>
            <a:prstGeom prst="diamond">
              <a:avLst/>
            </a:prstGeom>
            <a:pattFill prst="dkHorz">
              <a:fgClr>
                <a:schemeClr val="accent4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B0920A6-F1FD-C74E-A77B-9F85E8D69303}"/>
                </a:ext>
              </a:extLst>
            </p:cNvPr>
            <p:cNvGrpSpPr/>
            <p:nvPr/>
          </p:nvGrpSpPr>
          <p:grpSpPr>
            <a:xfrm>
              <a:off x="1330502" y="1304870"/>
              <a:ext cx="2588900" cy="2659862"/>
              <a:chOff x="3776798" y="5287281"/>
              <a:chExt cx="2588900" cy="2659862"/>
            </a:xfrm>
          </p:grpSpPr>
          <p:sp>
            <p:nvSpPr>
              <p:cNvPr id="56" name="Circular Arrow 55">
                <a:extLst>
                  <a:ext uri="{FF2B5EF4-FFF2-40B4-BE49-F238E27FC236}">
                    <a16:creationId xmlns:a16="http://schemas.microsoft.com/office/drawing/2014/main" id="{DFEA860D-7D73-0D40-B06F-CE428072CDCA}"/>
                  </a:ext>
                </a:extLst>
              </p:cNvPr>
              <p:cNvSpPr/>
              <p:nvPr/>
            </p:nvSpPr>
            <p:spPr>
              <a:xfrm flipH="1">
                <a:off x="3776798" y="5362943"/>
                <a:ext cx="2588900" cy="2584200"/>
              </a:xfrm>
              <a:prstGeom prst="circularArrow">
                <a:avLst>
                  <a:gd name="adj1" fmla="val 8252"/>
                  <a:gd name="adj2" fmla="val 576426"/>
                  <a:gd name="adj3" fmla="val 3765457"/>
                  <a:gd name="adj4" fmla="val 20462094"/>
                  <a:gd name="adj5" fmla="val 96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 dirty="0"/>
              </a:p>
            </p:txBody>
          </p:sp>
          <p:sp>
            <p:nvSpPr>
              <p:cNvPr id="58" name="Circular Arrow 57">
                <a:extLst>
                  <a:ext uri="{FF2B5EF4-FFF2-40B4-BE49-F238E27FC236}">
                    <a16:creationId xmlns:a16="http://schemas.microsoft.com/office/drawing/2014/main" id="{C03FDD9C-8694-3346-8453-B565DEDFFA7B}"/>
                  </a:ext>
                </a:extLst>
              </p:cNvPr>
              <p:cNvSpPr/>
              <p:nvPr/>
            </p:nvSpPr>
            <p:spPr>
              <a:xfrm flipH="1">
                <a:off x="3776798" y="5287281"/>
                <a:ext cx="2588900" cy="2584200"/>
              </a:xfrm>
              <a:prstGeom prst="circularArrow">
                <a:avLst>
                  <a:gd name="adj1" fmla="val 8252"/>
                  <a:gd name="adj2" fmla="val 576426"/>
                  <a:gd name="adj3" fmla="val 11361480"/>
                  <a:gd name="adj4" fmla="val 6458117"/>
                  <a:gd name="adj5" fmla="val 96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Circular Arrow 59">
                <a:extLst>
                  <a:ext uri="{FF2B5EF4-FFF2-40B4-BE49-F238E27FC236}">
                    <a16:creationId xmlns:a16="http://schemas.microsoft.com/office/drawing/2014/main" id="{04B5A837-BB67-7645-AD80-702F82D1DEE9}"/>
                  </a:ext>
                </a:extLst>
              </p:cNvPr>
              <p:cNvSpPr/>
              <p:nvPr/>
            </p:nvSpPr>
            <p:spPr>
              <a:xfrm flipH="1">
                <a:off x="3776798" y="5362943"/>
                <a:ext cx="2588900" cy="2584200"/>
              </a:xfrm>
              <a:prstGeom prst="circularArrow">
                <a:avLst>
                  <a:gd name="adj1" fmla="val 8252"/>
                  <a:gd name="adj2" fmla="val 576426"/>
                  <a:gd name="adj3" fmla="val 18476288"/>
                  <a:gd name="adj4" fmla="val 13347286"/>
                  <a:gd name="adj5" fmla="val 96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 dirty="0"/>
              </a:p>
            </p:txBody>
          </p:sp>
        </p:grpSp>
        <p:sp>
          <p:nvSpPr>
            <p:cNvPr id="61" name="矩形 29">
              <a:extLst>
                <a:ext uri="{FF2B5EF4-FFF2-40B4-BE49-F238E27FC236}">
                  <a16:creationId xmlns:a16="http://schemas.microsoft.com/office/drawing/2014/main" id="{D39E4FD8-1F31-C044-AA70-095B0558A1AC}"/>
                </a:ext>
              </a:extLst>
            </p:cNvPr>
            <p:cNvSpPr/>
            <p:nvPr/>
          </p:nvSpPr>
          <p:spPr>
            <a:xfrm>
              <a:off x="1941267" y="1150617"/>
              <a:ext cx="1330068" cy="31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Conceptualize</a:t>
              </a:r>
              <a:endParaRPr lang="zh-TW" altLang="en-US" sz="12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2" name="矩形 29">
              <a:extLst>
                <a:ext uri="{FF2B5EF4-FFF2-40B4-BE49-F238E27FC236}">
                  <a16:creationId xmlns:a16="http://schemas.microsoft.com/office/drawing/2014/main" id="{5B9CE8F7-F8F3-5847-8B5F-DA5FB3984A38}"/>
                </a:ext>
              </a:extLst>
            </p:cNvPr>
            <p:cNvSpPr/>
            <p:nvPr/>
          </p:nvSpPr>
          <p:spPr>
            <a:xfrm>
              <a:off x="1686530" y="2886208"/>
              <a:ext cx="839247" cy="31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Express</a:t>
              </a:r>
              <a:endParaRPr lang="zh-TW" altLang="en-US" sz="12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矩形 29">
              <a:extLst>
                <a:ext uri="{FF2B5EF4-FFF2-40B4-BE49-F238E27FC236}">
                  <a16:creationId xmlns:a16="http://schemas.microsoft.com/office/drawing/2014/main" id="{2EB97D9E-3472-CC4D-81C2-E999470A29D0}"/>
                </a:ext>
              </a:extLst>
            </p:cNvPr>
            <p:cNvSpPr/>
            <p:nvPr/>
          </p:nvSpPr>
          <p:spPr>
            <a:xfrm>
              <a:off x="2652931" y="2886208"/>
              <a:ext cx="906318" cy="31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Integrate</a:t>
              </a:r>
              <a:endParaRPr lang="zh-TW" altLang="en-US" sz="12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5457EA-C6A6-EE4A-B66C-68C373FA4AB7}"/>
                </a:ext>
              </a:extLst>
            </p:cNvPr>
            <p:cNvGrpSpPr/>
            <p:nvPr/>
          </p:nvGrpSpPr>
          <p:grpSpPr>
            <a:xfrm flipH="1">
              <a:off x="4951078" y="1279650"/>
              <a:ext cx="2588900" cy="2634640"/>
              <a:chOff x="3776798" y="5362943"/>
              <a:chExt cx="2588900" cy="2634640"/>
            </a:xfrm>
            <a:solidFill>
              <a:schemeClr val="accent2"/>
            </a:solidFill>
          </p:grpSpPr>
          <p:sp>
            <p:nvSpPr>
              <p:cNvPr id="67" name="Circular Arrow 66">
                <a:extLst>
                  <a:ext uri="{FF2B5EF4-FFF2-40B4-BE49-F238E27FC236}">
                    <a16:creationId xmlns:a16="http://schemas.microsoft.com/office/drawing/2014/main" id="{EF381D35-8077-FA42-AC09-9C968F461A66}"/>
                  </a:ext>
                </a:extLst>
              </p:cNvPr>
              <p:cNvSpPr/>
              <p:nvPr/>
            </p:nvSpPr>
            <p:spPr>
              <a:xfrm flipH="1">
                <a:off x="3776798" y="5362943"/>
                <a:ext cx="2588900" cy="2584200"/>
              </a:xfrm>
              <a:prstGeom prst="circularArrow">
                <a:avLst>
                  <a:gd name="adj1" fmla="val 8252"/>
                  <a:gd name="adj2" fmla="val 576426"/>
                  <a:gd name="adj3" fmla="val 3765457"/>
                  <a:gd name="adj4" fmla="val 20462094"/>
                  <a:gd name="adj5" fmla="val 9627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 dirty="0"/>
              </a:p>
            </p:txBody>
          </p:sp>
          <p:sp>
            <p:nvSpPr>
              <p:cNvPr id="68" name="Circular Arrow 67">
                <a:extLst>
                  <a:ext uri="{FF2B5EF4-FFF2-40B4-BE49-F238E27FC236}">
                    <a16:creationId xmlns:a16="http://schemas.microsoft.com/office/drawing/2014/main" id="{98187824-4836-1F42-BFD5-E2B71806C045}"/>
                  </a:ext>
                </a:extLst>
              </p:cNvPr>
              <p:cNvSpPr/>
              <p:nvPr/>
            </p:nvSpPr>
            <p:spPr>
              <a:xfrm flipH="1">
                <a:off x="3776798" y="5388164"/>
                <a:ext cx="2588900" cy="2584200"/>
              </a:xfrm>
              <a:prstGeom prst="circularArrow">
                <a:avLst>
                  <a:gd name="adj1" fmla="val 8252"/>
                  <a:gd name="adj2" fmla="val 576426"/>
                  <a:gd name="adj3" fmla="val 11361480"/>
                  <a:gd name="adj4" fmla="val 6458117"/>
                  <a:gd name="adj5" fmla="val 9627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9" name="Circular Arrow 68">
                <a:extLst>
                  <a:ext uri="{FF2B5EF4-FFF2-40B4-BE49-F238E27FC236}">
                    <a16:creationId xmlns:a16="http://schemas.microsoft.com/office/drawing/2014/main" id="{FF352457-CB1C-C548-87CC-F5E075160A4C}"/>
                  </a:ext>
                </a:extLst>
              </p:cNvPr>
              <p:cNvSpPr/>
              <p:nvPr/>
            </p:nvSpPr>
            <p:spPr>
              <a:xfrm flipH="1">
                <a:off x="3776798" y="5413383"/>
                <a:ext cx="2588900" cy="2584200"/>
              </a:xfrm>
              <a:prstGeom prst="circularArrow">
                <a:avLst>
                  <a:gd name="adj1" fmla="val 8252"/>
                  <a:gd name="adj2" fmla="val 576426"/>
                  <a:gd name="adj3" fmla="val 18476288"/>
                  <a:gd name="adj4" fmla="val 13347286"/>
                  <a:gd name="adj5" fmla="val 9627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 dirty="0"/>
              </a:p>
            </p:txBody>
          </p:sp>
        </p:grp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30BB4F2F-D258-F34C-AAD5-EDB6A252FC2F}"/>
                </a:ext>
              </a:extLst>
            </p:cNvPr>
            <p:cNvSpPr/>
            <p:nvPr/>
          </p:nvSpPr>
          <p:spPr>
            <a:xfrm rot="18900000">
              <a:off x="4378599" y="2135934"/>
              <a:ext cx="914401" cy="35197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70B7705F-DA02-FA4E-9BD5-099EED0F59BD}"/>
                </a:ext>
              </a:extLst>
            </p:cNvPr>
            <p:cNvSpPr/>
            <p:nvPr/>
          </p:nvSpPr>
          <p:spPr>
            <a:xfrm rot="2700000" flipH="1">
              <a:off x="3630141" y="2111898"/>
              <a:ext cx="914401" cy="3566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9002E228-E271-DF4F-B1DE-C5718E58C75F}"/>
                </a:ext>
              </a:extLst>
            </p:cNvPr>
            <p:cNvSpPr/>
            <p:nvPr/>
          </p:nvSpPr>
          <p:spPr>
            <a:xfrm rot="13500000" flipV="1">
              <a:off x="4387057" y="2917606"/>
              <a:ext cx="914400" cy="3514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7E837BFB-2F67-8342-8DA2-244577FE9E14}"/>
                </a:ext>
              </a:extLst>
            </p:cNvPr>
            <p:cNvSpPr/>
            <p:nvPr/>
          </p:nvSpPr>
          <p:spPr>
            <a:xfrm rot="8100000" flipH="1" flipV="1">
              <a:off x="3638597" y="2936968"/>
              <a:ext cx="914401" cy="35608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4" name="矩形 29">
              <a:extLst>
                <a:ext uri="{FF2B5EF4-FFF2-40B4-BE49-F238E27FC236}">
                  <a16:creationId xmlns:a16="http://schemas.microsoft.com/office/drawing/2014/main" id="{E303BA8F-2386-3A40-8801-8D99BDB46B71}"/>
                </a:ext>
              </a:extLst>
            </p:cNvPr>
            <p:cNvSpPr/>
            <p:nvPr/>
          </p:nvSpPr>
          <p:spPr>
            <a:xfrm rot="18900000">
              <a:off x="3683705" y="3030414"/>
              <a:ext cx="709053" cy="2630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9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Approve</a:t>
              </a:r>
              <a:endParaRPr lang="zh-TW" altLang="en-US" sz="9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5" name="矩形 29">
              <a:extLst>
                <a:ext uri="{FF2B5EF4-FFF2-40B4-BE49-F238E27FC236}">
                  <a16:creationId xmlns:a16="http://schemas.microsoft.com/office/drawing/2014/main" id="{30663A73-C1B8-4A42-A188-9AD95CC5B5F5}"/>
                </a:ext>
              </a:extLst>
            </p:cNvPr>
            <p:cNvSpPr/>
            <p:nvPr/>
          </p:nvSpPr>
          <p:spPr>
            <a:xfrm rot="2700000">
              <a:off x="3802829" y="2169379"/>
              <a:ext cx="583024" cy="2630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9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Refine</a:t>
              </a:r>
              <a:endParaRPr lang="zh-TW" altLang="en-US" sz="9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6" name="矩形 29">
              <a:extLst>
                <a:ext uri="{FF2B5EF4-FFF2-40B4-BE49-F238E27FC236}">
                  <a16:creationId xmlns:a16="http://schemas.microsoft.com/office/drawing/2014/main" id="{F6B7FDB2-30BA-5748-8B26-0CA9B371F708}"/>
                </a:ext>
              </a:extLst>
            </p:cNvPr>
            <p:cNvSpPr/>
            <p:nvPr/>
          </p:nvSpPr>
          <p:spPr>
            <a:xfrm rot="2700000">
              <a:off x="4534108" y="2998652"/>
              <a:ext cx="709053" cy="2630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9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Approve</a:t>
              </a:r>
              <a:endParaRPr lang="zh-TW" altLang="en-US" sz="9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7" name="矩形 29">
              <a:extLst>
                <a:ext uri="{FF2B5EF4-FFF2-40B4-BE49-F238E27FC236}">
                  <a16:creationId xmlns:a16="http://schemas.microsoft.com/office/drawing/2014/main" id="{5EAA3F90-F197-6942-A620-BFC10531F567}"/>
                </a:ext>
              </a:extLst>
            </p:cNvPr>
            <p:cNvSpPr/>
            <p:nvPr/>
          </p:nvSpPr>
          <p:spPr>
            <a:xfrm rot="18900000">
              <a:off x="4452697" y="2230313"/>
              <a:ext cx="679829" cy="2630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9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Receive</a:t>
              </a:r>
              <a:endParaRPr lang="zh-TW" altLang="en-US" sz="9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9" name="矩形 29">
              <a:extLst>
                <a:ext uri="{FF2B5EF4-FFF2-40B4-BE49-F238E27FC236}">
                  <a16:creationId xmlns:a16="http://schemas.microsoft.com/office/drawing/2014/main" id="{2D1A8BDE-4AE9-0F4C-ADCE-1D2F74E80A6D}"/>
                </a:ext>
              </a:extLst>
            </p:cNvPr>
            <p:cNvSpPr/>
            <p:nvPr/>
          </p:nvSpPr>
          <p:spPr>
            <a:xfrm>
              <a:off x="5415260" y="2886208"/>
              <a:ext cx="906318" cy="31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Integrate</a:t>
              </a:r>
              <a:endParaRPr lang="zh-TW" altLang="en-US" sz="12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0" name="矩形 29">
              <a:extLst>
                <a:ext uri="{FF2B5EF4-FFF2-40B4-BE49-F238E27FC236}">
                  <a16:creationId xmlns:a16="http://schemas.microsoft.com/office/drawing/2014/main" id="{BEC5390B-67D9-6A45-8A02-8219F8F4C7F5}"/>
                </a:ext>
              </a:extLst>
            </p:cNvPr>
            <p:cNvSpPr/>
            <p:nvPr/>
          </p:nvSpPr>
          <p:spPr>
            <a:xfrm>
              <a:off x="6284616" y="2886208"/>
              <a:ext cx="839247" cy="31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Express</a:t>
              </a:r>
              <a:endParaRPr lang="zh-TW" altLang="en-US" sz="12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1" name="矩形 35">
              <a:extLst>
                <a:ext uri="{FF2B5EF4-FFF2-40B4-BE49-F238E27FC236}">
                  <a16:creationId xmlns:a16="http://schemas.microsoft.com/office/drawing/2014/main" id="{FA80FF04-2D88-C04D-ACC0-473C142B2674}"/>
                </a:ext>
              </a:extLst>
            </p:cNvPr>
            <p:cNvSpPr/>
            <p:nvPr/>
          </p:nvSpPr>
          <p:spPr>
            <a:xfrm>
              <a:off x="1978686" y="2386556"/>
              <a:ext cx="1278926" cy="420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Concept</a:t>
              </a:r>
              <a:endParaRPr lang="zh-TW" altLang="en-US" b="1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2" name="矩形 43">
              <a:extLst>
                <a:ext uri="{FF2B5EF4-FFF2-40B4-BE49-F238E27FC236}">
                  <a16:creationId xmlns:a16="http://schemas.microsoft.com/office/drawing/2014/main" id="{B5ED2652-763E-804B-957D-6F2B6C27891D}"/>
                </a:ext>
              </a:extLst>
            </p:cNvPr>
            <p:cNvSpPr/>
            <p:nvPr/>
          </p:nvSpPr>
          <p:spPr>
            <a:xfrm>
              <a:off x="5882964" y="2386556"/>
              <a:ext cx="833256" cy="420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Term</a:t>
              </a:r>
              <a:endParaRPr lang="zh-TW" altLang="en-US" b="1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矩形 29">
              <a:extLst>
                <a:ext uri="{FF2B5EF4-FFF2-40B4-BE49-F238E27FC236}">
                  <a16:creationId xmlns:a16="http://schemas.microsoft.com/office/drawing/2014/main" id="{76D67E9E-2A99-D944-8277-E0B4764E9284}"/>
                </a:ext>
              </a:extLst>
            </p:cNvPr>
            <p:cNvSpPr/>
            <p:nvPr/>
          </p:nvSpPr>
          <p:spPr>
            <a:xfrm>
              <a:off x="5273821" y="1150617"/>
              <a:ext cx="2051541" cy="31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Seek concept synonym</a:t>
              </a:r>
              <a:endParaRPr lang="zh-TW" altLang="en-US" sz="1200" dirty="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5" name="Bent Arrow 4">
            <a:extLst>
              <a:ext uri="{FF2B5EF4-FFF2-40B4-BE49-F238E27FC236}">
                <a16:creationId xmlns:a16="http://schemas.microsoft.com/office/drawing/2014/main" id="{2D3E9506-61BB-E445-91B1-33BC255C0472}"/>
              </a:ext>
            </a:extLst>
          </p:cNvPr>
          <p:cNvSpPr/>
          <p:nvPr/>
        </p:nvSpPr>
        <p:spPr>
          <a:xfrm rot="5400000">
            <a:off x="3329322" y="891400"/>
            <a:ext cx="687108" cy="687067"/>
          </a:xfrm>
          <a:prstGeom prst="bentArrow">
            <a:avLst>
              <a:gd name="adj1" fmla="val 20109"/>
              <a:gd name="adj2" fmla="val 22728"/>
              <a:gd name="adj3" fmla="val 18749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DB49F-A777-9944-ADC7-4B0C27A88438}"/>
              </a:ext>
            </a:extLst>
          </p:cNvPr>
          <p:cNvSpPr txBox="1"/>
          <p:nvPr/>
        </p:nvSpPr>
        <p:spPr>
          <a:xfrm>
            <a:off x="1091662" y="607938"/>
            <a:ext cx="230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New/updated concepts from new standards</a:t>
            </a:r>
          </a:p>
        </p:txBody>
      </p:sp>
    </p:spTree>
    <p:extLst>
      <p:ext uri="{BB962C8B-B14F-4D97-AF65-F5344CB8AC3E}">
        <p14:creationId xmlns:p14="http://schemas.microsoft.com/office/powerpoint/2010/main" val="331820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Default Theme">
  <a:themeElements>
    <a:clrScheme name="Ribose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661AD"/>
      </a:accent1>
      <a:accent2>
        <a:srgbClr val="EF8C40"/>
      </a:accent2>
      <a:accent3>
        <a:srgbClr val="FFD141"/>
      </a:accent3>
      <a:accent4>
        <a:srgbClr val="9ABD48"/>
      </a:accent4>
      <a:accent5>
        <a:srgbClr val="CD4F38"/>
      </a:accent5>
      <a:accent6>
        <a:srgbClr val="E973AD"/>
      </a:accent6>
      <a:hlink>
        <a:srgbClr val="F7803C"/>
      </a:hlink>
      <a:folHlink>
        <a:srgbClr val="DDD721"/>
      </a:folHlink>
    </a:clrScheme>
    <a:fontScheme name="Office 2">
      <a:majorFont>
        <a:latin typeface="BauPro-Medium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auPro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2264</TotalTime>
  <Words>23</Words>
  <Application>Microsoft Macintosh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BauPro</vt:lpstr>
      <vt:lpstr>BauPro-Medium</vt:lpstr>
      <vt:lpstr>Helvetica Neue</vt:lpstr>
      <vt:lpstr>Proxima Nova Regular</vt:lpstr>
      <vt:lpstr>Default Theme</vt:lpstr>
      <vt:lpstr>Term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simplified illustration of DevSecOps</dc:title>
  <dc:creator>Ronald Tse</dc:creator>
  <cp:lastModifiedBy>Ronald Tse</cp:lastModifiedBy>
  <cp:revision>3</cp:revision>
  <dcterms:created xsi:type="dcterms:W3CDTF">2020-01-16T03:50:36Z</dcterms:created>
  <dcterms:modified xsi:type="dcterms:W3CDTF">2020-01-17T17:34:54Z</dcterms:modified>
</cp:coreProperties>
</file>