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7" autoAdjust="0"/>
    <p:restoredTop sz="94702" autoAdjust="0"/>
  </p:normalViewPr>
  <p:slideViewPr>
    <p:cSldViewPr>
      <p:cViewPr varScale="1">
        <p:scale>
          <a:sx n="75" d="100"/>
          <a:sy n="75" d="100"/>
        </p:scale>
        <p:origin x="-79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1F3E2-600C-4552-86A5-8BA1B9D0044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5C04-0C83-46C8-A713-1763224573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CE6E9-F2EF-4134-A224-072F50197BA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5A857-2ADF-4E38-AA93-DBB532B4AD3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216C-08D8-4FC7-8505-06A39E0ECE5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0125-99FA-4E27-93B4-840E365937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E7E1-0FE8-4B5D-BA6B-496287B8895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830E-E19E-4652-891F-A32735FAB22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FF17E-EEF3-4DC4-A827-093D8292E0D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A4C1-0B0E-425A-9367-024479E5A2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E0463-A4F8-4524-BA21-E52A1C2E015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320EF-6E35-4335-B0D2-3E8EE805E0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3C5FAAF1-D43D-4345-8D2A-96D9795D49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09600"/>
            <a:ext cx="5448300" cy="544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914400" y="15240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914400" y="25146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838200" y="44196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35052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Domain</a:t>
            </a:r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505200" y="5410200"/>
            <a:ext cx="1066800" cy="914400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Spatial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database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2209800" y="4495800"/>
            <a:ext cx="4495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Hibernate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4038600" y="2590800"/>
            <a:ext cx="26670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Non-spatial 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2209800" y="1600200"/>
            <a:ext cx="17526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Command API</a:t>
            </a: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2209800" y="2590800"/>
            <a:ext cx="16764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Spatial </a:t>
            </a:r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4114800" y="1600200"/>
            <a:ext cx="2590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Other APIs</a:t>
            </a:r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209800" y="3581400"/>
            <a:ext cx="4495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POJO</a:t>
            </a:r>
          </a:p>
        </p:txBody>
      </p:sp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6934200" y="1447800"/>
            <a:ext cx="838200" cy="3581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Security</a:t>
            </a:r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7848600" y="1447800"/>
            <a:ext cx="838200" cy="3581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TX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5029200" y="4433888"/>
            <a:ext cx="838200" cy="531812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Google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Layer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943600" y="4419600"/>
            <a:ext cx="7620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WMS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Layer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781800" y="4419600"/>
            <a:ext cx="685800" cy="5318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914400" y="2057400"/>
            <a:ext cx="6553200" cy="457200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Server API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914400" y="3276600"/>
            <a:ext cx="6553200" cy="4572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400">
                <a:solidFill>
                  <a:srgbClr val="FFFFFF"/>
                </a:solidFill>
                <a:latin typeface="Verdana" pitchFamily="32" charset="0"/>
              </a:rPr>
              <a:t>Map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915988" y="5057775"/>
            <a:ext cx="1101725" cy="531813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Feature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914400" y="4448175"/>
            <a:ext cx="1101725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Geotools LayerModel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2255838" y="5057775"/>
            <a:ext cx="1103312" cy="531813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POJO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255838" y="4448175"/>
            <a:ext cx="1103312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Hibernate LayerModel</a:t>
            </a:r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2432050" y="5762625"/>
            <a:ext cx="933450" cy="561975"/>
          </a:xfrm>
          <a:prstGeom prst="can">
            <a:avLst>
              <a:gd name="adj" fmla="val 25000"/>
            </a:avLst>
          </a:prstGeom>
          <a:solidFill>
            <a:srgbClr val="76B43E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400">
                <a:solidFill>
                  <a:srgbClr val="BBE0E3"/>
                </a:solidFill>
              </a:rPr>
              <a:t>Spatial DB</a:t>
            </a:r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3540125" y="5057775"/>
            <a:ext cx="1101725" cy="531813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3540125" y="4448175"/>
            <a:ext cx="1101725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Custom LayerModel</a:t>
            </a: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914400" y="3886200"/>
            <a:ext cx="3733800" cy="473075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VectorLayer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5029200" y="3886200"/>
            <a:ext cx="2438400" cy="473075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RasterLayer</a:t>
            </a:r>
          </a:p>
        </p:txBody>
      </p:sp>
      <p:sp>
        <p:nvSpPr>
          <p:cNvPr id="5136" name="AutoShape 15"/>
          <p:cNvSpPr>
            <a:spLocks noChangeArrowheads="1"/>
          </p:cNvSpPr>
          <p:nvPr/>
        </p:nvSpPr>
        <p:spPr bwMode="auto">
          <a:xfrm>
            <a:off x="5715000" y="5562600"/>
            <a:ext cx="1500188" cy="609600"/>
          </a:xfrm>
          <a:prstGeom prst="cloudCallout">
            <a:avLst>
              <a:gd name="adj1" fmla="val -8102"/>
              <a:gd name="adj2" fmla="val -118750"/>
            </a:avLst>
          </a:prstGeom>
          <a:solidFill>
            <a:srgbClr val="76B43E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BBE0E3"/>
                </a:solidFill>
              </a:rPr>
              <a:t>OGC/other</a:t>
            </a:r>
            <a:br>
              <a:rPr lang="nl-BE" sz="1200">
                <a:solidFill>
                  <a:srgbClr val="BBE0E3"/>
                </a:solidFill>
              </a:rPr>
            </a:br>
            <a:r>
              <a:rPr lang="nl-BE" sz="1200">
                <a:solidFill>
                  <a:srgbClr val="BBE0E3"/>
                </a:solidFill>
              </a:rPr>
              <a:t>Services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914400" y="2667000"/>
            <a:ext cx="6553200" cy="509588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400">
                <a:solidFill>
                  <a:srgbClr val="FFFFFF"/>
                </a:solidFill>
                <a:latin typeface="Verdana" pitchFamily="32" charset="0"/>
              </a:rPr>
              <a:t>Application</a:t>
            </a:r>
          </a:p>
        </p:txBody>
      </p:sp>
      <p:sp>
        <p:nvSpPr>
          <p:cNvPr id="5138" name="Rectangle 17"/>
          <p:cNvSpPr>
            <a:spLocks noChangeArrowheads="1"/>
          </p:cNvSpPr>
          <p:nvPr/>
        </p:nvSpPr>
        <p:spPr bwMode="auto">
          <a:xfrm>
            <a:off x="3276600" y="609600"/>
            <a:ext cx="8382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Dojo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Face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191000" y="609600"/>
            <a:ext cx="8382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GWT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Face</a:t>
            </a:r>
          </a:p>
        </p:txBody>
      </p:sp>
      <p:sp>
        <p:nvSpPr>
          <p:cNvPr id="5140" name="Rectangle 19"/>
          <p:cNvSpPr>
            <a:spLocks noChangeArrowheads="1"/>
          </p:cNvSpPr>
          <p:nvPr/>
        </p:nvSpPr>
        <p:spPr bwMode="auto">
          <a:xfrm>
            <a:off x="5105400" y="609600"/>
            <a:ext cx="838200" cy="5318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2286000" y="2057400"/>
            <a:ext cx="8382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Feature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3200400" y="2057400"/>
            <a:ext cx="9144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Raster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3" name="Rectangle 22"/>
          <p:cNvSpPr>
            <a:spLocks noChangeArrowheads="1"/>
          </p:cNvSpPr>
          <p:nvPr/>
        </p:nvSpPr>
        <p:spPr bwMode="auto">
          <a:xfrm>
            <a:off x="4191000" y="2057400"/>
            <a:ext cx="12192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Geoprocessing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4" name="Rectangle 23"/>
          <p:cNvSpPr>
            <a:spLocks noChangeArrowheads="1"/>
          </p:cNvSpPr>
          <p:nvPr/>
        </p:nvSpPr>
        <p:spPr bwMode="auto">
          <a:xfrm>
            <a:off x="5562600" y="2057400"/>
            <a:ext cx="838200" cy="3794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45" name="Oval 24"/>
          <p:cNvSpPr>
            <a:spLocks noChangeArrowheads="1"/>
          </p:cNvSpPr>
          <p:nvPr/>
        </p:nvSpPr>
        <p:spPr bwMode="auto">
          <a:xfrm>
            <a:off x="2971800" y="1371600"/>
            <a:ext cx="1371600" cy="457200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Rendered</a:t>
            </a:r>
            <a:br>
              <a:rPr lang="nl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Feature</a:t>
            </a:r>
          </a:p>
        </p:txBody>
      </p:sp>
      <p:sp>
        <p:nvSpPr>
          <p:cNvPr id="5146" name="Oval 25"/>
          <p:cNvSpPr>
            <a:spLocks noChangeArrowheads="1"/>
          </p:cNvSpPr>
          <p:nvPr/>
        </p:nvSpPr>
        <p:spPr bwMode="auto">
          <a:xfrm>
            <a:off x="4114800" y="1371600"/>
            <a:ext cx="1143000" cy="457200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Raster</a:t>
            </a:r>
            <a:br>
              <a:rPr lang="nl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Image</a:t>
            </a:r>
          </a:p>
        </p:txBody>
      </p:sp>
      <p:sp>
        <p:nvSpPr>
          <p:cNvPr id="5147" name="Oval 26"/>
          <p:cNvSpPr>
            <a:spLocks noChangeArrowheads="1"/>
          </p:cNvSpPr>
          <p:nvPr/>
        </p:nvSpPr>
        <p:spPr bwMode="auto">
          <a:xfrm>
            <a:off x="5410200" y="1371600"/>
            <a:ext cx="914400" cy="457200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pic>
        <p:nvPicPr>
          <p:cNvPr id="5148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2357438" y="285750"/>
            <a:ext cx="4429125" cy="6072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cxnSp>
        <p:nvCxnSpPr>
          <p:cNvPr id="6148" name="Rechte verbindingslijn 29"/>
          <p:cNvCxnSpPr>
            <a:cxnSpLocks noChangeShapeType="1"/>
          </p:cNvCxnSpPr>
          <p:nvPr/>
        </p:nvCxnSpPr>
        <p:spPr bwMode="auto">
          <a:xfrm>
            <a:off x="571500" y="4500563"/>
            <a:ext cx="8072438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149" name="Tekstvak 30"/>
          <p:cNvSpPr txBox="1">
            <a:spLocks noChangeArrowheads="1"/>
          </p:cNvSpPr>
          <p:nvPr/>
        </p:nvSpPr>
        <p:spPr bwMode="auto">
          <a:xfrm>
            <a:off x="500063" y="4143375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150" name="Tekstvak 31"/>
          <p:cNvSpPr txBox="1">
            <a:spLocks noChangeArrowheads="1"/>
          </p:cNvSpPr>
          <p:nvPr/>
        </p:nvSpPr>
        <p:spPr bwMode="auto">
          <a:xfrm>
            <a:off x="500063" y="4500563"/>
            <a:ext cx="723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2714625" y="428625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</a:t>
            </a:r>
          </a:p>
        </p:txBody>
      </p:sp>
      <p:sp>
        <p:nvSpPr>
          <p:cNvPr id="35" name="Afgeronde rechthoek 34"/>
          <p:cNvSpPr/>
          <p:nvPr/>
        </p:nvSpPr>
        <p:spPr bwMode="auto">
          <a:xfrm>
            <a:off x="2786063" y="928688"/>
            <a:ext cx="3500437" cy="1500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786063" y="2928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server</a:t>
            </a: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5000625" y="2928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smtClean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8" name="Afgeronde rechthoek 37"/>
          <p:cNvSpPr/>
          <p:nvPr/>
        </p:nvSpPr>
        <p:spPr bwMode="auto">
          <a:xfrm>
            <a:off x="2786063" y="47863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9" name="Afgeronde rechthoek 38"/>
          <p:cNvSpPr/>
          <p:nvPr/>
        </p:nvSpPr>
        <p:spPr bwMode="auto">
          <a:xfrm>
            <a:off x="5000625" y="47863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0" name="Afgeronde rechthoek 39"/>
          <p:cNvSpPr/>
          <p:nvPr/>
        </p:nvSpPr>
        <p:spPr bwMode="auto">
          <a:xfrm>
            <a:off x="7429500" y="642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smtClean="0">
                <a:solidFill>
                  <a:schemeClr val="tx1"/>
                </a:solidFill>
              </a:rPr>
              <a:t>plug-in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1" name="Afgeronde rechthoek 40"/>
          <p:cNvSpPr/>
          <p:nvPr/>
        </p:nvSpPr>
        <p:spPr bwMode="auto">
          <a:xfrm>
            <a:off x="571500" y="157162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layer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2" name="Afgeronde rechthoek 41"/>
          <p:cNvSpPr/>
          <p:nvPr/>
        </p:nvSpPr>
        <p:spPr bwMode="auto">
          <a:xfrm>
            <a:off x="571500" y="528637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app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 bwMode="auto">
          <a:xfrm>
            <a:off x="7286625" y="53578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</a:t>
            </a:r>
            <a:r>
              <a:rPr lang="nl-BE" dirty="0" err="1">
                <a:solidFill>
                  <a:schemeClr val="tx1"/>
                </a:solidFill>
              </a:rPr>
              <a:t>app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 bwMode="auto">
          <a:xfrm>
            <a:off x="7500938" y="271462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face</a:t>
            </a:r>
          </a:p>
        </p:txBody>
      </p:sp>
      <p:cxnSp>
        <p:nvCxnSpPr>
          <p:cNvPr id="6162" name="Rechte verbindingslijn met pijl 47"/>
          <p:cNvCxnSpPr>
            <a:cxnSpLocks noChangeShapeType="1"/>
            <a:stCxn id="39" idx="3"/>
            <a:endCxn id="43" idx="1"/>
          </p:cNvCxnSpPr>
          <p:nvPr/>
        </p:nvCxnSpPr>
        <p:spPr bwMode="auto">
          <a:xfrm>
            <a:off x="6286500" y="5357813"/>
            <a:ext cx="1000125" cy="571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3" name="Rechte verbindingslijn met pijl 50"/>
          <p:cNvCxnSpPr>
            <a:cxnSpLocks noChangeShapeType="1"/>
            <a:stCxn id="38" idx="1"/>
            <a:endCxn id="42" idx="3"/>
          </p:cNvCxnSpPr>
          <p:nvPr/>
        </p:nvCxnSpPr>
        <p:spPr bwMode="auto">
          <a:xfrm rot="10800000" flipV="1">
            <a:off x="1857375" y="5357813"/>
            <a:ext cx="928688" cy="5000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4" name="Rechte verbindingslijn met pijl 53"/>
          <p:cNvCxnSpPr>
            <a:cxnSpLocks noChangeShapeType="1"/>
            <a:endCxn id="36" idx="0"/>
          </p:cNvCxnSpPr>
          <p:nvPr/>
        </p:nvCxnSpPr>
        <p:spPr bwMode="auto">
          <a:xfrm rot="5400000">
            <a:off x="3178175" y="2678113"/>
            <a:ext cx="5000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5" name="Rechte verbindingslijn met pijl 56"/>
          <p:cNvCxnSpPr>
            <a:cxnSpLocks noChangeShapeType="1"/>
            <a:endCxn id="37" idx="0"/>
          </p:cNvCxnSpPr>
          <p:nvPr/>
        </p:nvCxnSpPr>
        <p:spPr bwMode="auto">
          <a:xfrm rot="5400000">
            <a:off x="5394325" y="2678113"/>
            <a:ext cx="5000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6" name="Rechte verbindingslijn met pijl 60"/>
          <p:cNvCxnSpPr>
            <a:cxnSpLocks noChangeShapeType="1"/>
            <a:stCxn id="36" idx="2"/>
            <a:endCxn id="38" idx="0"/>
          </p:cNvCxnSpPr>
          <p:nvPr/>
        </p:nvCxnSpPr>
        <p:spPr bwMode="auto">
          <a:xfrm rot="5400000">
            <a:off x="3071019" y="4429919"/>
            <a:ext cx="714375" cy="1587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7" name="Rechte verbindingslijn met pijl 63"/>
          <p:cNvCxnSpPr>
            <a:cxnSpLocks noChangeShapeType="1"/>
            <a:stCxn id="37" idx="2"/>
            <a:endCxn id="39" idx="0"/>
          </p:cNvCxnSpPr>
          <p:nvPr/>
        </p:nvCxnSpPr>
        <p:spPr bwMode="auto">
          <a:xfrm rot="5400000">
            <a:off x="5287169" y="4429919"/>
            <a:ext cx="714375" cy="1587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8" name="Rechte verbindingslijn met pijl 66"/>
          <p:cNvCxnSpPr>
            <a:cxnSpLocks noChangeShapeType="1"/>
            <a:stCxn id="40" idx="1"/>
          </p:cNvCxnSpPr>
          <p:nvPr/>
        </p:nvCxnSpPr>
        <p:spPr bwMode="auto">
          <a:xfrm rot="10800000" flipV="1">
            <a:off x="6286500" y="1214438"/>
            <a:ext cx="1143000" cy="2143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9" name="Rechte verbindingslijn met pijl 69"/>
          <p:cNvCxnSpPr>
            <a:cxnSpLocks noChangeShapeType="1"/>
            <a:stCxn id="44" idx="1"/>
          </p:cNvCxnSpPr>
          <p:nvPr/>
        </p:nvCxnSpPr>
        <p:spPr bwMode="auto">
          <a:xfrm rot="10800000">
            <a:off x="6286500" y="2000250"/>
            <a:ext cx="1214438" cy="128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70" name="Rechte verbindingslijn met pijl 72"/>
          <p:cNvCxnSpPr>
            <a:cxnSpLocks noChangeShapeType="1"/>
            <a:stCxn id="41" idx="3"/>
            <a:endCxn id="35" idx="1"/>
          </p:cNvCxnSpPr>
          <p:nvPr/>
        </p:nvCxnSpPr>
        <p:spPr bwMode="auto">
          <a:xfrm flipV="1">
            <a:off x="1857375" y="1677988"/>
            <a:ext cx="928688" cy="4651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6171" name="Tekstvak 75"/>
          <p:cNvSpPr txBox="1">
            <a:spLocks noChangeArrowheads="1"/>
          </p:cNvSpPr>
          <p:nvPr/>
        </p:nvSpPr>
        <p:spPr bwMode="auto">
          <a:xfrm>
            <a:off x="1857375" y="1428750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2" name="Tekstvak 76"/>
          <p:cNvSpPr txBox="1">
            <a:spLocks noChangeArrowheads="1"/>
          </p:cNvSpPr>
          <p:nvPr/>
        </p:nvSpPr>
        <p:spPr bwMode="auto">
          <a:xfrm>
            <a:off x="6643688" y="857250"/>
            <a:ext cx="763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3" name="Tekstvak 77"/>
          <p:cNvSpPr txBox="1">
            <a:spLocks noChangeArrowheads="1"/>
          </p:cNvSpPr>
          <p:nvPr/>
        </p:nvSpPr>
        <p:spPr bwMode="auto">
          <a:xfrm>
            <a:off x="6715125" y="2214563"/>
            <a:ext cx="763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4" name="Tekstvak 78"/>
          <p:cNvSpPr txBox="1">
            <a:spLocks noChangeArrowheads="1"/>
          </p:cNvSpPr>
          <p:nvPr/>
        </p:nvSpPr>
        <p:spPr bwMode="auto">
          <a:xfrm>
            <a:off x="3429000" y="2428875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5" name="Tekstvak 79"/>
          <p:cNvSpPr txBox="1">
            <a:spLocks noChangeArrowheads="1"/>
          </p:cNvSpPr>
          <p:nvPr/>
        </p:nvSpPr>
        <p:spPr bwMode="auto">
          <a:xfrm>
            <a:off x="4857750" y="2428875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6" name="Tekstvak 80"/>
          <p:cNvSpPr txBox="1">
            <a:spLocks noChangeArrowheads="1"/>
          </p:cNvSpPr>
          <p:nvPr/>
        </p:nvSpPr>
        <p:spPr bwMode="auto">
          <a:xfrm>
            <a:off x="3429000" y="407193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6177" name="Tekstvak 81"/>
          <p:cNvSpPr txBox="1">
            <a:spLocks noChangeArrowheads="1"/>
          </p:cNvSpPr>
          <p:nvPr/>
        </p:nvSpPr>
        <p:spPr bwMode="auto">
          <a:xfrm>
            <a:off x="1857375" y="5072063"/>
            <a:ext cx="473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dojo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8" name="Tekstvak 82"/>
          <p:cNvSpPr txBox="1">
            <a:spLocks noChangeArrowheads="1"/>
          </p:cNvSpPr>
          <p:nvPr/>
        </p:nvSpPr>
        <p:spPr bwMode="auto">
          <a:xfrm>
            <a:off x="6786563" y="5072063"/>
            <a:ext cx="5461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GWT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9" name="Tekstvak 85"/>
          <p:cNvSpPr txBox="1">
            <a:spLocks noChangeArrowheads="1"/>
          </p:cNvSpPr>
          <p:nvPr/>
        </p:nvSpPr>
        <p:spPr bwMode="auto">
          <a:xfrm>
            <a:off x="4929188" y="407193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5" name="Afgeronde rechthoek 34"/>
          <p:cNvSpPr/>
          <p:nvPr/>
        </p:nvSpPr>
        <p:spPr bwMode="auto">
          <a:xfrm>
            <a:off x="214282" y="857232"/>
            <a:ext cx="8715375" cy="21431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1857344" y="5143487"/>
            <a:ext cx="20002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Face server</a:t>
            </a:r>
          </a:p>
        </p:txBody>
      </p:sp>
      <p:sp>
        <p:nvSpPr>
          <p:cNvPr id="47" name="Afgeronde rechthoek 46"/>
          <p:cNvSpPr/>
          <p:nvPr/>
        </p:nvSpPr>
        <p:spPr bwMode="auto">
          <a:xfrm>
            <a:off x="6857969" y="5143487"/>
            <a:ext cx="20002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F</a:t>
            </a:r>
            <a:r>
              <a:rPr lang="nl-BE" dirty="0" smtClean="0">
                <a:solidFill>
                  <a:schemeClr val="tx1"/>
                </a:solidFill>
              </a:rPr>
              <a:t>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7174" name="Rechte verbindingslijn met pijl 87"/>
          <p:cNvCxnSpPr>
            <a:cxnSpLocks noChangeShapeType="1"/>
          </p:cNvCxnSpPr>
          <p:nvPr/>
        </p:nvCxnSpPr>
        <p:spPr bwMode="auto">
          <a:xfrm rot="10800000">
            <a:off x="3857594" y="5429237"/>
            <a:ext cx="3000375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stealth" w="med" len="med"/>
          </a:ln>
        </p:spPr>
      </p:cxnSp>
      <p:cxnSp>
        <p:nvCxnSpPr>
          <p:cNvPr id="7175" name="Rechte verbindingslijn met pijl 96"/>
          <p:cNvCxnSpPr>
            <a:cxnSpLocks noChangeShapeType="1"/>
          </p:cNvCxnSpPr>
          <p:nvPr/>
        </p:nvCxnSpPr>
        <p:spPr bwMode="auto">
          <a:xfrm rot="10800000">
            <a:off x="3857594" y="6000737"/>
            <a:ext cx="3000375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/>
          </a:ln>
        </p:spPr>
      </p:cxnSp>
      <p:sp>
        <p:nvSpPr>
          <p:cNvPr id="7176" name="Tekstvak 97"/>
          <p:cNvSpPr txBox="1">
            <a:spLocks noChangeArrowheads="1"/>
          </p:cNvSpPr>
          <p:nvPr/>
        </p:nvSpPr>
        <p:spPr bwMode="auto">
          <a:xfrm>
            <a:off x="5000597" y="4857742"/>
            <a:ext cx="8306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serialized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7177" name="Tekstvak 98"/>
          <p:cNvSpPr txBox="1">
            <a:spLocks noChangeArrowheads="1"/>
          </p:cNvSpPr>
          <p:nvPr/>
        </p:nvSpPr>
        <p:spPr bwMode="auto">
          <a:xfrm>
            <a:off x="4929159" y="6215064"/>
            <a:ext cx="8306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serialized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7178" name="Rechte verbindingslijn met pijl 100"/>
          <p:cNvCxnSpPr>
            <a:cxnSpLocks noChangeShapeType="1"/>
          </p:cNvCxnSpPr>
          <p:nvPr/>
        </p:nvCxnSpPr>
        <p:spPr bwMode="auto">
          <a:xfrm rot="5400000" flipH="1" flipV="1">
            <a:off x="1248525" y="3964772"/>
            <a:ext cx="2359036" cy="157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179" name="Rechte verbindingslijn met pijl 102"/>
          <p:cNvCxnSpPr>
            <a:cxnSpLocks noChangeShapeType="1"/>
          </p:cNvCxnSpPr>
          <p:nvPr/>
        </p:nvCxnSpPr>
        <p:spPr bwMode="auto">
          <a:xfrm rot="5400000">
            <a:off x="2177218" y="3964769"/>
            <a:ext cx="2359033" cy="157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7180" name="Tekstvak 105"/>
          <p:cNvSpPr txBox="1">
            <a:spLocks noChangeArrowheads="1"/>
          </p:cNvSpPr>
          <p:nvPr/>
        </p:nvSpPr>
        <p:spPr bwMode="auto">
          <a:xfrm>
            <a:off x="642879" y="3786172"/>
            <a:ext cx="1505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Command</a:t>
            </a:r>
            <a:r>
              <a:rPr lang="nl-BE" sz="1200" dirty="0" smtClean="0">
                <a:solidFill>
                  <a:schemeClr val="tx1"/>
                </a:solidFill>
              </a:rPr>
              <a:t> name,</a:t>
            </a:r>
          </a:p>
          <a:p>
            <a:r>
              <a:rPr lang="nl-BE" sz="1200" dirty="0" err="1" smtClean="0">
                <a:solidFill>
                  <a:schemeClr val="tx1"/>
                </a:solidFill>
              </a:rPr>
              <a:t>CommandRequest</a:t>
            </a:r>
            <a:r>
              <a:rPr lang="nl-BE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nl-BE" sz="1200" dirty="0" smtClean="0">
                <a:solidFill>
                  <a:schemeClr val="tx1"/>
                </a:solidFill>
              </a:rPr>
              <a:t>User </a:t>
            </a:r>
            <a:r>
              <a:rPr lang="nl-BE" sz="1200" dirty="0" err="1" smtClean="0">
                <a:solidFill>
                  <a:schemeClr val="tx1"/>
                </a:solidFill>
              </a:rPr>
              <a:t>token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7181" name="Tekstvak 106"/>
          <p:cNvSpPr txBox="1">
            <a:spLocks noChangeArrowheads="1"/>
          </p:cNvSpPr>
          <p:nvPr/>
        </p:nvSpPr>
        <p:spPr bwMode="auto">
          <a:xfrm>
            <a:off x="3643275" y="3500420"/>
            <a:ext cx="32537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CommandResponse</a:t>
            </a:r>
            <a:endParaRPr lang="nl-BE" sz="1200" dirty="0">
              <a:solidFill>
                <a:schemeClr val="tx1"/>
              </a:solidFill>
            </a:endParaRPr>
          </a:p>
          <a:p>
            <a:endParaRPr lang="nl-BE" sz="1200" dirty="0">
              <a:solidFill>
                <a:schemeClr val="tx1"/>
              </a:solidFill>
            </a:endParaRPr>
          </a:p>
          <a:p>
            <a:r>
              <a:rPr lang="nl-BE" sz="1200" dirty="0">
                <a:solidFill>
                  <a:schemeClr val="tx1"/>
                </a:solidFill>
              </a:rPr>
              <a:t>For display, these are </a:t>
            </a:r>
            <a:r>
              <a:rPr lang="nl-BE" sz="1200" dirty="0" err="1">
                <a:solidFill>
                  <a:schemeClr val="tx1"/>
                </a:solidFill>
              </a:rPr>
              <a:t>typically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Tile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instances</a:t>
            </a:r>
            <a:r>
              <a:rPr lang="nl-BE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nl-BE" sz="1200" dirty="0" err="1" smtClean="0">
                <a:solidFill>
                  <a:schemeClr val="tx1"/>
                </a:solidFill>
              </a:rPr>
              <a:t>Which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contain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nl-BE" sz="1200" dirty="0" smtClean="0">
                <a:solidFill>
                  <a:schemeClr val="tx1"/>
                </a:solidFill>
              </a:rPr>
              <a:t> the Features to </a:t>
            </a:r>
            <a:r>
              <a:rPr lang="nl-BE" sz="1200" dirty="0" err="1" smtClean="0">
                <a:solidFill>
                  <a:schemeClr val="tx1"/>
                </a:solidFill>
              </a:rPr>
              <a:t>render</a:t>
            </a:r>
            <a:r>
              <a:rPr lang="nl-BE" sz="1200" dirty="0" smtClean="0">
                <a:solidFill>
                  <a:schemeClr val="tx1"/>
                </a:solidFill>
              </a:rPr>
              <a:t> (</a:t>
            </a:r>
            <a:r>
              <a:rPr lang="nl-BE" sz="1200" dirty="0" err="1" smtClean="0">
                <a:solidFill>
                  <a:schemeClr val="tx1"/>
                </a:solidFill>
              </a:rPr>
              <a:t>if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any</a:t>
            </a:r>
            <a:r>
              <a:rPr lang="nl-BE" sz="1200" dirty="0" smtClean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nl-BE" sz="1200" dirty="0" smtClean="0">
                <a:solidFill>
                  <a:schemeClr val="tx1"/>
                </a:solidFill>
              </a:rPr>
              <a:t> a link to a (raster) image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 bwMode="auto">
          <a:xfrm>
            <a:off x="1714449" y="2214536"/>
            <a:ext cx="25003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CommandDispatcher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5" name="Kubus 14"/>
          <p:cNvSpPr/>
          <p:nvPr/>
        </p:nvSpPr>
        <p:spPr bwMode="auto">
          <a:xfrm>
            <a:off x="4571969" y="5143494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ommandRequest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Kubus 15"/>
          <p:cNvSpPr/>
          <p:nvPr/>
        </p:nvSpPr>
        <p:spPr bwMode="auto">
          <a:xfrm>
            <a:off x="4571969" y="5786436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ommandResponse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Kubus 16"/>
          <p:cNvSpPr/>
          <p:nvPr/>
        </p:nvSpPr>
        <p:spPr bwMode="auto">
          <a:xfrm rot="16200000">
            <a:off x="1571573" y="3857610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ommandRequest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Kubus 17"/>
          <p:cNvSpPr/>
          <p:nvPr/>
        </p:nvSpPr>
        <p:spPr bwMode="auto">
          <a:xfrm rot="16200000">
            <a:off x="2500267" y="3857610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ommandResponse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Afgeronde rechthoek 18"/>
          <p:cNvSpPr/>
          <p:nvPr/>
        </p:nvSpPr>
        <p:spPr bwMode="auto">
          <a:xfrm>
            <a:off x="2500298" y="928670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X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 bwMode="auto">
          <a:xfrm>
            <a:off x="500034" y="1357298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Y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4500562" y="1214422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Z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 bwMode="auto">
          <a:xfrm>
            <a:off x="5929322" y="2214554"/>
            <a:ext cx="25003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SecurityManager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5" name="Rechte verbindingslijn met pijl 24"/>
          <p:cNvCxnSpPr>
            <a:stCxn id="14" idx="3"/>
            <a:endCxn id="23" idx="1"/>
          </p:cNvCxnSpPr>
          <p:nvPr/>
        </p:nvCxnSpPr>
        <p:spPr bwMode="auto">
          <a:xfrm>
            <a:off x="4214779" y="2500288"/>
            <a:ext cx="1714543" cy="18"/>
          </a:xfrm>
          <a:prstGeom prst="straightConnector1">
            <a:avLst/>
          </a:prstGeom>
          <a:ln w="19050">
            <a:solidFill>
              <a:schemeClr val="bg2"/>
            </a:solidFill>
            <a:headEnd type="arrow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vak 97"/>
          <p:cNvSpPr txBox="1">
            <a:spLocks noChangeArrowheads="1"/>
          </p:cNvSpPr>
          <p:nvPr/>
        </p:nvSpPr>
        <p:spPr bwMode="auto">
          <a:xfrm>
            <a:off x="4500562" y="2500306"/>
            <a:ext cx="11913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smtClean="0">
                <a:solidFill>
                  <a:schemeClr val="tx1"/>
                </a:solidFill>
              </a:rPr>
              <a:t>Check </a:t>
            </a:r>
            <a:r>
              <a:rPr lang="nl-BE" sz="1200" dirty="0" err="1" smtClean="0">
                <a:solidFill>
                  <a:schemeClr val="tx1"/>
                </a:solidFill>
              </a:rPr>
              <a:t>security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 bwMode="auto">
          <a:xfrm rot="10800000">
            <a:off x="1857356" y="1928802"/>
            <a:ext cx="428628" cy="2857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4" name="Rechte verbindingslijn met pijl 33"/>
          <p:cNvCxnSpPr/>
          <p:nvPr/>
        </p:nvCxnSpPr>
        <p:spPr bwMode="auto">
          <a:xfrm flipV="1">
            <a:off x="4071934" y="1785926"/>
            <a:ext cx="785818" cy="42862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9" name="Rechte verbindingslijn met pijl 38"/>
          <p:cNvCxnSpPr>
            <a:stCxn id="14" idx="0"/>
            <a:endCxn id="19" idx="2"/>
          </p:cNvCxnSpPr>
          <p:nvPr/>
        </p:nvCxnSpPr>
        <p:spPr bwMode="auto">
          <a:xfrm rot="5400000" flipH="1" flipV="1">
            <a:off x="2768184" y="1696604"/>
            <a:ext cx="714362" cy="32150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8" name="Tekstvak 97"/>
          <p:cNvSpPr txBox="1">
            <a:spLocks noChangeArrowheads="1"/>
          </p:cNvSpPr>
          <p:nvPr/>
        </p:nvSpPr>
        <p:spPr bwMode="auto">
          <a:xfrm>
            <a:off x="2143108" y="1643050"/>
            <a:ext cx="2470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execute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command</a:t>
            </a:r>
            <a:endParaRPr lang="nl-BE" sz="1200" dirty="0" smtClean="0">
              <a:solidFill>
                <a:schemeClr val="tx1"/>
              </a:solidFill>
            </a:endParaRPr>
          </a:p>
          <a:p>
            <a:r>
              <a:rPr lang="nl-BE" sz="1200" dirty="0" err="1" smtClean="0">
                <a:solidFill>
                  <a:schemeClr val="tx1"/>
                </a:solidFill>
              </a:rPr>
              <a:t>Get</a:t>
            </a:r>
            <a:r>
              <a:rPr lang="nl-BE" sz="1200" dirty="0" smtClean="0">
                <a:solidFill>
                  <a:schemeClr val="tx1"/>
                </a:solidFill>
              </a:rPr>
              <a:t> response,  </a:t>
            </a:r>
            <a:r>
              <a:rPr lang="nl-BE" sz="1200" dirty="0" err="1" smtClean="0">
                <a:solidFill>
                  <a:schemeClr val="tx1"/>
                </a:solidFill>
              </a:rPr>
              <a:t>handle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exceptions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8286776" y="5857892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1" name="Ovaal 30"/>
          <p:cNvSpPr/>
          <p:nvPr/>
        </p:nvSpPr>
        <p:spPr bwMode="auto">
          <a:xfrm>
            <a:off x="4143372" y="5214950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2000232" y="4286256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3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4857752" y="221455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4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3643306" y="150017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5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3428992" y="257174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6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6357950" y="5857892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41" name="Ovaal 40"/>
          <p:cNvSpPr/>
          <p:nvPr/>
        </p:nvSpPr>
        <p:spPr bwMode="auto">
          <a:xfrm>
            <a:off x="3571868" y="4643446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7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fgeronde rechthoek 32"/>
          <p:cNvSpPr/>
          <p:nvPr/>
        </p:nvSpPr>
        <p:spPr bwMode="auto">
          <a:xfrm>
            <a:off x="1571604" y="1500174"/>
            <a:ext cx="6215106" cy="385765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47" name="Afgeronde rechthoek 46"/>
          <p:cNvSpPr/>
          <p:nvPr/>
        </p:nvSpPr>
        <p:spPr bwMode="auto">
          <a:xfrm>
            <a:off x="2071694" y="2214566"/>
            <a:ext cx="3286125" cy="2571755"/>
          </a:xfrm>
          <a:prstGeom prst="roundRect">
            <a:avLst/>
          </a:prstGeom>
          <a:noFill/>
          <a:ln w="63500"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Tekstvak 33"/>
          <p:cNvSpPr txBox="1">
            <a:spLocks noChangeArrowheads="1"/>
          </p:cNvSpPr>
          <p:nvPr/>
        </p:nvSpPr>
        <p:spPr bwMode="auto">
          <a:xfrm>
            <a:off x="2143107" y="1643050"/>
            <a:ext cx="2172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Geomajas</a:t>
            </a:r>
            <a:r>
              <a:rPr lang="nl-BE" dirty="0" smtClean="0">
                <a:solidFill>
                  <a:schemeClr val="tx1"/>
                </a:solidFill>
              </a:rPr>
              <a:t> backend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357444" y="2786067"/>
            <a:ext cx="2643188" cy="1571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Geomajas-impl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200" name="Tekstvak 48"/>
          <p:cNvSpPr txBox="1">
            <a:spLocks noChangeArrowheads="1"/>
          </p:cNvSpPr>
          <p:nvPr/>
        </p:nvSpPr>
        <p:spPr bwMode="auto">
          <a:xfrm>
            <a:off x="2286007" y="2286004"/>
            <a:ext cx="1620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Geomajas-api</a:t>
            </a:r>
          </a:p>
        </p:txBody>
      </p:sp>
      <p:sp>
        <p:nvSpPr>
          <p:cNvPr id="52" name="Afgeronde rechthoek 51"/>
          <p:cNvSpPr/>
          <p:nvPr/>
        </p:nvSpPr>
        <p:spPr bwMode="auto">
          <a:xfrm>
            <a:off x="5857882" y="2214567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 bwMode="auto">
          <a:xfrm>
            <a:off x="5857882" y="3643317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</a:t>
            </a:r>
            <a:r>
              <a:rPr lang="nl-BE" dirty="0" err="1" smtClean="0">
                <a:solidFill>
                  <a:schemeClr val="tx1"/>
                </a:solidFill>
              </a:rPr>
              <a:t>ommon-servlet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Ovaal 12"/>
          <p:cNvSpPr/>
          <p:nvPr/>
        </p:nvSpPr>
        <p:spPr bwMode="auto">
          <a:xfrm>
            <a:off x="428596" y="1857364"/>
            <a:ext cx="3929090" cy="4000528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928662" y="2357431"/>
            <a:ext cx="2946817" cy="1643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142976" y="1428736"/>
            <a:ext cx="256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Getting</a:t>
            </a:r>
            <a:r>
              <a:rPr lang="nl-BE" dirty="0" smtClean="0">
                <a:solidFill>
                  <a:schemeClr val="tx1"/>
                </a:solidFill>
              </a:rPr>
              <a:t> a </a:t>
            </a:r>
            <a:r>
              <a:rPr lang="nl-BE" dirty="0" err="1" smtClean="0">
                <a:solidFill>
                  <a:schemeClr val="tx1"/>
                </a:solidFill>
              </a:rPr>
              <a:t>RenderedTile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428728" y="2000240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VectorRendering</a:t>
            </a:r>
            <a:endParaRPr lang="nl-BE" dirty="0"/>
          </a:p>
        </p:txBody>
      </p:sp>
      <p:sp>
        <p:nvSpPr>
          <p:cNvPr id="17" name="Tekstvak 16"/>
          <p:cNvSpPr txBox="1"/>
          <p:nvPr/>
        </p:nvSpPr>
        <p:spPr>
          <a:xfrm>
            <a:off x="1785918" y="2428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Paint</a:t>
            </a:r>
            <a:r>
              <a:rPr lang="nl-BE" dirty="0" smtClean="0"/>
              <a:t> </a:t>
            </a:r>
            <a:r>
              <a:rPr lang="nl-BE" dirty="0" err="1" smtClean="0"/>
              <a:t>layer</a:t>
            </a:r>
            <a:endParaRPr lang="nl-BE" dirty="0"/>
          </a:p>
        </p:txBody>
      </p:sp>
      <p:sp>
        <p:nvSpPr>
          <p:cNvPr id="18" name="Ovaal 17"/>
          <p:cNvSpPr/>
          <p:nvPr/>
        </p:nvSpPr>
        <p:spPr bwMode="auto">
          <a:xfrm>
            <a:off x="1357290" y="2928934"/>
            <a:ext cx="2104869" cy="928693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al 18"/>
          <p:cNvSpPr/>
          <p:nvPr/>
        </p:nvSpPr>
        <p:spPr bwMode="auto">
          <a:xfrm>
            <a:off x="4643438" y="1857364"/>
            <a:ext cx="3929090" cy="4000528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al 19"/>
          <p:cNvSpPr/>
          <p:nvPr/>
        </p:nvSpPr>
        <p:spPr bwMode="auto">
          <a:xfrm>
            <a:off x="5072066" y="2285992"/>
            <a:ext cx="3143272" cy="32004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5429256" y="14287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Getting</a:t>
            </a:r>
            <a:r>
              <a:rPr lang="nl-BE" dirty="0" smtClean="0">
                <a:solidFill>
                  <a:schemeClr val="tx1"/>
                </a:solidFill>
              </a:rPr>
              <a:t> the </a:t>
            </a:r>
            <a:r>
              <a:rPr lang="nl-BE" dirty="0" err="1" smtClean="0">
                <a:solidFill>
                  <a:schemeClr val="tx1"/>
                </a:solidFill>
              </a:rPr>
              <a:t>tile</a:t>
            </a:r>
            <a:r>
              <a:rPr lang="nl-BE" dirty="0" smtClean="0">
                <a:solidFill>
                  <a:schemeClr val="tx1"/>
                </a:solidFill>
              </a:rPr>
              <a:t> image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6215074" y="19288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cache</a:t>
            </a:r>
            <a:endParaRPr lang="nl-BE" dirty="0"/>
          </a:p>
        </p:txBody>
      </p:sp>
      <p:sp>
        <p:nvSpPr>
          <p:cNvPr id="23" name="Tekstvak 22"/>
          <p:cNvSpPr txBox="1"/>
          <p:nvPr/>
        </p:nvSpPr>
        <p:spPr>
          <a:xfrm>
            <a:off x="6215074" y="228599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broker</a:t>
            </a:r>
            <a:endParaRPr lang="nl-BE" dirty="0"/>
          </a:p>
        </p:txBody>
      </p:sp>
      <p:sp>
        <p:nvSpPr>
          <p:cNvPr id="24" name="Ovaal 23"/>
          <p:cNvSpPr/>
          <p:nvPr/>
        </p:nvSpPr>
        <p:spPr bwMode="auto">
          <a:xfrm>
            <a:off x="5429256" y="2643182"/>
            <a:ext cx="2455680" cy="250033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500166" y="321468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FeaturePainter</a:t>
            </a:r>
            <a:endParaRPr lang="nl-BE" dirty="0"/>
          </a:p>
        </p:txBody>
      </p:sp>
      <p:sp>
        <p:nvSpPr>
          <p:cNvPr id="28" name="Ovaal 27"/>
          <p:cNvSpPr/>
          <p:nvPr/>
        </p:nvSpPr>
        <p:spPr bwMode="auto">
          <a:xfrm>
            <a:off x="857224" y="4143380"/>
            <a:ext cx="2946817" cy="121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1357290" y="4214818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TilePainter</a:t>
            </a:r>
            <a:r>
              <a:rPr lang="nl-BE" dirty="0" smtClean="0"/>
              <a:t> </a:t>
            </a:r>
            <a:r>
              <a:rPr lang="nl-BE" dirty="0" err="1" smtClean="0"/>
              <a:t>paint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5715008" y="2786058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TileImageCreator</a:t>
            </a:r>
            <a:endParaRPr lang="nl-BE" dirty="0"/>
          </a:p>
        </p:txBody>
      </p:sp>
      <p:sp>
        <p:nvSpPr>
          <p:cNvPr id="32" name="Ovaal 31"/>
          <p:cNvSpPr/>
          <p:nvPr/>
        </p:nvSpPr>
        <p:spPr bwMode="auto">
          <a:xfrm>
            <a:off x="5643570" y="3286124"/>
            <a:ext cx="2062178" cy="571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6143636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get</a:t>
            </a:r>
            <a:r>
              <a:rPr lang="nl-BE" dirty="0" smtClean="0"/>
              <a:t> data</a:t>
            </a:r>
            <a:endParaRPr lang="nl-BE" dirty="0"/>
          </a:p>
        </p:txBody>
      </p:sp>
      <p:sp>
        <p:nvSpPr>
          <p:cNvPr id="35" name="Ovaal 34"/>
          <p:cNvSpPr/>
          <p:nvPr/>
        </p:nvSpPr>
        <p:spPr bwMode="auto">
          <a:xfrm>
            <a:off x="5643570" y="4000504"/>
            <a:ext cx="2062178" cy="571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929322" y="41433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call</a:t>
            </a:r>
            <a:r>
              <a:rPr lang="nl-BE" dirty="0" smtClean="0"/>
              <a:t> </a:t>
            </a:r>
            <a:r>
              <a:rPr lang="nl-BE" dirty="0" err="1" smtClean="0"/>
              <a:t>painters</a:t>
            </a:r>
            <a:endParaRPr lang="nl-B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fgeronde rechthoek 32"/>
          <p:cNvSpPr/>
          <p:nvPr/>
        </p:nvSpPr>
        <p:spPr bwMode="auto">
          <a:xfrm>
            <a:off x="1428728" y="928670"/>
            <a:ext cx="3929090" cy="250033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Tekstvak 33"/>
          <p:cNvSpPr txBox="1">
            <a:spLocks noChangeArrowheads="1"/>
          </p:cNvSpPr>
          <p:nvPr/>
        </p:nvSpPr>
        <p:spPr bwMode="auto">
          <a:xfrm>
            <a:off x="1643042" y="1071546"/>
            <a:ext cx="1928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SecurityManager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214568" y="2214563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200" name="Tekstvak 48"/>
          <p:cNvSpPr txBox="1">
            <a:spLocks noChangeArrowheads="1"/>
          </p:cNvSpPr>
          <p:nvPr/>
        </p:nvSpPr>
        <p:spPr bwMode="auto">
          <a:xfrm>
            <a:off x="2143131" y="1714500"/>
            <a:ext cx="1967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Services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2" name="Afgeronde rechthoek 51"/>
          <p:cNvSpPr/>
          <p:nvPr/>
        </p:nvSpPr>
        <p:spPr bwMode="auto">
          <a:xfrm>
            <a:off x="6500826" y="1071546"/>
            <a:ext cx="214314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Authentication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mechanism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sz="1200" dirty="0" smtClean="0">
                <a:solidFill>
                  <a:schemeClr val="tx1"/>
                </a:solidFill>
              </a:rPr>
              <a:t>(</a:t>
            </a:r>
            <a:r>
              <a:rPr lang="nl-BE" sz="1200" dirty="0" err="1" smtClean="0">
                <a:solidFill>
                  <a:schemeClr val="tx1"/>
                </a:solidFill>
              </a:rPr>
              <a:t>for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example</a:t>
            </a:r>
            <a:r>
              <a:rPr lang="nl-BE" sz="1200" dirty="0" smtClean="0">
                <a:solidFill>
                  <a:schemeClr val="tx1"/>
                </a:solidFill>
              </a:rPr>
              <a:t> SSO server)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 bwMode="auto">
          <a:xfrm>
            <a:off x="1643042" y="1571612"/>
            <a:ext cx="3500462" cy="164307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 bwMode="auto">
          <a:xfrm>
            <a:off x="6500826" y="2500306"/>
            <a:ext cx="214314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Policy</a:t>
            </a:r>
            <a:r>
              <a:rPr lang="nl-BE" dirty="0" smtClean="0">
                <a:solidFill>
                  <a:schemeClr val="tx1"/>
                </a:solidFill>
              </a:rPr>
              <a:t> store</a:t>
            </a:r>
          </a:p>
          <a:p>
            <a:pPr>
              <a:defRPr/>
            </a:pPr>
            <a:r>
              <a:rPr lang="nl-BE" sz="1200" dirty="0" smtClean="0">
                <a:solidFill>
                  <a:schemeClr val="tx1"/>
                </a:solidFill>
              </a:rPr>
              <a:t>(</a:t>
            </a:r>
            <a:r>
              <a:rPr lang="nl-BE" sz="1200" dirty="0" err="1" smtClean="0">
                <a:solidFill>
                  <a:schemeClr val="tx1"/>
                </a:solidFill>
              </a:rPr>
              <a:t>for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example</a:t>
            </a:r>
            <a:r>
              <a:rPr lang="nl-BE" sz="1200" dirty="0" smtClean="0">
                <a:solidFill>
                  <a:schemeClr val="tx1"/>
                </a:solidFill>
              </a:rPr>
              <a:t> PERMIS)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286116" y="27860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 bwMode="auto">
          <a:xfrm>
            <a:off x="1428728" y="3857628"/>
            <a:ext cx="3929090" cy="285749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7" name="Tekstvak 33"/>
          <p:cNvSpPr txBox="1">
            <a:spLocks noChangeArrowheads="1"/>
          </p:cNvSpPr>
          <p:nvPr/>
        </p:nvSpPr>
        <p:spPr bwMode="auto">
          <a:xfrm>
            <a:off x="1643042" y="4000504"/>
            <a:ext cx="1813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 bwMode="auto">
          <a:xfrm>
            <a:off x="2214568" y="5429273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Authentication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 bwMode="auto">
          <a:xfrm>
            <a:off x="1643042" y="5286388"/>
            <a:ext cx="3500462" cy="114300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3286116" y="6000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2071670" y="4500570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UserInfo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met pijl 23"/>
          <p:cNvCxnSpPr>
            <a:endCxn id="52" idx="1"/>
          </p:cNvCxnSpPr>
          <p:nvPr/>
        </p:nvCxnSpPr>
        <p:spPr bwMode="auto">
          <a:xfrm flipV="1">
            <a:off x="4857752" y="1643046"/>
            <a:ext cx="1643074" cy="71438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Rechte verbindingslijn met pijl 26"/>
          <p:cNvCxnSpPr>
            <a:stCxn id="36" idx="3"/>
            <a:endCxn id="14" idx="1"/>
          </p:cNvCxnSpPr>
          <p:nvPr/>
        </p:nvCxnSpPr>
        <p:spPr bwMode="auto">
          <a:xfrm>
            <a:off x="4857756" y="2536030"/>
            <a:ext cx="1643070" cy="53577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0" name="Rechte verbindingslijn met pijl 29"/>
          <p:cNvCxnSpPr/>
          <p:nvPr/>
        </p:nvCxnSpPr>
        <p:spPr bwMode="auto">
          <a:xfrm rot="5400000">
            <a:off x="3286116" y="3429000"/>
            <a:ext cx="1643074" cy="50006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4" name="Rechte verbindingslijn met pijl 33"/>
          <p:cNvCxnSpPr/>
          <p:nvPr/>
        </p:nvCxnSpPr>
        <p:spPr bwMode="auto">
          <a:xfrm rot="5400000">
            <a:off x="3143240" y="4000504"/>
            <a:ext cx="2571768" cy="2857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212</Words>
  <PresentationFormat>Diavoorstelling (4:3)</PresentationFormat>
  <Paragraphs>130</Paragraphs>
  <Slides>8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De Moerloose</dc:creator>
  <cp:lastModifiedBy>Joachim Van der Auwera</cp:lastModifiedBy>
  <cp:revision>51</cp:revision>
  <cp:lastPrinted>1601-01-01T00:00:00Z</cp:lastPrinted>
  <dcterms:created xsi:type="dcterms:W3CDTF">2009-10-07T09:24:26Z</dcterms:created>
  <dcterms:modified xsi:type="dcterms:W3CDTF">2010-04-19T08:35:10Z</dcterms:modified>
</cp:coreProperties>
</file>