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1647-92B3-4A21-8FA4-08B2CA8C8293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4932-3340-44D7-99C0-7C3617FBC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mgeoweek.org/" TargetMode="External"/><Relationship Id="rId2" Type="http://schemas.openxmlformats.org/officeDocument/2006/relationships/hyperlink" Target="mailto:jouellette@nv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b="1" dirty="0" smtClean="0">
                <a:solidFill>
                  <a:srgbClr val="00B050"/>
                </a:solidFill>
              </a:rPr>
              <a:t>GEOGRAPHY </a:t>
            </a:r>
            <a:r>
              <a:rPr lang="en-US" b="1" dirty="0">
                <a:solidFill>
                  <a:srgbClr val="00B050"/>
                </a:solidFill>
              </a:rPr>
              <a:t>AWARENESS WEEK MAP-A-THON</a:t>
            </a:r>
            <a:r>
              <a:rPr lang="en-US" sz="3100" b="1" u="sng" dirty="0">
                <a:solidFill>
                  <a:prstClr val="black"/>
                </a:solidFill>
              </a:rPr>
              <a:t/>
            </a:r>
            <a:br>
              <a:rPr lang="en-US" sz="3100" b="1" u="sng" dirty="0">
                <a:solidFill>
                  <a:prstClr val="black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4600" b="1" dirty="0" smtClean="0"/>
              <a:t> </a:t>
            </a:r>
            <a:endParaRPr lang="en-US" sz="8000" dirty="0" smtClean="0"/>
          </a:p>
          <a:p>
            <a:pPr algn="ctr">
              <a:buNone/>
            </a:pPr>
            <a:r>
              <a:rPr lang="en-US" sz="9000" b="1" dirty="0" smtClean="0"/>
              <a:t>Saturday, November 22</a:t>
            </a:r>
          </a:p>
          <a:p>
            <a:pPr algn="ctr">
              <a:buNone/>
            </a:pPr>
            <a:r>
              <a:rPr lang="en-US" sz="9000" b="1" dirty="0" smtClean="0"/>
              <a:t>9:00 am - Noon</a:t>
            </a:r>
          </a:p>
          <a:p>
            <a:pPr algn="ctr">
              <a:buNone/>
            </a:pPr>
            <a:r>
              <a:rPr lang="en-US" sz="8000" b="1" dirty="0" smtClean="0"/>
              <a:t>NOVA RESTON CENTER </a:t>
            </a:r>
          </a:p>
          <a:p>
            <a:pPr algn="ctr">
              <a:buNone/>
            </a:pPr>
            <a:endParaRPr lang="en-US" sz="8000" b="1" dirty="0" smtClean="0"/>
          </a:p>
          <a:p>
            <a:pPr algn="ctr">
              <a:buNone/>
            </a:pPr>
            <a:r>
              <a:rPr lang="en-US" sz="9600" b="1" dirty="0" smtClean="0"/>
              <a:t>NOVA’s Geospatial Technology Department in association with the NOVA and GMU ASPRS Chapters are proudly sponsoring NOVA’s 7</a:t>
            </a:r>
            <a:r>
              <a:rPr lang="en-US" sz="9600" b="1" baseline="30000" dirty="0" smtClean="0"/>
              <a:t>th</a:t>
            </a:r>
            <a:r>
              <a:rPr lang="en-US" sz="9600" b="1" dirty="0" smtClean="0"/>
              <a:t> annual open house event featuring a food security centered map-a-thon. Participants will be adding data to Open Street Map.  No previous mapping experience necessary!</a:t>
            </a:r>
          </a:p>
          <a:p>
            <a:pPr algn="ctr">
              <a:buNone/>
            </a:pPr>
            <a:r>
              <a:rPr lang="en-US" sz="5900" b="1" dirty="0" smtClean="0"/>
              <a:t>Refreshments will be served!</a:t>
            </a:r>
            <a:endParaRPr lang="en-US" sz="5900" dirty="0" smtClean="0"/>
          </a:p>
          <a:p>
            <a:pPr>
              <a:buNone/>
            </a:pPr>
            <a:r>
              <a:rPr lang="en-US" sz="1600" b="1" dirty="0" smtClean="0"/>
              <a:t> 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r>
              <a:rPr lang="en-US" sz="6200" dirty="0" smtClean="0"/>
              <a:t> </a:t>
            </a:r>
            <a:r>
              <a:rPr lang="en-US" sz="7200" dirty="0" smtClean="0"/>
              <a:t>The Reston Center is located at 1831 Wiehle Ave., third floor Reston, VA 20190, </a:t>
            </a:r>
          </a:p>
          <a:p>
            <a:pPr algn="ctr">
              <a:buNone/>
            </a:pPr>
            <a:r>
              <a:rPr lang="en-US" sz="7200" dirty="0" smtClean="0"/>
              <a:t> For more information, please contact Janice Ouellette </a:t>
            </a:r>
            <a:r>
              <a:rPr lang="en-US" sz="7200" u="sng" dirty="0" smtClean="0">
                <a:hlinkClick r:id="rId2"/>
              </a:rPr>
              <a:t>jouellette@nvcc.edu</a:t>
            </a:r>
            <a:r>
              <a:rPr lang="en-US" sz="7200" dirty="0" smtClean="0"/>
              <a:t>  </a:t>
            </a:r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8600" dirty="0" smtClean="0"/>
              <a:t>RSVP:</a:t>
            </a:r>
            <a:r>
              <a:rPr lang="en-US" sz="6000" dirty="0" smtClean="0"/>
              <a:t>  </a:t>
            </a:r>
            <a:r>
              <a:rPr lang="en-US" sz="8600" dirty="0"/>
              <a:t>@</a:t>
            </a:r>
            <a:r>
              <a:rPr lang="en-US" sz="8600" dirty="0" err="1" smtClean="0"/>
              <a:t>GisNova</a:t>
            </a:r>
            <a:r>
              <a:rPr lang="en-US" sz="8600" dirty="0" smtClean="0"/>
              <a:t> </a:t>
            </a:r>
            <a:endParaRPr lang="en-US" sz="8600" dirty="0" smtClean="0"/>
          </a:p>
          <a:p>
            <a:pPr algn="ctr">
              <a:buNone/>
            </a:pPr>
            <a:r>
              <a:rPr lang="en-US" sz="7200" b="1" dirty="0" smtClean="0"/>
              <a:t>Additional Contributors/Resources</a:t>
            </a:r>
            <a:r>
              <a:rPr lang="en-US" sz="7200" dirty="0" smtClean="0"/>
              <a:t>:  </a:t>
            </a:r>
            <a:r>
              <a:rPr lang="en-US" sz="7200" dirty="0" err="1" smtClean="0"/>
              <a:t>MappingDC</a:t>
            </a:r>
            <a:r>
              <a:rPr lang="en-US" sz="7200" dirty="0" smtClean="0"/>
              <a:t>, Open Street Map, </a:t>
            </a:r>
            <a:r>
              <a:rPr lang="en-US" sz="7200" u="sng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  <a:hlinkClick r:id="rId3"/>
              </a:rPr>
              <a:t>http</a:t>
            </a:r>
            <a:r>
              <a:rPr lang="en-US" sz="7200" u="sng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  <a:hlinkClick r:id="rId3"/>
              </a:rPr>
              <a:t>://osmgeoweek.org/</a:t>
            </a:r>
            <a:r>
              <a:rPr lang="en-US" sz="72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and </a:t>
            </a:r>
            <a:r>
              <a:rPr lang="en-US" sz="7200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MapGive</a:t>
            </a:r>
            <a:r>
              <a:rPr lang="en-US" sz="7200" dirty="0" smtClean="0"/>
              <a:t>.</a:t>
            </a:r>
            <a:endParaRPr lang="en-US" sz="72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GEOGRAPHY AWARENESS WEEK MAP-A-THON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swood</dc:creator>
  <cp:lastModifiedBy>Ouellette, Janice</cp:lastModifiedBy>
  <cp:revision>30</cp:revision>
  <cp:lastPrinted>2014-10-23T14:16:52Z</cp:lastPrinted>
  <dcterms:created xsi:type="dcterms:W3CDTF">2009-10-27T15:38:05Z</dcterms:created>
  <dcterms:modified xsi:type="dcterms:W3CDTF">2014-10-28T22:20:17Z</dcterms:modified>
</cp:coreProperties>
</file>