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D6DF"/>
          </a:solidFill>
        </a:fill>
      </a:tcStyle>
    </a:wholeTbl>
    <a:band2H>
      <a:tcTxStyle b="def" i="def"/>
      <a:tcStyle>
        <a:tcBdr/>
        <a:fill>
          <a:solidFill>
            <a:srgbClr val="E7ECEF"/>
          </a:solidFill>
        </a:fill>
      </a:tcStyle>
    </a:band2H>
    <a:firstCol>
      <a:tcTxStyle b="on" i="on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4D5CB"/>
          </a:solidFill>
        </a:fill>
      </a:tcStyle>
    </a:wholeTbl>
    <a:band2H>
      <a:tcTxStyle b="def" i="def"/>
      <a:tcStyle>
        <a:tcBdr/>
        <a:fill>
          <a:solidFill>
            <a:srgbClr val="FAEBE7"/>
          </a:solidFill>
        </a:fill>
      </a:tcStyle>
    </a:band2H>
    <a:firstCol>
      <a:tcTxStyle b="on" i="on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8CACA"/>
          </a:solidFill>
        </a:fill>
      </a:tcStyle>
    </a:wholeTbl>
    <a:band2H>
      <a:tcTxStyle b="def" i="def"/>
      <a:tcStyle>
        <a:tcBdr/>
        <a:fill>
          <a:solidFill>
            <a:srgbClr val="F4E6E6"/>
          </a:solidFill>
        </a:fill>
      </a:tcStyle>
    </a:band2H>
    <a:firstCol>
      <a:tcTxStyle b="on" i="on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9" name="Shape 2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We have introduced the concept of having student groups participate in mapping an international city in conjunction with partners (for our interest it was to support disaster preparedness)</a:t>
            </a:r>
          </a:p>
          <a:p>
            <a: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Not voluntary, but assigned work, that is then graded by the instructor (which lends an extra validation element, or element of quality control to the work produced)</a:t>
            </a:r>
          </a:p>
          <a:p>
            <a: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A lot had happened in the last year, and that’s what we’re going to talk about</a:t>
            </a:r>
          </a:p>
          <a:p>
            <a: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Not exactly volunteer, but thankfully most are pretty enthusiastic….. We call them the “captive” crowd</a:t>
            </a:r>
          </a:p>
          <a:p>
            <a: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4800600" y="4624668"/>
            <a:ext cx="4038600" cy="93793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800600" y="5562598"/>
            <a:ext cx="4038600" cy="129540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>
                <a:solidFill>
                  <a:srgbClr val="888888"/>
                </a:solidFill>
              </a:defRPr>
            </a:lvl1pPr>
            <a:lvl2pPr marL="0" indent="457200">
              <a:spcBef>
                <a:spcPts val="300"/>
              </a:spcBef>
              <a:buClrTx/>
              <a:buSzTx/>
              <a:buFontTx/>
              <a:buNone/>
              <a:defRPr sz="1400">
                <a:solidFill>
                  <a:srgbClr val="888888"/>
                </a:solidFill>
              </a:defRPr>
            </a:lvl2pPr>
            <a:lvl3pPr marL="0" indent="914400">
              <a:spcBef>
                <a:spcPts val="300"/>
              </a:spcBef>
              <a:buClrTx/>
              <a:buSzTx/>
              <a:buFontTx/>
              <a:buNone/>
              <a:defRPr sz="1400">
                <a:solidFill>
                  <a:srgbClr val="888888"/>
                </a:solidFill>
              </a:defRPr>
            </a:lvl3pPr>
            <a:lvl4pPr marL="0" indent="1371600">
              <a:spcBef>
                <a:spcPts val="300"/>
              </a:spcBef>
              <a:buClrTx/>
              <a:buSzTx/>
              <a:buFontTx/>
              <a:buNone/>
              <a:defRPr sz="1400">
                <a:solidFill>
                  <a:srgbClr val="888888"/>
                </a:solidFill>
              </a:defRPr>
            </a:lvl4pPr>
            <a:lvl5pPr marL="0" indent="1828800">
              <a:spcBef>
                <a:spcPts val="300"/>
              </a:spcBef>
              <a:buClrTx/>
              <a:buSzTx/>
              <a:buFontTx/>
              <a:buNone/>
              <a:defRPr sz="1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/>
        </p:nvSpPr>
        <p:spPr>
          <a:xfrm>
            <a:off x="282575" y="228599"/>
            <a:ext cx="4235450" cy="4187954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Shape 16"/>
          <p:cNvSpPr/>
          <p:nvPr/>
        </p:nvSpPr>
        <p:spPr>
          <a:xfrm>
            <a:off x="6802438" y="228600"/>
            <a:ext cx="2057401" cy="203911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" name="Shape 17"/>
          <p:cNvSpPr/>
          <p:nvPr/>
        </p:nvSpPr>
        <p:spPr>
          <a:xfrm>
            <a:off x="4624387" y="2377439"/>
            <a:ext cx="2057401" cy="2039113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Shape 18"/>
          <p:cNvSpPr/>
          <p:nvPr/>
        </p:nvSpPr>
        <p:spPr>
          <a:xfrm>
            <a:off x="4624387" y="228600"/>
            <a:ext cx="2057401" cy="203911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" name="Shape 19"/>
          <p:cNvSpPr/>
          <p:nvPr/>
        </p:nvSpPr>
        <p:spPr>
          <a:xfrm>
            <a:off x="6802438" y="2377439"/>
            <a:ext cx="2057401" cy="203911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166847" y="282574"/>
            <a:ext cx="685801" cy="16002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" name="Shape 109"/>
          <p:cNvSpPr/>
          <p:nvPr>
            <p:ph type="title"/>
          </p:nvPr>
        </p:nvSpPr>
        <p:spPr>
          <a:xfrm>
            <a:off x="498473" y="484093"/>
            <a:ext cx="7556315" cy="150187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1" name="Shape 111"/>
          <p:cNvSpPr/>
          <p:nvPr>
            <p:ph type="body" sz="half" idx="1"/>
          </p:nvPr>
        </p:nvSpPr>
        <p:spPr>
          <a:xfrm>
            <a:off x="502919" y="1985963"/>
            <a:ext cx="3657415" cy="36804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8166847" y="282574"/>
            <a:ext cx="685801" cy="16002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Shape 119"/>
          <p:cNvSpPr/>
          <p:nvPr>
            <p:ph type="title"/>
          </p:nvPr>
        </p:nvSpPr>
        <p:spPr>
          <a:xfrm>
            <a:off x="498473" y="484093"/>
            <a:ext cx="7556315" cy="111610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282575" y="228599"/>
            <a:ext cx="3451225" cy="63452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Shape 135"/>
          <p:cNvSpPr/>
          <p:nvPr>
            <p:ph type="title"/>
          </p:nvPr>
        </p:nvSpPr>
        <p:spPr>
          <a:xfrm>
            <a:off x="380554" y="857250"/>
            <a:ext cx="3255266" cy="287655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xfrm>
            <a:off x="4168775" y="273050"/>
            <a:ext cx="4597399" cy="65849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hape 137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8166847" y="282572"/>
            <a:ext cx="685801" cy="30221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5" name="Shape 145"/>
          <p:cNvSpPr/>
          <p:nvPr>
            <p:ph type="title"/>
          </p:nvPr>
        </p:nvSpPr>
        <p:spPr>
          <a:xfrm>
            <a:off x="4169404" y="3124200"/>
            <a:ext cx="3898273" cy="87153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Title Text</a:t>
            </a:r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xfrm>
            <a:off x="4169404" y="3995737"/>
            <a:ext cx="3898273" cy="21478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1400"/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1400"/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1400"/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1400"/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Shape 1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xfrm>
            <a:off x="506504" y="4424081"/>
            <a:ext cx="6191158" cy="833719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Title Text</a:t>
            </a:r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xfrm>
            <a:off x="506504" y="5257798"/>
            <a:ext cx="6191158" cy="8858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6" name="Shape 1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7" name="Shape 157"/>
          <p:cNvSpPr/>
          <p:nvPr/>
        </p:nvSpPr>
        <p:spPr>
          <a:xfrm>
            <a:off x="6802438" y="228600"/>
            <a:ext cx="2057401" cy="203911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Shape 158"/>
          <p:cNvSpPr/>
          <p:nvPr/>
        </p:nvSpPr>
        <p:spPr>
          <a:xfrm>
            <a:off x="6802438" y="2377439"/>
            <a:ext cx="2057401" cy="203911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9" name="Shape 159"/>
          <p:cNvSpPr/>
          <p:nvPr/>
        </p:nvSpPr>
        <p:spPr>
          <a:xfrm>
            <a:off x="327212" y="4632792"/>
            <a:ext cx="22056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z="2400">
                <a:solidFill>
                  <a:srgbClr val="6FB7D7"/>
                </a:solidFill>
              </a:defRPr>
            </a:lvl1pPr>
          </a:lstStyle>
          <a:p>
            <a:pPr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6FB7D7"/>
                </a:solidFill>
              </a:rPr>
              <a:t>+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282573" y="228599"/>
            <a:ext cx="6387169" cy="63452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7" name="Shape 167"/>
          <p:cNvSpPr/>
          <p:nvPr>
            <p:ph type="title"/>
          </p:nvPr>
        </p:nvSpPr>
        <p:spPr>
          <a:xfrm>
            <a:off x="380554" y="857250"/>
            <a:ext cx="6181612" cy="287655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8" name="Shape 168"/>
          <p:cNvSpPr/>
          <p:nvPr>
            <p:ph type="body" sz="half" idx="1"/>
          </p:nvPr>
        </p:nvSpPr>
        <p:spPr>
          <a:xfrm>
            <a:off x="381094" y="3733800"/>
            <a:ext cx="6179566" cy="3124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hape 1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0" name="Shape 170"/>
          <p:cNvSpPr/>
          <p:nvPr/>
        </p:nvSpPr>
        <p:spPr>
          <a:xfrm>
            <a:off x="6802438" y="228600"/>
            <a:ext cx="2057401" cy="203911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282575" y="228599"/>
            <a:ext cx="4235450" cy="63452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Shape 178"/>
          <p:cNvSpPr/>
          <p:nvPr>
            <p:ph type="title"/>
          </p:nvPr>
        </p:nvSpPr>
        <p:spPr>
          <a:xfrm>
            <a:off x="380554" y="857250"/>
            <a:ext cx="4016634" cy="287655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9" name="Shape 179"/>
          <p:cNvSpPr/>
          <p:nvPr>
            <p:ph type="body" sz="half" idx="1"/>
          </p:nvPr>
        </p:nvSpPr>
        <p:spPr>
          <a:xfrm>
            <a:off x="381094" y="3733800"/>
            <a:ext cx="4015305" cy="3124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Shape 18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1" name="Shape 181"/>
          <p:cNvSpPr/>
          <p:nvPr/>
        </p:nvSpPr>
        <p:spPr>
          <a:xfrm>
            <a:off x="6802438" y="228600"/>
            <a:ext cx="2057401" cy="203911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2" name="Shape 182"/>
          <p:cNvSpPr/>
          <p:nvPr/>
        </p:nvSpPr>
        <p:spPr>
          <a:xfrm>
            <a:off x="4624387" y="4534725"/>
            <a:ext cx="2057401" cy="2039113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8166847" y="282572"/>
            <a:ext cx="685801" cy="30221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Shape 190"/>
          <p:cNvSpPr/>
          <p:nvPr>
            <p:ph type="title"/>
          </p:nvPr>
        </p:nvSpPr>
        <p:spPr>
          <a:xfrm>
            <a:off x="4953000" y="3124200"/>
            <a:ext cx="3108961" cy="87153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Title Text</a:t>
            </a:r>
          </a:p>
        </p:txBody>
      </p:sp>
      <p:sp>
        <p:nvSpPr>
          <p:cNvPr id="191" name="Shape 191"/>
          <p:cNvSpPr/>
          <p:nvPr>
            <p:ph type="body" sz="quarter" idx="1"/>
          </p:nvPr>
        </p:nvSpPr>
        <p:spPr>
          <a:xfrm>
            <a:off x="4953000" y="3995737"/>
            <a:ext cx="3108961" cy="21478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1400"/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1400"/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1400"/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1400"/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2" name="Shape 19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3" name="Shape 193"/>
          <p:cNvSpPr/>
          <p:nvPr/>
        </p:nvSpPr>
        <p:spPr>
          <a:xfrm>
            <a:off x="4750360" y="3370729"/>
            <a:ext cx="22056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z="2400">
                <a:solidFill>
                  <a:srgbClr val="6FB7D7"/>
                </a:solidFill>
              </a:defRPr>
            </a:lvl1pPr>
          </a:lstStyle>
          <a:p>
            <a:pPr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6FB7D7"/>
                </a:solidFill>
              </a:rPr>
              <a:t>+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8166847" y="282574"/>
            <a:ext cx="685801" cy="16002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1" name="Shape 201"/>
          <p:cNvSpPr/>
          <p:nvPr/>
        </p:nvSpPr>
        <p:spPr>
          <a:xfrm>
            <a:off x="223184" y="228600"/>
            <a:ext cx="26091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z="3600">
                <a:solidFill>
                  <a:srgbClr val="6FB7D7"/>
                </a:solidFill>
              </a:defRPr>
            </a:lvl1pPr>
          </a:lstStyle>
          <a:p>
            <a:pPr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6FB7D7"/>
                </a:solidFill>
              </a:rPr>
              <a:t>+</a:t>
            </a:r>
          </a:p>
        </p:txBody>
      </p:sp>
      <p:sp>
        <p:nvSpPr>
          <p:cNvPr id="202" name="Shape 2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3" name="Shape 2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4" name="Shape 2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8166847" y="282572"/>
            <a:ext cx="685801" cy="30221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2" name="Shape 212"/>
          <p:cNvSpPr/>
          <p:nvPr>
            <p:ph type="title"/>
          </p:nvPr>
        </p:nvSpPr>
        <p:spPr>
          <a:xfrm>
            <a:off x="7995771" y="954742"/>
            <a:ext cx="681319" cy="590325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3" name="Shape 213"/>
          <p:cNvSpPr/>
          <p:nvPr>
            <p:ph type="body" idx="1"/>
          </p:nvPr>
        </p:nvSpPr>
        <p:spPr>
          <a:xfrm>
            <a:off x="457200" y="958756"/>
            <a:ext cx="6858000" cy="589924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4" name="Shape 2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5" name="Shape 215"/>
          <p:cNvSpPr/>
          <p:nvPr/>
        </p:nvSpPr>
        <p:spPr>
          <a:xfrm rot="16200000">
            <a:off x="8589161" y="565617"/>
            <a:ext cx="260910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z="3600">
                <a:solidFill>
                  <a:srgbClr val="6FB7D7"/>
                </a:solidFill>
              </a:defRPr>
            </a:lvl1pPr>
          </a:lstStyle>
          <a:p>
            <a:pPr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6FB7D7"/>
                </a:solidFill>
              </a:rPr>
              <a:t>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8166847" y="282574"/>
            <a:ext cx="685801" cy="16002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Shape 37"/>
          <p:cNvSpPr/>
          <p:nvPr>
            <p:ph type="title"/>
          </p:nvPr>
        </p:nvSpPr>
        <p:spPr>
          <a:xfrm>
            <a:off x="498473" y="0"/>
            <a:ext cx="7556315" cy="1129553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4800600" y="4624668"/>
            <a:ext cx="4038600" cy="93793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4800600" y="5562598"/>
            <a:ext cx="4038600" cy="129540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>
                <a:solidFill>
                  <a:srgbClr val="888888"/>
                </a:solidFill>
              </a:defRPr>
            </a:lvl1pPr>
            <a:lvl2pPr marL="0" indent="457200">
              <a:spcBef>
                <a:spcPts val="300"/>
              </a:spcBef>
              <a:buClrTx/>
              <a:buSzTx/>
              <a:buFontTx/>
              <a:buNone/>
              <a:defRPr sz="1400">
                <a:solidFill>
                  <a:srgbClr val="888888"/>
                </a:solidFill>
              </a:defRPr>
            </a:lvl2pPr>
            <a:lvl3pPr marL="0" indent="914400">
              <a:spcBef>
                <a:spcPts val="300"/>
              </a:spcBef>
              <a:buClrTx/>
              <a:buSzTx/>
              <a:buFontTx/>
              <a:buNone/>
              <a:defRPr sz="1400">
                <a:solidFill>
                  <a:srgbClr val="888888"/>
                </a:solidFill>
              </a:defRPr>
            </a:lvl3pPr>
            <a:lvl4pPr marL="0" indent="1371600">
              <a:spcBef>
                <a:spcPts val="300"/>
              </a:spcBef>
              <a:buClrTx/>
              <a:buSzTx/>
              <a:buFontTx/>
              <a:buNone/>
              <a:defRPr sz="1400">
                <a:solidFill>
                  <a:srgbClr val="888888"/>
                </a:solidFill>
              </a:defRPr>
            </a:lvl4pPr>
            <a:lvl5pPr marL="0" indent="1828800">
              <a:spcBef>
                <a:spcPts val="300"/>
              </a:spcBef>
              <a:buClrTx/>
              <a:buSzTx/>
              <a:buFontTx/>
              <a:buNone/>
              <a:defRPr sz="1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hape 48"/>
          <p:cNvSpPr/>
          <p:nvPr/>
        </p:nvSpPr>
        <p:spPr>
          <a:xfrm>
            <a:off x="282575" y="228599"/>
            <a:ext cx="4235450" cy="41879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" name="Shape 49"/>
          <p:cNvSpPr/>
          <p:nvPr/>
        </p:nvSpPr>
        <p:spPr>
          <a:xfrm>
            <a:off x="6802438" y="228600"/>
            <a:ext cx="2057401" cy="203911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4624387" y="2377439"/>
            <a:ext cx="2057401" cy="2039113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658907" y="228599"/>
            <a:ext cx="8200929" cy="63452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" name="Shape 59"/>
          <p:cNvSpPr/>
          <p:nvPr>
            <p:ph type="title"/>
          </p:nvPr>
        </p:nvSpPr>
        <p:spPr>
          <a:xfrm>
            <a:off x="2286000" y="1409700"/>
            <a:ext cx="5638800" cy="307657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0" name="Shape 60"/>
          <p:cNvSpPr/>
          <p:nvPr>
            <p:ph type="body" sz="half" idx="1"/>
          </p:nvPr>
        </p:nvSpPr>
        <p:spPr>
          <a:xfrm>
            <a:off x="2286000" y="4495800"/>
            <a:ext cx="56388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1pPr>
            <a:lvl2pPr marL="0" indent="457200">
              <a:spcBef>
                <a:spcPts val="30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2pPr>
            <a:lvl3pPr marL="0" indent="914400">
              <a:spcBef>
                <a:spcPts val="30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3pPr>
            <a:lvl4pPr marL="0" indent="1371600">
              <a:spcBef>
                <a:spcPts val="30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4pPr>
            <a:lvl5pPr marL="0" indent="1828800">
              <a:spcBef>
                <a:spcPts val="30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xfrm>
            <a:off x="8305800" y="6271316"/>
            <a:ext cx="554038" cy="3200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Shape 62"/>
          <p:cNvSpPr/>
          <p:nvPr/>
        </p:nvSpPr>
        <p:spPr>
          <a:xfrm>
            <a:off x="285750" y="228599"/>
            <a:ext cx="212725" cy="634524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xfrm>
            <a:off x="498473" y="484093"/>
            <a:ext cx="7556315" cy="150187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0" name="Shape 70"/>
          <p:cNvSpPr/>
          <p:nvPr>
            <p:ph type="body" sz="half" idx="1"/>
          </p:nvPr>
        </p:nvSpPr>
        <p:spPr>
          <a:xfrm>
            <a:off x="498518" y="1985963"/>
            <a:ext cx="3657601" cy="487203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hape 7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8166847" y="282574"/>
            <a:ext cx="685801" cy="16002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9" name="Shape 79"/>
          <p:cNvSpPr/>
          <p:nvPr>
            <p:ph type="title"/>
          </p:nvPr>
        </p:nvSpPr>
        <p:spPr>
          <a:xfrm>
            <a:off x="498473" y="484093"/>
            <a:ext cx="7556315" cy="19632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0" name="Shape 80"/>
          <p:cNvSpPr/>
          <p:nvPr>
            <p:ph type="body" sz="half" idx="1"/>
          </p:nvPr>
        </p:nvSpPr>
        <p:spPr>
          <a:xfrm>
            <a:off x="497540" y="2447364"/>
            <a:ext cx="3657601" cy="441063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hape 8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498473" y="484093"/>
            <a:ext cx="7556315" cy="150187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498517" y="1985963"/>
            <a:ext cx="7569158" cy="36804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hape 90"/>
          <p:cNvSpPr/>
          <p:nvPr/>
        </p:nvSpPr>
        <p:spPr>
          <a:xfrm>
            <a:off x="8166847" y="282574"/>
            <a:ext cx="685801" cy="16002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1" name="Shape 9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8166847" y="282574"/>
            <a:ext cx="685801" cy="16002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9" name="Shape 99"/>
          <p:cNvSpPr/>
          <p:nvPr>
            <p:ph type="title"/>
          </p:nvPr>
        </p:nvSpPr>
        <p:spPr>
          <a:xfrm>
            <a:off x="498473" y="484093"/>
            <a:ext cx="7556315" cy="150187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0" name="Shape 100"/>
          <p:cNvSpPr/>
          <p:nvPr>
            <p:ph type="body" sz="half" idx="1"/>
          </p:nvPr>
        </p:nvSpPr>
        <p:spPr>
          <a:xfrm>
            <a:off x="4410075" y="1985963"/>
            <a:ext cx="3657600" cy="36804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8210550" y="282574"/>
            <a:ext cx="642097" cy="16002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98473" y="484093"/>
            <a:ext cx="7556315" cy="1497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98473" y="1981200"/>
            <a:ext cx="7556315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8305800" y="264776"/>
            <a:ext cx="554038" cy="3200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Shape 6"/>
          <p:cNvSpPr/>
          <p:nvPr/>
        </p:nvSpPr>
        <p:spPr>
          <a:xfrm>
            <a:off x="8068234" y="282574"/>
            <a:ext cx="91441" cy="16002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Avenir Heavy"/>
          <a:ea typeface="Avenir Heavy"/>
          <a:cs typeface="Avenir Heavy"/>
          <a:sym typeface="Avenir Heav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Avenir Heavy"/>
          <a:ea typeface="Avenir Heavy"/>
          <a:cs typeface="Avenir Heavy"/>
          <a:sym typeface="Avenir Heav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Avenir Heavy"/>
          <a:ea typeface="Avenir Heavy"/>
          <a:cs typeface="Avenir Heavy"/>
          <a:sym typeface="Avenir Heav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Avenir Heavy"/>
          <a:ea typeface="Avenir Heavy"/>
          <a:cs typeface="Avenir Heavy"/>
          <a:sym typeface="Avenir Heav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Avenir Heavy"/>
          <a:ea typeface="Avenir Heavy"/>
          <a:cs typeface="Avenir Heavy"/>
          <a:sym typeface="Avenir Heav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Avenir Heavy"/>
          <a:ea typeface="Avenir Heavy"/>
          <a:cs typeface="Avenir Heavy"/>
          <a:sym typeface="Avenir Heav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Avenir Heavy"/>
          <a:ea typeface="Avenir Heavy"/>
          <a:cs typeface="Avenir Heavy"/>
          <a:sym typeface="Avenir Heav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Avenir Heavy"/>
          <a:ea typeface="Avenir Heavy"/>
          <a:cs typeface="Avenir Heavy"/>
          <a:sym typeface="Avenir Heav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Avenir Heavy"/>
          <a:ea typeface="Avenir Heavy"/>
          <a:cs typeface="Avenir Heavy"/>
          <a:sym typeface="Avenir Heavy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75000"/>
        <a:buFont typeface="Wingdings"/>
        <a:buChar char="■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Avenir Book"/>
          <a:ea typeface="Avenir Book"/>
          <a:cs typeface="Avenir Book"/>
          <a:sym typeface="Avenir Book"/>
        </a:defRPr>
      </a:lvl1pPr>
      <a:lvl2pPr marL="482600" marR="0" indent="-25400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75000"/>
        <a:buFont typeface="Wingdings"/>
        <a:buChar char="■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Avenir Book"/>
          <a:ea typeface="Avenir Book"/>
          <a:cs typeface="Avenir Book"/>
          <a:sym typeface="Avenir Book"/>
        </a:defRPr>
      </a:lvl2pPr>
      <a:lvl3pPr marL="711200" marR="0" indent="-25400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75000"/>
        <a:buFont typeface="Wingdings"/>
        <a:buChar char="■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Avenir Book"/>
          <a:ea typeface="Avenir Book"/>
          <a:cs typeface="Avenir Book"/>
          <a:sym typeface="Avenir Book"/>
        </a:defRPr>
      </a:lvl3pPr>
      <a:lvl4pPr marL="939800" marR="0" indent="-25400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75000"/>
        <a:buFont typeface="Wingdings"/>
        <a:buChar char="■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Avenir Book"/>
          <a:ea typeface="Avenir Book"/>
          <a:cs typeface="Avenir Book"/>
          <a:sym typeface="Avenir Book"/>
        </a:defRPr>
      </a:lvl4pPr>
      <a:lvl5pPr marL="1168400" marR="0" indent="-25400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75000"/>
        <a:buFont typeface="Wingdings"/>
        <a:buChar char="■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Avenir Book"/>
          <a:ea typeface="Avenir Book"/>
          <a:cs typeface="Avenir Book"/>
          <a:sym typeface="Avenir Book"/>
        </a:defRPr>
      </a:lvl5pPr>
      <a:lvl6pPr marL="1403350" marR="0" indent="-25400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75000"/>
        <a:buFont typeface="Wingdings"/>
        <a:buChar char="■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Avenir Book"/>
          <a:ea typeface="Avenir Book"/>
          <a:cs typeface="Avenir Book"/>
          <a:sym typeface="Avenir Book"/>
        </a:defRPr>
      </a:lvl6pPr>
      <a:lvl7pPr marL="1628775" marR="0" indent="-25400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75000"/>
        <a:buFont typeface="Wingdings"/>
        <a:buChar char="■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Avenir Book"/>
          <a:ea typeface="Avenir Book"/>
          <a:cs typeface="Avenir Book"/>
          <a:sym typeface="Avenir Book"/>
        </a:defRPr>
      </a:lvl7pPr>
      <a:lvl8pPr marL="1855788" marR="0" indent="-25400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75000"/>
        <a:buFont typeface="Wingdings"/>
        <a:buChar char="■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Avenir Book"/>
          <a:ea typeface="Avenir Book"/>
          <a:cs typeface="Avenir Book"/>
          <a:sym typeface="Avenir Book"/>
        </a:defRPr>
      </a:lvl8pPr>
      <a:lvl9pPr marL="2082800" marR="0" indent="-25400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75000"/>
        <a:buFont typeface="Wingdings"/>
        <a:buChar char="■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Avenir Book"/>
          <a:ea typeface="Avenir Book"/>
          <a:cs typeface="Avenir Book"/>
          <a:sym typeface="Avenir Book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ctrTitle"/>
          </p:nvPr>
        </p:nvSpPr>
        <p:spPr>
          <a:xfrm>
            <a:off x="1183862" y="4545291"/>
            <a:ext cx="7655339" cy="1270988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20000"/>
              </a:lnSpc>
            </a:pPr>
            <a:r>
              <a:rPr sz="3200">
                <a:solidFill>
                  <a:srgbClr val="6FB7D7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Part 2: </a:t>
            </a:r>
            <a:r>
              <a:rPr sz="3200">
                <a:latin typeface="Avenir Next Demi Bold"/>
                <a:ea typeface="Avenir Next Demi Bold"/>
                <a:cs typeface="Avenir Next Demi Bold"/>
                <a:sym typeface="Avenir Next Demi Bold"/>
              </a:rPr>
              <a:t>TeachOSM Instructor Workflow</a:t>
            </a:r>
            <a:br>
              <a:rPr sz="3200">
                <a:latin typeface="Avenir Next Demi Bold"/>
                <a:ea typeface="Avenir Next Demi Bold"/>
                <a:cs typeface="Avenir Next Demi Bold"/>
                <a:sym typeface="Avenir Next Demi Bold"/>
              </a:rPr>
            </a:br>
            <a:r>
              <a:rPr spc="300" sz="200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TeachOSM.org</a:t>
            </a:r>
          </a:p>
        </p:txBody>
      </p:sp>
      <p:grpSp>
        <p:nvGrpSpPr>
          <p:cNvPr id="227" name="Group 227"/>
          <p:cNvGrpSpPr/>
          <p:nvPr/>
        </p:nvGrpSpPr>
        <p:grpSpPr>
          <a:xfrm>
            <a:off x="908237" y="5816279"/>
            <a:ext cx="7930962" cy="748554"/>
            <a:chOff x="12699" y="0"/>
            <a:chExt cx="7930961" cy="748553"/>
          </a:xfrm>
        </p:grpSpPr>
        <p:sp>
          <p:nvSpPr>
            <p:cNvPr id="225" name="Shape 225"/>
            <p:cNvSpPr/>
            <p:nvPr/>
          </p:nvSpPr>
          <p:spPr>
            <a:xfrm>
              <a:off x="12699" y="-1"/>
              <a:ext cx="4681453" cy="7485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rmAutofit fontScale="100000" lnSpcReduction="0"/>
            </a:bodyPr>
            <a:lstStyle>
              <a:lvl1pPr algn="r" defTabSz="914400">
                <a:spcBef>
                  <a:spcPts val="300"/>
                </a:spcBef>
                <a:defRPr sz="1600">
                  <a:solidFill>
                    <a:srgbClr val="808080"/>
                  </a:solidFill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pPr>
                <a:defRPr sz="1400">
                  <a:solidFill>
                    <a:srgbClr val="888888"/>
                  </a:solidFill>
                </a:defRPr>
              </a:pPr>
              <a:r>
                <a:rPr sz="1600">
                  <a:solidFill>
                    <a:srgbClr val="808080"/>
                  </a:solidFill>
                </a:rPr>
                <a:t>Maggie Cawley, Steven Johnson   	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4723509" y="-1"/>
              <a:ext cx="3220152" cy="7485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rmAutofit fontScale="100000" lnSpcReduction="0"/>
            </a:bodyPr>
            <a:lstStyle/>
            <a:p>
              <a:pPr algn="just" defTabSz="914400">
                <a:lnSpc>
                  <a:spcPct val="130000"/>
                </a:lnSpc>
                <a:spcBef>
                  <a:spcPts val="300"/>
                </a:spcBef>
                <a:defRPr sz="1200">
                  <a:solidFill>
                    <a:srgbClr val="888888"/>
                  </a:solidFill>
                  <a:latin typeface="Avenir Book"/>
                  <a:ea typeface="Avenir Book"/>
                  <a:cs typeface="Avenir Book"/>
                  <a:sym typeface="Avenir Book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25400" dir="5400000">
              <a:srgbClr val="808080">
                <a:alpha val="75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80808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63500" dist="25400" dir="5400000">
            <a:srgbClr val="808080">
              <a:alpha val="7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Rockwell"/>
            <a:ea typeface="Rockwell"/>
            <a:cs typeface="Rockwell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Rockwell"/>
            <a:ea typeface="Rockwell"/>
            <a:cs typeface="Rockwell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25400" dir="5400000">
              <a:srgbClr val="808080">
                <a:alpha val="75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80808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63500" dist="25400" dir="5400000">
            <a:srgbClr val="808080">
              <a:alpha val="7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Rockwell"/>
            <a:ea typeface="Rockwell"/>
            <a:cs typeface="Rockwell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Rockwell"/>
            <a:ea typeface="Rockwell"/>
            <a:cs typeface="Rockwell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