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306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09601" y="1600200"/>
            <a:ext cx="5326033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33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91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517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80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99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28573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fieldpapers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OUTSIDE AND EXPLORE:  FIELD PAPERS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5171993" y="5943601"/>
            <a:ext cx="18646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kern="0" dirty="0">
                <a:solidFill>
                  <a:srgbClr val="000000"/>
                </a:solidFill>
                <a:cs typeface="Arial"/>
                <a:sym typeface="Arial"/>
                <a:hlinkClick r:id="rId2"/>
                <a:rtl val="0"/>
              </a:rPr>
              <a:t>http</a:t>
            </a:r>
            <a:r>
              <a:rPr lang="en-US" sz="1400" kern="0" dirty="0">
                <a:solidFill>
                  <a:srgbClr val="000000"/>
                </a:solidFill>
                <a:cs typeface="Arial"/>
                <a:sym typeface="Arial"/>
                <a:rtl val="0"/>
              </a:rPr>
              <a:t>://fieldpapers.org/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685" t="161276" r="19349" b="-113551"/>
          <a:stretch/>
        </p:blipFill>
        <p:spPr bwMode="auto">
          <a:xfrm>
            <a:off x="457200" y="8120958"/>
            <a:ext cx="7598870" cy="2089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752600"/>
            <a:ext cx="6172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0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OUTSIDE AND EXPLORE:  FIELD PAPERS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24202" y="571187"/>
            <a:ext cx="4800599" cy="628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5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 OUTSIDE AND EXPLORE:  FIELD PAPERS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On site observations: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209800"/>
            <a:ext cx="7615369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3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Courier New</vt:lpstr>
      <vt:lpstr>Wingdings</vt:lpstr>
      <vt:lpstr>Custom Theme</vt:lpstr>
      <vt:lpstr>GET OUTSIDE AND EXPLORE:  FIELD PAPERS</vt:lpstr>
      <vt:lpstr>GET OUTSIDE AND EXPLORE:  FIELD PAPERS</vt:lpstr>
      <vt:lpstr>GET OUTSIDE AND EXPLORE:  FIELD PAPERS</vt:lpstr>
    </vt:vector>
  </TitlesOfParts>
  <Company>NOVA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OUTSIDE AND EXPLORE:  FIELD PAPERS</dc:title>
  <dc:creator>Ouellette, Janice</dc:creator>
  <cp:lastModifiedBy>Ouellette, Janice</cp:lastModifiedBy>
  <cp:revision>1</cp:revision>
  <dcterms:created xsi:type="dcterms:W3CDTF">2014-12-22T16:34:52Z</dcterms:created>
  <dcterms:modified xsi:type="dcterms:W3CDTF">2014-12-22T16:35:33Z</dcterms:modified>
</cp:coreProperties>
</file>