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jpeg" ContentType="image/jpe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b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ata.adb.org/dataset/basic-statistics-asia-and-pacific" TargetMode="External"/><Relationship Id="rId2" Type="http://schemas.openxmlformats.org/officeDocument/2006/relationships/hyperlink" Target="https://data.adb.org/dataset/population-and-aging-asia-and-pacific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712800"/>
            <a:ext cx="822888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2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Open Sans"/>
                <a:ea typeface="Open Sans"/>
              </a:rPr>
              <a:t>Quick Analysis Indonesia’s Population Indicators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97280" y="2633760"/>
            <a:ext cx="6949080" cy="22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/>
          <a:p>
            <a:pPr algn="ctr">
              <a:lnSpc>
                <a:spcPct val="131000"/>
              </a:lnSpc>
            </a:pPr>
            <a:r>
              <a:rPr b="0" lang="en-US" sz="1500" spc="-1" strike="noStrike">
                <a:solidFill>
                  <a:srgbClr val="fafbfc"/>
                </a:solidFill>
                <a:latin typeface="Open Sans"/>
                <a:ea typeface="Open Sans"/>
              </a:rPr>
              <a:t>Georgia Martha Sari </a:t>
            </a:r>
            <a:r>
              <a:rPr b="0" lang="en-US" sz="1500" spc="-1" strike="noStrike">
                <a:solidFill>
                  <a:srgbClr val="fafbfc"/>
                </a:solidFill>
                <a:latin typeface="Open Sans"/>
                <a:ea typeface="Open Sans"/>
              </a:rPr>
              <a:t>	</a:t>
            </a:r>
            <a:r>
              <a:rPr b="0" lang="en-US" sz="1500" spc="-1" strike="noStrike">
                <a:solidFill>
                  <a:srgbClr val="fafbfc"/>
                </a:solidFill>
                <a:latin typeface="Open Sans"/>
                <a:ea typeface="Open Sans"/>
              </a:rPr>
              <a:t>	</a:t>
            </a:r>
            <a:r>
              <a:rPr b="0" lang="en-US" sz="1500" spc="-1" strike="noStrike">
                <a:solidFill>
                  <a:srgbClr val="fafbfc"/>
                </a:solidFill>
                <a:latin typeface="Open Sans"/>
                <a:ea typeface="Open Sans"/>
              </a:rPr>
              <a:t>&lt;gmartha.sari@gmail.com&gt;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31000"/>
              </a:lnSpc>
            </a:pPr>
            <a:endParaRPr b="0" lang="en-US" sz="1500" spc="-1" strike="noStrike">
              <a:latin typeface="Arial"/>
            </a:endParaRPr>
          </a:p>
          <a:p>
            <a:pPr algn="ctr">
              <a:lnSpc>
                <a:spcPct val="131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914400"/>
            <a:ext cx="82288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latin typeface="Open Sans"/>
                <a:ea typeface="Open Sans"/>
              </a:rPr>
              <a:t>Question to be answer and hypothesis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304920"/>
            <a:ext cx="82288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d3d4a"/>
                </a:solidFill>
                <a:latin typeface="Open Sans"/>
                <a:ea typeface="Open Sans"/>
              </a:rPr>
              <a:t>Project target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0" name="Google Shape;109;p24" descr=""/>
          <p:cNvPicPr/>
          <p:nvPr/>
        </p:nvPicPr>
        <p:blipFill>
          <a:blip r:embed="rId1"/>
          <a:stretch/>
        </p:blipFill>
        <p:spPr>
          <a:xfrm>
            <a:off x="457200" y="1238040"/>
            <a:ext cx="1303200" cy="12924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585800" y="1319760"/>
            <a:ext cx="2296080" cy="7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600" spc="-1" strike="noStrike">
                <a:solidFill>
                  <a:srgbClr val="2d3d4a"/>
                </a:solidFill>
                <a:latin typeface="Open Sans"/>
                <a:ea typeface="Open Sans"/>
              </a:rPr>
              <a:t>Is there any strong correlation between population indicators and time?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414680" y="3408840"/>
            <a:ext cx="45723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294480" y="3465720"/>
            <a:ext cx="90216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Search available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 rot="20072400">
            <a:off x="1213200" y="3492720"/>
            <a:ext cx="450720" cy="17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3174480" y="3671640"/>
            <a:ext cx="10839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Preliminary images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 rot="2138400">
            <a:off x="2693520" y="3492000"/>
            <a:ext cx="450720" cy="17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1761120" y="3166920"/>
            <a:ext cx="90216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Clean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1548720" y="4331520"/>
            <a:ext cx="10839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Regresion results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 rot="12697800">
            <a:off x="923040" y="4332240"/>
            <a:ext cx="450720" cy="17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457200" y="2886480"/>
            <a:ext cx="395676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latin typeface="Open Sans"/>
                <a:ea typeface="Open Sans"/>
              </a:rPr>
              <a:t>Process of analysis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4414680" y="1246680"/>
            <a:ext cx="4415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4200">
              <a:lnSpc>
                <a:spcPct val="156000"/>
              </a:lnSpc>
              <a:spcBef>
                <a:spcPts val="499"/>
              </a:spcBef>
              <a:buClr>
                <a:srgbClr val="212121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212121"/>
                </a:solidFill>
                <a:latin typeface="Open Sans"/>
                <a:ea typeface="Open Sans"/>
              </a:rPr>
              <a:t>Does the babies death rates decrease with increasing number of community health center?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6000"/>
              </a:lnSpc>
              <a:spcBef>
                <a:spcPts val="499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 rot="7969200">
            <a:off x="2787840" y="4331520"/>
            <a:ext cx="450720" cy="17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>
            <a:off x="5030280" y="2886480"/>
            <a:ext cx="395676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4915080"/>
            <a:ext cx="395676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d97ad"/>
                </a:solidFill>
                <a:latin typeface="Open Sans"/>
                <a:ea typeface="Open Sans"/>
              </a:rPr>
              <a:t>© 2017 Udacity.  All rights reserved.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304920"/>
            <a:ext cx="82288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d3d4a"/>
                </a:solidFill>
                <a:latin typeface="Open Sans"/>
                <a:ea typeface="Open Sans"/>
              </a:rPr>
              <a:t>Time related and correlation analyses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635320" y="4915080"/>
            <a:ext cx="102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7BA76E34-BD6C-4D5A-A194-71F87825B5DD}" type="slidenum">
              <a:rPr b="0" lang="en-US" sz="700" spc="-1" strike="noStrike">
                <a:solidFill>
                  <a:srgbClr val="7d97ad"/>
                </a:solidFill>
                <a:latin typeface="Open Sans"/>
                <a:ea typeface="Open Sans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846320" y="1188720"/>
            <a:ext cx="3977280" cy="3629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65760" y="1216080"/>
            <a:ext cx="4480560" cy="32644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914400"/>
            <a:ext cx="82288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latin typeface="Open Sans"/>
                <a:ea typeface="Open Sans"/>
              </a:rPr>
              <a:t>Quick Analysis Indonesia’s Indicators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4915080"/>
            <a:ext cx="395676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457200" y="304920"/>
            <a:ext cx="82288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d3d4a"/>
                </a:solidFill>
                <a:latin typeface="Open Sans"/>
                <a:ea typeface="Open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57200" y="1714680"/>
            <a:ext cx="8228880" cy="28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/>
          <a:p>
            <a:pPr>
              <a:lnSpc>
                <a:spcPct val="156000"/>
              </a:lnSpc>
              <a:spcBef>
                <a:spcPts val="499"/>
              </a:spcBef>
            </a:pPr>
            <a:r>
              <a:rPr b="0" i="1" lang="en-US" sz="1400" spc="-1" strike="noStrike">
                <a:solidFill>
                  <a:srgbClr val="212121"/>
                </a:solidFill>
                <a:latin typeface="Open Sans"/>
                <a:ea typeface="Open Sans"/>
              </a:rPr>
              <a:t>From the analysed data, there seems a strong correlation between  babies death rates and the number of health facilities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914400"/>
            <a:ext cx="82288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latin typeface="Open Sans"/>
                <a:ea typeface="Open Sans"/>
              </a:rPr>
              <a:t>Quick Analysis Indonesia’s Population Indicators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4915080"/>
            <a:ext cx="395676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d97ad"/>
                </a:solidFill>
                <a:latin typeface="Open Sans"/>
                <a:ea typeface="Open Sans"/>
              </a:rPr>
              <a:t>© 2017 Udacity.  All rights reserved.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57200" y="304920"/>
            <a:ext cx="82288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d3d4a"/>
                </a:solidFill>
                <a:latin typeface="Open Sans"/>
                <a:ea typeface="Open Sans"/>
              </a:rPr>
              <a:t>Data Sources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57200" y="1443960"/>
            <a:ext cx="8228880" cy="33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* Basic Statistics, Asia and the Pacific, Year 2018,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  <a:hlinkClick r:id="rId1"/>
              </a:rPr>
              <a:t>https://data.adb.org/dataset/basic-statistics-asia-and-pacific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* Population Aged 65 and Older, 1950-2100,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  <a:hlinkClick r:id="rId2"/>
              </a:rPr>
              <a:t>https://data.adb.org/dataset/population-and-aging-asia-and-pacific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* Poverty Data in Indonesia, 2007 -2018, https://www.bps.go.id/dynamictable/2016/08/18/1219/persentase-penduduk-miskin-menurut-provinsi-2007---2018.html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* Indonesia's babies and infants death rates 1971-2012,  https://www.bps.go.id/statictable/2009/02/20/1270/angka-kematian-bayi-menurut-provinsi-1971--1980--1990--1994--1997--2000--2002--2007--2010--2012-dan-kematian-dibawah-usia-lima-tahun-menurut-provinsi-1971--1980--1990--1994--1997--1999--2007--dan-2012--.htmll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8635320" y="4915080"/>
            <a:ext cx="102240" cy="1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DBDB602D-B345-466C-9C73-A6682A4B6C45}" type="slidenum">
              <a:rPr b="0" lang="en-US" sz="700" spc="-1" strike="noStrike">
                <a:solidFill>
                  <a:srgbClr val="7d97ad"/>
                </a:solidFill>
                <a:latin typeface="Open Sans"/>
                <a:ea typeface="Open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LibreOffice/5.4.2.2$Linux_X86_64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2018-08-06T06:56:02Z</dcterms:modified>
  <cp:revision>6</cp:revision>
  <dc:subject/>
  <dc:title/>
</cp:coreProperties>
</file>