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cf48bb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2cf48bb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cf48bb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cf48bb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cf48bb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cf48bb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cf48bb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cf48bb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2cf48bb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2cf48bb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2cf48bb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2cf48bb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2cf48bb2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2cf48bb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2cf48bb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2cf48bb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cf48bb2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2cf48bb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heprakharsrivastava/stargazer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Constellation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Limin 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2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Mainstream </a:t>
            </a:r>
            <a:r>
              <a:rPr lang="en"/>
              <a:t>stargazing</a:t>
            </a:r>
            <a:r>
              <a:rPr lang="en"/>
              <a:t> app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a star map on the phone based on your GPS location and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user-friendly to beginner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constellations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directly from a picture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from camera in realtime (future goal)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beginner-friendly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00" y="2034575"/>
            <a:ext cx="3766500" cy="25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constellation directly from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Stargazer(kaggle)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https://www.kaggle.com/datasets/theprakharsrivastava/stargazer/data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Keypoints Detection and Matching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detection: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keypoint location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description: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keypoint descriptor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matching: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corresponding </a:t>
            </a:r>
            <a:r>
              <a:rPr lang="en"/>
              <a:t>key points</a:t>
            </a:r>
            <a:r>
              <a:rPr lang="en"/>
              <a:t> in a pair of images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925" y="1325162"/>
            <a:ext cx="3095374" cy="249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Find keypoint location(stars)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Using gaussian filter to reduce </a:t>
            </a:r>
            <a:r>
              <a:rPr lang="en" sz="1500"/>
              <a:t>noise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Image binarization with thresholding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Applying Hough Circle Transform to identify stars.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019" y="2571750"/>
            <a:ext cx="1619281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keypoint descriptor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thought: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relative distance as the descriptor of each point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 pairwise Euclidean distances between keypoints.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and select the k-nearest neighbors for each keypoint.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Normalize distances by the average of the k-nearest distances.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Find corresponding key points in a pair of images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thought: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Match descriptors using Euclidean distance (L2 norm)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Filter matches based on a threshold ( &lt; 0.3 )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RANSAC to find the best match with max inliers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angle descriptors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Compute relative angles between keypoints and their nearest k neighbor pairs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arctan2 to determine the angle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arctan(y/x) only provides angles in first and fourth quadrants.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arctan2(y, x) covers the full range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Instead of </a:t>
            </a:r>
            <a:r>
              <a:rPr lang="en"/>
              <a:t>RANSAC inliers, finding the best matching using min average angle distance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Goal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more </a:t>
            </a:r>
            <a:r>
              <a:rPr lang="en"/>
              <a:t>robust feature detector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the model on a Android 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