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1a3750c4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1a3750c4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8ce25a1d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8ce25a1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8ce25a1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8ce25a1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8ce25a1d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8ce25a1d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8ce25a1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8ce25a1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8ce25a1d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8ce25a1d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8ce25a1d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8ce25a1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8ce25a1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8ce25a1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8ce25a1d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8ce25a1d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8ce25a1d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8ce25a1d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1a3750c4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1a3750c4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8ce25a1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8ce25a1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8ce25a1d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8ce25a1d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8ce25a1d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8ce25a1d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8ce25a1d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8ce25a1d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8ce25a1d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8ce25a1d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8ce25a1d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8ce25a1d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1a3750c4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1a3750c4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a3750c4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1a3750c4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1a3750c4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1a3750c4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8ce25a1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8ce25a1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8ce25a1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8ce25a1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8ce25a1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8ce25a1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8ce25a1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8ce25a1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8ce25a1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8ce25a1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github.com/geometric-intelligence/ece594n/tree/main/hw_papers/Cohen-Group_Equivariant_Convolutional_Networks-2016/present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Equivariant Transformer Networks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ICML 2019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-39450" y="65450"/>
            <a:ext cx="8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Canonical Coordinate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638150"/>
            <a:ext cx="7804649" cy="42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-39450" y="65450"/>
            <a:ext cx="8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Canonical Coordinate System - 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125"/>
            <a:ext cx="8839201" cy="32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-39450" y="65450"/>
            <a:ext cx="8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Canonical Coordinate System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3443" l="0" r="0" t="7350"/>
          <a:stretch/>
        </p:blipFill>
        <p:spPr>
          <a:xfrm>
            <a:off x="52500" y="628575"/>
            <a:ext cx="8877450" cy="388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874175" y="4524500"/>
            <a:ext cx="750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Will Introduce How to Construct a Canonical Coordinate System Later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-39450" y="65450"/>
            <a:ext cx="8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to Achieve Self-consistency?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5" y="812550"/>
            <a:ext cx="4730373" cy="12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050" y="812550"/>
            <a:ext cx="3990374" cy="13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 b="27891" l="3612" r="13899" t="37490"/>
          <a:stretch/>
        </p:blipFill>
        <p:spPr>
          <a:xfrm>
            <a:off x="3516425" y="2944750"/>
            <a:ext cx="5503001" cy="21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87925" y="879225"/>
            <a:ext cx="1267500" cy="23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6308475" y="2337300"/>
            <a:ext cx="285900" cy="46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0" y="0"/>
            <a:ext cx="8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Proof of Proposition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16142"/>
          <a:stretch/>
        </p:blipFill>
        <p:spPr>
          <a:xfrm>
            <a:off x="316013" y="484925"/>
            <a:ext cx="8511972" cy="454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8025" y="65450"/>
            <a:ext cx="8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to Construct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Canonical Coordinate System?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50" y="1140450"/>
            <a:ext cx="7843475" cy="37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132975" y="6508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Case</a:t>
            </a:r>
            <a:endParaRPr b="1" sz="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025" y="65450"/>
            <a:ext cx="8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to Construct Canonical Coordinate System?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5" y="751675"/>
            <a:ext cx="8839201" cy="399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/>
          <p:nvPr/>
        </p:nvSpPr>
        <p:spPr>
          <a:xfrm>
            <a:off x="507650" y="3184525"/>
            <a:ext cx="5654400" cy="85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8025" y="65450"/>
            <a:ext cx="8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to Construct Canonical Coordinate System?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132975" y="6508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Case</a:t>
            </a:r>
            <a:endParaRPr b="1" sz="500">
              <a:solidFill>
                <a:srgbClr val="FF0000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850" y="1280200"/>
            <a:ext cx="3750250" cy="7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4014100" y="2098975"/>
            <a:ext cx="379200" cy="78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9275"/>
            <a:ext cx="8839199" cy="1088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-90425" y="4035675"/>
            <a:ext cx="924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Stacked ETs is an </a:t>
            </a: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empirical method without theoretical guarantee for self-consistency</a:t>
            </a:r>
            <a:endParaRPr b="1" sz="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117325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Projective MNIST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1794" r="2767" t="3790"/>
          <a:stretch/>
        </p:blipFill>
        <p:spPr>
          <a:xfrm>
            <a:off x="68025" y="806700"/>
            <a:ext cx="6696673" cy="402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/>
          <p:nvPr/>
        </p:nvSpPr>
        <p:spPr>
          <a:xfrm>
            <a:off x="243425" y="4426825"/>
            <a:ext cx="1904700" cy="40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6454125" y="1076050"/>
            <a:ext cx="276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</a:t>
            </a:r>
            <a:r>
              <a:rPr lang="en" sz="1200"/>
              <a:t>otation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Shear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X</a:t>
            </a:r>
            <a:r>
              <a:rPr lang="en" sz="1200">
                <a:solidFill>
                  <a:schemeClr val="dk1"/>
                </a:solidFill>
              </a:rPr>
              <a:t>-dilation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Y</a:t>
            </a:r>
            <a:r>
              <a:rPr lang="en" sz="1200"/>
              <a:t>-dilation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X-</a:t>
            </a:r>
            <a:r>
              <a:rPr lang="en" sz="1200">
                <a:solidFill>
                  <a:schemeClr val="dk1"/>
                </a:solidFill>
              </a:rPr>
              <a:t>perspective transformations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Y-perspective transformations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117325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Projective MNIST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117325" y="7553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Architecture</a:t>
            </a:r>
            <a:endParaRPr b="1" sz="500">
              <a:solidFill>
                <a:srgbClr val="FF0000"/>
              </a:solidFill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75" y="1232300"/>
            <a:ext cx="8695040" cy="36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/>
          <p:nvPr/>
        </p:nvSpPr>
        <p:spPr>
          <a:xfrm>
            <a:off x="332700" y="3621875"/>
            <a:ext cx="2427600" cy="4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332700" y="4260250"/>
            <a:ext cx="47214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9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Transformer?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27550" y="4081175"/>
            <a:ext cx="883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Liu, Z., Ning, J., Cao, Y., Wei, Y., Zhang, Z., Lin, S. and Hu, H., 2022. Video swin transformer. In Proceedings of the IEEE/CVF conference on computer vision and pattern recognition (pp. 3202-3211).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075" y="1704975"/>
            <a:ext cx="1440773" cy="203018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664800" y="30865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</a:rPr>
              <a:t>No!</a:t>
            </a:r>
            <a:endParaRPr sz="7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800" y="271100"/>
            <a:ext cx="4056003" cy="223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94" y="2692456"/>
            <a:ext cx="4128326" cy="11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439625" y="2659675"/>
            <a:ext cx="1440900" cy="18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117325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Projective MNIST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117325" y="7553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Architecture</a:t>
            </a:r>
            <a:endParaRPr b="1" sz="500">
              <a:solidFill>
                <a:srgbClr val="FF0000"/>
              </a:solidFill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1127450" y="1370450"/>
            <a:ext cx="2721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1127450" y="2704075"/>
            <a:ext cx="2721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1085475" y="3993650"/>
            <a:ext cx="2721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454400" y="1943150"/>
            <a:ext cx="1618200" cy="710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Layers</a:t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54400" y="3232725"/>
            <a:ext cx="1618200" cy="710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875" y="3009125"/>
            <a:ext cx="2302896" cy="17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150" y="1132275"/>
            <a:ext cx="2175250" cy="15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2"/>
          <p:cNvCxnSpPr>
            <a:endCxn id="204" idx="1"/>
          </p:cNvCxnSpPr>
          <p:nvPr/>
        </p:nvCxnSpPr>
        <p:spPr>
          <a:xfrm flipH="1" rot="10800000">
            <a:off x="1926750" y="1918175"/>
            <a:ext cx="240240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2"/>
          <p:cNvCxnSpPr>
            <a:endCxn id="203" idx="1"/>
          </p:cNvCxnSpPr>
          <p:nvPr/>
        </p:nvCxnSpPr>
        <p:spPr>
          <a:xfrm>
            <a:off x="2072575" y="3595013"/>
            <a:ext cx="23343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117325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Projective MNIST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00" y="829950"/>
            <a:ext cx="6455022" cy="408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17325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Projective MNIST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225" y="658125"/>
            <a:ext cx="5364374" cy="43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117325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SVHN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13" y="755300"/>
            <a:ext cx="6462613" cy="43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68725" y="1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Visualization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900" y="820225"/>
            <a:ext cx="4902053" cy="41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68725" y="1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139950" y="923350"/>
            <a:ext cx="8864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</a:t>
            </a:r>
            <a:r>
              <a:rPr lang="en" sz="1700"/>
              <a:t>he method of stacking ET layers is ultimately a heuristic approach </a:t>
            </a:r>
            <a:r>
              <a:rPr b="1" lang="en" sz="1700"/>
              <a:t>as it does not guarantee</a:t>
            </a:r>
            <a:r>
              <a:rPr lang="en" sz="1700"/>
              <a:t> self-consistency with respect to the full transformation group.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</a:t>
            </a:r>
            <a:r>
              <a:rPr lang="en" sz="1700"/>
              <a:t>igher-dimensional groups require the use of long sequences of ET layers, resulting in </a:t>
            </a:r>
            <a:r>
              <a:rPr b="1" lang="en" sz="1700"/>
              <a:t>high computational cost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112400" y="9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</a:t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39950" y="923350"/>
            <a:ext cx="8864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Prepare environment by environment.yaml.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Run the codes on run.ipynb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59850" y="18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Equivariant Transformer (ET)?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6350" y="863550"/>
            <a:ext cx="89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family of differentiable image-to-image mappings.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Equivariance!</a:t>
            </a:r>
            <a:b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ET: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Guarantee that transformation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equivariance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 Group Equivariant CNNs [1][2])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roman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Equivariant CNNs only achieve equivariance on rotation and translations.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achieve transformation equivariance on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arbitrary pre-defined groups of continuous transformations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3311" l="27348" r="28311" t="21592"/>
          <a:stretch/>
        </p:blipFill>
        <p:spPr>
          <a:xfrm>
            <a:off x="501500" y="3153700"/>
            <a:ext cx="1662200" cy="15480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97825" y="4578375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ransformation Equivariance [3]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799500" y="3534550"/>
            <a:ext cx="618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Cohen T, Welling M. Group equivariant convolutional networks. InInternational conference on machine learning 2016 Jun 11 (pp. 2990-2999). PMLR.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Cohen TS, Welling M. Steerable cnns. arXiv preprint arXiv:1612.08498. 2016 Dec 27.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Daniel’s Slides,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https://github.com/geometric-intelligence/ece594n/tree/main/hw_papers/Cohen-Group_Equivariant_Convolutional_Networks-2016/presentation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28550" y="28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Canonical Image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0" y="1131088"/>
            <a:ext cx="7877675" cy="28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6550" y="3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Canonical Image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3" y="1397275"/>
            <a:ext cx="9064874" cy="297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50500" y="30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Transformer (ST) Layer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25" y="1030925"/>
            <a:ext cx="8564574" cy="362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69900" y="5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ST Layer Good?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01800" y="73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No: It does not satisfy</a:t>
            </a:r>
            <a:r>
              <a:rPr b="1" lang="en"/>
              <a:t> self-consistent pose estimation</a:t>
            </a:r>
            <a:endParaRPr b="1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8" y="1318500"/>
            <a:ext cx="7804824" cy="32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69900" y="5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ST Layer Good?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01800" y="73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No: It does not satisfy</a:t>
            </a:r>
            <a:r>
              <a:rPr b="1" lang="en"/>
              <a:t> </a:t>
            </a:r>
            <a:r>
              <a:rPr b="1" lang="en"/>
              <a:t>self-consistent pose estimation</a:t>
            </a:r>
            <a:endParaRPr b="1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00" y="1522050"/>
            <a:ext cx="8768724" cy="29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77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Achieve Self-consistency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50" y="680675"/>
            <a:ext cx="4646750" cy="424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2952750" y="3069975"/>
            <a:ext cx="425100" cy="37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050050" y="4643800"/>
            <a:ext cx="1891800" cy="19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