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9" r:id="rId3"/>
    <p:sldId id="258" r:id="rId4"/>
    <p:sldId id="260" r:id="rId5"/>
    <p:sldId id="261" r:id="rId6"/>
    <p:sldId id="262" r:id="rId7"/>
    <p:sldId id="263" r:id="rId8"/>
    <p:sldId id="264" r:id="rId9"/>
  </p:sldIdLst>
  <p:sldSz cx="12192000" cy="6858000"/>
  <p:notesSz cx="6858000" cy="9144000"/>
  <p:defaultTextStyle>
    <a:defPPr>
      <a:defRPr lang="en-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49"/>
  </p:normalViewPr>
  <p:slideViewPr>
    <p:cSldViewPr snapToGrid="0" snapToObjects="1">
      <p:cViewPr varScale="1">
        <p:scale>
          <a:sx n="102" d="100"/>
          <a:sy n="102" d="100"/>
        </p:scale>
        <p:origin x="41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AACE3-EB61-8E4A-901D-B0F1AC6A99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JP"/>
          </a:p>
        </p:txBody>
      </p:sp>
      <p:sp>
        <p:nvSpPr>
          <p:cNvPr id="3" name="Subtitle 2">
            <a:extLst>
              <a:ext uri="{FF2B5EF4-FFF2-40B4-BE49-F238E27FC236}">
                <a16:creationId xmlns:a16="http://schemas.microsoft.com/office/drawing/2014/main" id="{4F626883-EF3E-134F-BD3D-9AC02D0029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JP"/>
          </a:p>
        </p:txBody>
      </p:sp>
      <p:sp>
        <p:nvSpPr>
          <p:cNvPr id="4" name="Date Placeholder 3">
            <a:extLst>
              <a:ext uri="{FF2B5EF4-FFF2-40B4-BE49-F238E27FC236}">
                <a16:creationId xmlns:a16="http://schemas.microsoft.com/office/drawing/2014/main" id="{74B33D62-8E71-254A-86B6-E89BB844BB29}"/>
              </a:ext>
            </a:extLst>
          </p:cNvPr>
          <p:cNvSpPr>
            <a:spLocks noGrp="1"/>
          </p:cNvSpPr>
          <p:nvPr>
            <p:ph type="dt" sz="half" idx="10"/>
          </p:nvPr>
        </p:nvSpPr>
        <p:spPr/>
        <p:txBody>
          <a:bodyPr/>
          <a:lstStyle/>
          <a:p>
            <a:fld id="{ACB3CB1A-9759-C34A-9CC4-BAF3566D6ADE}" type="datetimeFigureOut">
              <a:rPr lang="en-JP" smtClean="0"/>
              <a:t>2021/09/16</a:t>
            </a:fld>
            <a:endParaRPr lang="en-JP"/>
          </a:p>
        </p:txBody>
      </p:sp>
      <p:sp>
        <p:nvSpPr>
          <p:cNvPr id="5" name="Footer Placeholder 4">
            <a:extLst>
              <a:ext uri="{FF2B5EF4-FFF2-40B4-BE49-F238E27FC236}">
                <a16:creationId xmlns:a16="http://schemas.microsoft.com/office/drawing/2014/main" id="{7AA1164A-5E28-484E-AE3B-417BDF9EEB99}"/>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10B0600D-6C31-B843-9EC4-0ED5745CE8CB}"/>
              </a:ext>
            </a:extLst>
          </p:cNvPr>
          <p:cNvSpPr>
            <a:spLocks noGrp="1"/>
          </p:cNvSpPr>
          <p:nvPr>
            <p:ph type="sldNum" sz="quarter" idx="12"/>
          </p:nvPr>
        </p:nvSpPr>
        <p:spPr/>
        <p:txBody>
          <a:bodyPr/>
          <a:lstStyle/>
          <a:p>
            <a:fld id="{C818B268-E3D0-1F47-8C77-BB10CDBC0DF1}" type="slidenum">
              <a:rPr lang="en-JP" smtClean="0"/>
              <a:t>‹#›</a:t>
            </a:fld>
            <a:endParaRPr lang="en-JP"/>
          </a:p>
        </p:txBody>
      </p:sp>
    </p:spTree>
    <p:extLst>
      <p:ext uri="{BB962C8B-B14F-4D97-AF65-F5344CB8AC3E}">
        <p14:creationId xmlns:p14="http://schemas.microsoft.com/office/powerpoint/2010/main" val="1997494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8983E-9761-5A46-B28B-2A7CEC5FBFBB}"/>
              </a:ext>
            </a:extLst>
          </p:cNvPr>
          <p:cNvSpPr>
            <a:spLocks noGrp="1"/>
          </p:cNvSpPr>
          <p:nvPr>
            <p:ph type="title"/>
          </p:nvPr>
        </p:nvSpPr>
        <p:spPr/>
        <p:txBody>
          <a:bodyPr/>
          <a:lstStyle/>
          <a:p>
            <a:r>
              <a:rPr lang="en-US"/>
              <a:t>Click to edit Master title style</a:t>
            </a:r>
            <a:endParaRPr lang="en-JP"/>
          </a:p>
        </p:txBody>
      </p:sp>
      <p:sp>
        <p:nvSpPr>
          <p:cNvPr id="3" name="Vertical Text Placeholder 2">
            <a:extLst>
              <a:ext uri="{FF2B5EF4-FFF2-40B4-BE49-F238E27FC236}">
                <a16:creationId xmlns:a16="http://schemas.microsoft.com/office/drawing/2014/main" id="{0C37AA8C-4056-DB47-A4DC-1BC435E6E3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91639958-00D3-4140-A54D-71E830AA957A}"/>
              </a:ext>
            </a:extLst>
          </p:cNvPr>
          <p:cNvSpPr>
            <a:spLocks noGrp="1"/>
          </p:cNvSpPr>
          <p:nvPr>
            <p:ph type="dt" sz="half" idx="10"/>
          </p:nvPr>
        </p:nvSpPr>
        <p:spPr/>
        <p:txBody>
          <a:bodyPr/>
          <a:lstStyle/>
          <a:p>
            <a:fld id="{ACB3CB1A-9759-C34A-9CC4-BAF3566D6ADE}" type="datetimeFigureOut">
              <a:rPr lang="en-JP" smtClean="0"/>
              <a:t>2021/09/16</a:t>
            </a:fld>
            <a:endParaRPr lang="en-JP"/>
          </a:p>
        </p:txBody>
      </p:sp>
      <p:sp>
        <p:nvSpPr>
          <p:cNvPr id="5" name="Footer Placeholder 4">
            <a:extLst>
              <a:ext uri="{FF2B5EF4-FFF2-40B4-BE49-F238E27FC236}">
                <a16:creationId xmlns:a16="http://schemas.microsoft.com/office/drawing/2014/main" id="{BEE559FF-4631-5F45-A4E7-AA181833BAC8}"/>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0B55F8D9-0CC7-BE4F-A7C3-526BC2A20A1E}"/>
              </a:ext>
            </a:extLst>
          </p:cNvPr>
          <p:cNvSpPr>
            <a:spLocks noGrp="1"/>
          </p:cNvSpPr>
          <p:nvPr>
            <p:ph type="sldNum" sz="quarter" idx="12"/>
          </p:nvPr>
        </p:nvSpPr>
        <p:spPr/>
        <p:txBody>
          <a:bodyPr/>
          <a:lstStyle/>
          <a:p>
            <a:fld id="{C818B268-E3D0-1F47-8C77-BB10CDBC0DF1}" type="slidenum">
              <a:rPr lang="en-JP" smtClean="0"/>
              <a:t>‹#›</a:t>
            </a:fld>
            <a:endParaRPr lang="en-JP"/>
          </a:p>
        </p:txBody>
      </p:sp>
    </p:spTree>
    <p:extLst>
      <p:ext uri="{BB962C8B-B14F-4D97-AF65-F5344CB8AC3E}">
        <p14:creationId xmlns:p14="http://schemas.microsoft.com/office/powerpoint/2010/main" val="840894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99F790-358C-CF4E-B680-3C25CEE9E1E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JP"/>
          </a:p>
        </p:txBody>
      </p:sp>
      <p:sp>
        <p:nvSpPr>
          <p:cNvPr id="3" name="Vertical Text Placeholder 2">
            <a:extLst>
              <a:ext uri="{FF2B5EF4-FFF2-40B4-BE49-F238E27FC236}">
                <a16:creationId xmlns:a16="http://schemas.microsoft.com/office/drawing/2014/main" id="{29983A35-AD08-9744-B19F-87FCE2CE21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4E5735C9-9EED-C642-9F7E-7C8B17297E71}"/>
              </a:ext>
            </a:extLst>
          </p:cNvPr>
          <p:cNvSpPr>
            <a:spLocks noGrp="1"/>
          </p:cNvSpPr>
          <p:nvPr>
            <p:ph type="dt" sz="half" idx="10"/>
          </p:nvPr>
        </p:nvSpPr>
        <p:spPr/>
        <p:txBody>
          <a:bodyPr/>
          <a:lstStyle/>
          <a:p>
            <a:fld id="{ACB3CB1A-9759-C34A-9CC4-BAF3566D6ADE}" type="datetimeFigureOut">
              <a:rPr lang="en-JP" smtClean="0"/>
              <a:t>2021/09/16</a:t>
            </a:fld>
            <a:endParaRPr lang="en-JP"/>
          </a:p>
        </p:txBody>
      </p:sp>
      <p:sp>
        <p:nvSpPr>
          <p:cNvPr id="5" name="Footer Placeholder 4">
            <a:extLst>
              <a:ext uri="{FF2B5EF4-FFF2-40B4-BE49-F238E27FC236}">
                <a16:creationId xmlns:a16="http://schemas.microsoft.com/office/drawing/2014/main" id="{370F00EC-6CC6-CB49-94BE-FD2E558BCA57}"/>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9606C3DA-4BFF-F147-8DA9-1BFB102818AA}"/>
              </a:ext>
            </a:extLst>
          </p:cNvPr>
          <p:cNvSpPr>
            <a:spLocks noGrp="1"/>
          </p:cNvSpPr>
          <p:nvPr>
            <p:ph type="sldNum" sz="quarter" idx="12"/>
          </p:nvPr>
        </p:nvSpPr>
        <p:spPr/>
        <p:txBody>
          <a:bodyPr/>
          <a:lstStyle/>
          <a:p>
            <a:fld id="{C818B268-E3D0-1F47-8C77-BB10CDBC0DF1}" type="slidenum">
              <a:rPr lang="en-JP" smtClean="0"/>
              <a:t>‹#›</a:t>
            </a:fld>
            <a:endParaRPr lang="en-JP"/>
          </a:p>
        </p:txBody>
      </p:sp>
    </p:spTree>
    <p:extLst>
      <p:ext uri="{BB962C8B-B14F-4D97-AF65-F5344CB8AC3E}">
        <p14:creationId xmlns:p14="http://schemas.microsoft.com/office/powerpoint/2010/main" val="232824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959AB-41BF-D546-988F-369130127899}"/>
              </a:ext>
            </a:extLst>
          </p:cNvPr>
          <p:cNvSpPr>
            <a:spLocks noGrp="1"/>
          </p:cNvSpPr>
          <p:nvPr>
            <p:ph type="title"/>
          </p:nvPr>
        </p:nvSpPr>
        <p:spPr/>
        <p:txBody>
          <a:bodyPr/>
          <a:lstStyle/>
          <a:p>
            <a:r>
              <a:rPr lang="en-US"/>
              <a:t>Click to edit Master title style</a:t>
            </a:r>
            <a:endParaRPr lang="en-JP"/>
          </a:p>
        </p:txBody>
      </p:sp>
      <p:sp>
        <p:nvSpPr>
          <p:cNvPr id="3" name="Content Placeholder 2">
            <a:extLst>
              <a:ext uri="{FF2B5EF4-FFF2-40B4-BE49-F238E27FC236}">
                <a16:creationId xmlns:a16="http://schemas.microsoft.com/office/drawing/2014/main" id="{C2D73DBC-D0BD-A340-98D0-43B757301B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66ED1075-5827-C54C-AB77-B257706CC2CE}"/>
              </a:ext>
            </a:extLst>
          </p:cNvPr>
          <p:cNvSpPr>
            <a:spLocks noGrp="1"/>
          </p:cNvSpPr>
          <p:nvPr>
            <p:ph type="dt" sz="half" idx="10"/>
          </p:nvPr>
        </p:nvSpPr>
        <p:spPr/>
        <p:txBody>
          <a:bodyPr/>
          <a:lstStyle/>
          <a:p>
            <a:fld id="{ACB3CB1A-9759-C34A-9CC4-BAF3566D6ADE}" type="datetimeFigureOut">
              <a:rPr lang="en-JP" smtClean="0"/>
              <a:t>2021/09/16</a:t>
            </a:fld>
            <a:endParaRPr lang="en-JP"/>
          </a:p>
        </p:txBody>
      </p:sp>
      <p:sp>
        <p:nvSpPr>
          <p:cNvPr id="5" name="Footer Placeholder 4">
            <a:extLst>
              <a:ext uri="{FF2B5EF4-FFF2-40B4-BE49-F238E27FC236}">
                <a16:creationId xmlns:a16="http://schemas.microsoft.com/office/drawing/2014/main" id="{05C89C30-DB50-CF4E-A231-C9D4E6C835DB}"/>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613FA090-34A9-A247-B1B1-78B6A7931BF0}"/>
              </a:ext>
            </a:extLst>
          </p:cNvPr>
          <p:cNvSpPr>
            <a:spLocks noGrp="1"/>
          </p:cNvSpPr>
          <p:nvPr>
            <p:ph type="sldNum" sz="quarter" idx="12"/>
          </p:nvPr>
        </p:nvSpPr>
        <p:spPr/>
        <p:txBody>
          <a:bodyPr/>
          <a:lstStyle/>
          <a:p>
            <a:fld id="{C818B268-E3D0-1F47-8C77-BB10CDBC0DF1}" type="slidenum">
              <a:rPr lang="en-JP" smtClean="0"/>
              <a:t>‹#›</a:t>
            </a:fld>
            <a:endParaRPr lang="en-JP"/>
          </a:p>
        </p:txBody>
      </p:sp>
    </p:spTree>
    <p:extLst>
      <p:ext uri="{BB962C8B-B14F-4D97-AF65-F5344CB8AC3E}">
        <p14:creationId xmlns:p14="http://schemas.microsoft.com/office/powerpoint/2010/main" val="1830410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212AB-3F73-8A44-AAF0-B82D1A643E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JP"/>
          </a:p>
        </p:txBody>
      </p:sp>
      <p:sp>
        <p:nvSpPr>
          <p:cNvPr id="3" name="Text Placeholder 2">
            <a:extLst>
              <a:ext uri="{FF2B5EF4-FFF2-40B4-BE49-F238E27FC236}">
                <a16:creationId xmlns:a16="http://schemas.microsoft.com/office/drawing/2014/main" id="{D56CA669-1707-4F44-8EF7-8E23874F21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850DC6-54B6-E34C-A6C1-3147CFC3E27C}"/>
              </a:ext>
            </a:extLst>
          </p:cNvPr>
          <p:cNvSpPr>
            <a:spLocks noGrp="1"/>
          </p:cNvSpPr>
          <p:nvPr>
            <p:ph type="dt" sz="half" idx="10"/>
          </p:nvPr>
        </p:nvSpPr>
        <p:spPr/>
        <p:txBody>
          <a:bodyPr/>
          <a:lstStyle/>
          <a:p>
            <a:fld id="{ACB3CB1A-9759-C34A-9CC4-BAF3566D6ADE}" type="datetimeFigureOut">
              <a:rPr lang="en-JP" smtClean="0"/>
              <a:t>2021/09/16</a:t>
            </a:fld>
            <a:endParaRPr lang="en-JP"/>
          </a:p>
        </p:txBody>
      </p:sp>
      <p:sp>
        <p:nvSpPr>
          <p:cNvPr id="5" name="Footer Placeholder 4">
            <a:extLst>
              <a:ext uri="{FF2B5EF4-FFF2-40B4-BE49-F238E27FC236}">
                <a16:creationId xmlns:a16="http://schemas.microsoft.com/office/drawing/2014/main" id="{DB41F712-F2FF-2A48-B706-C29B749153E0}"/>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B2AB2594-B7D0-7343-94AD-35C332D1647C}"/>
              </a:ext>
            </a:extLst>
          </p:cNvPr>
          <p:cNvSpPr>
            <a:spLocks noGrp="1"/>
          </p:cNvSpPr>
          <p:nvPr>
            <p:ph type="sldNum" sz="quarter" idx="12"/>
          </p:nvPr>
        </p:nvSpPr>
        <p:spPr/>
        <p:txBody>
          <a:bodyPr/>
          <a:lstStyle/>
          <a:p>
            <a:fld id="{C818B268-E3D0-1F47-8C77-BB10CDBC0DF1}" type="slidenum">
              <a:rPr lang="en-JP" smtClean="0"/>
              <a:t>‹#›</a:t>
            </a:fld>
            <a:endParaRPr lang="en-JP"/>
          </a:p>
        </p:txBody>
      </p:sp>
    </p:spTree>
    <p:extLst>
      <p:ext uri="{BB962C8B-B14F-4D97-AF65-F5344CB8AC3E}">
        <p14:creationId xmlns:p14="http://schemas.microsoft.com/office/powerpoint/2010/main" val="4231508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664D8-838E-EC45-A56F-CEDF653E92DE}"/>
              </a:ext>
            </a:extLst>
          </p:cNvPr>
          <p:cNvSpPr>
            <a:spLocks noGrp="1"/>
          </p:cNvSpPr>
          <p:nvPr>
            <p:ph type="title"/>
          </p:nvPr>
        </p:nvSpPr>
        <p:spPr/>
        <p:txBody>
          <a:bodyPr/>
          <a:lstStyle/>
          <a:p>
            <a:r>
              <a:rPr lang="en-US"/>
              <a:t>Click to edit Master title style</a:t>
            </a:r>
            <a:endParaRPr lang="en-JP"/>
          </a:p>
        </p:txBody>
      </p:sp>
      <p:sp>
        <p:nvSpPr>
          <p:cNvPr id="3" name="Content Placeholder 2">
            <a:extLst>
              <a:ext uri="{FF2B5EF4-FFF2-40B4-BE49-F238E27FC236}">
                <a16:creationId xmlns:a16="http://schemas.microsoft.com/office/drawing/2014/main" id="{4C0D5EEA-2599-0346-9C73-3AF4D45444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Content Placeholder 3">
            <a:extLst>
              <a:ext uri="{FF2B5EF4-FFF2-40B4-BE49-F238E27FC236}">
                <a16:creationId xmlns:a16="http://schemas.microsoft.com/office/drawing/2014/main" id="{CF7E5896-4909-E141-B499-9CD11B1393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5" name="Date Placeholder 4">
            <a:extLst>
              <a:ext uri="{FF2B5EF4-FFF2-40B4-BE49-F238E27FC236}">
                <a16:creationId xmlns:a16="http://schemas.microsoft.com/office/drawing/2014/main" id="{21B08569-3CD5-0D46-948F-9B88C0869C75}"/>
              </a:ext>
            </a:extLst>
          </p:cNvPr>
          <p:cNvSpPr>
            <a:spLocks noGrp="1"/>
          </p:cNvSpPr>
          <p:nvPr>
            <p:ph type="dt" sz="half" idx="10"/>
          </p:nvPr>
        </p:nvSpPr>
        <p:spPr/>
        <p:txBody>
          <a:bodyPr/>
          <a:lstStyle/>
          <a:p>
            <a:fld id="{ACB3CB1A-9759-C34A-9CC4-BAF3566D6ADE}" type="datetimeFigureOut">
              <a:rPr lang="en-JP" smtClean="0"/>
              <a:t>2021/09/16</a:t>
            </a:fld>
            <a:endParaRPr lang="en-JP"/>
          </a:p>
        </p:txBody>
      </p:sp>
      <p:sp>
        <p:nvSpPr>
          <p:cNvPr id="6" name="Footer Placeholder 5">
            <a:extLst>
              <a:ext uri="{FF2B5EF4-FFF2-40B4-BE49-F238E27FC236}">
                <a16:creationId xmlns:a16="http://schemas.microsoft.com/office/drawing/2014/main" id="{8EFD3785-9BAB-124E-A126-C7466FDF77FF}"/>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062EA3B1-89AE-744E-9EF5-B66FFFCC9597}"/>
              </a:ext>
            </a:extLst>
          </p:cNvPr>
          <p:cNvSpPr>
            <a:spLocks noGrp="1"/>
          </p:cNvSpPr>
          <p:nvPr>
            <p:ph type="sldNum" sz="quarter" idx="12"/>
          </p:nvPr>
        </p:nvSpPr>
        <p:spPr/>
        <p:txBody>
          <a:bodyPr/>
          <a:lstStyle/>
          <a:p>
            <a:fld id="{C818B268-E3D0-1F47-8C77-BB10CDBC0DF1}" type="slidenum">
              <a:rPr lang="en-JP" smtClean="0"/>
              <a:t>‹#›</a:t>
            </a:fld>
            <a:endParaRPr lang="en-JP"/>
          </a:p>
        </p:txBody>
      </p:sp>
    </p:spTree>
    <p:extLst>
      <p:ext uri="{BB962C8B-B14F-4D97-AF65-F5344CB8AC3E}">
        <p14:creationId xmlns:p14="http://schemas.microsoft.com/office/powerpoint/2010/main" val="2509199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E22F1-DD21-3447-8246-10DCC520ADD3}"/>
              </a:ext>
            </a:extLst>
          </p:cNvPr>
          <p:cNvSpPr>
            <a:spLocks noGrp="1"/>
          </p:cNvSpPr>
          <p:nvPr>
            <p:ph type="title"/>
          </p:nvPr>
        </p:nvSpPr>
        <p:spPr>
          <a:xfrm>
            <a:off x="839788" y="365125"/>
            <a:ext cx="10515600" cy="1325563"/>
          </a:xfrm>
        </p:spPr>
        <p:txBody>
          <a:bodyPr/>
          <a:lstStyle/>
          <a:p>
            <a:r>
              <a:rPr lang="en-US"/>
              <a:t>Click to edit Master title style</a:t>
            </a:r>
            <a:endParaRPr lang="en-JP"/>
          </a:p>
        </p:txBody>
      </p:sp>
      <p:sp>
        <p:nvSpPr>
          <p:cNvPr id="3" name="Text Placeholder 2">
            <a:extLst>
              <a:ext uri="{FF2B5EF4-FFF2-40B4-BE49-F238E27FC236}">
                <a16:creationId xmlns:a16="http://schemas.microsoft.com/office/drawing/2014/main" id="{DB3961BB-EEE5-F84E-A8C1-68FDBF4CBE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E37855-286C-A046-BB7C-ABC7A70D5B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5" name="Text Placeholder 4">
            <a:extLst>
              <a:ext uri="{FF2B5EF4-FFF2-40B4-BE49-F238E27FC236}">
                <a16:creationId xmlns:a16="http://schemas.microsoft.com/office/drawing/2014/main" id="{7752BA04-C25A-5D43-AFCE-C0A5589174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B00969-4239-964B-8CA6-AB2A969CEB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7" name="Date Placeholder 6">
            <a:extLst>
              <a:ext uri="{FF2B5EF4-FFF2-40B4-BE49-F238E27FC236}">
                <a16:creationId xmlns:a16="http://schemas.microsoft.com/office/drawing/2014/main" id="{917853FE-CDC9-3C41-928B-73D6165F3EAD}"/>
              </a:ext>
            </a:extLst>
          </p:cNvPr>
          <p:cNvSpPr>
            <a:spLocks noGrp="1"/>
          </p:cNvSpPr>
          <p:nvPr>
            <p:ph type="dt" sz="half" idx="10"/>
          </p:nvPr>
        </p:nvSpPr>
        <p:spPr/>
        <p:txBody>
          <a:bodyPr/>
          <a:lstStyle/>
          <a:p>
            <a:fld id="{ACB3CB1A-9759-C34A-9CC4-BAF3566D6ADE}" type="datetimeFigureOut">
              <a:rPr lang="en-JP" smtClean="0"/>
              <a:t>2021/09/16</a:t>
            </a:fld>
            <a:endParaRPr lang="en-JP"/>
          </a:p>
        </p:txBody>
      </p:sp>
      <p:sp>
        <p:nvSpPr>
          <p:cNvPr id="8" name="Footer Placeholder 7">
            <a:extLst>
              <a:ext uri="{FF2B5EF4-FFF2-40B4-BE49-F238E27FC236}">
                <a16:creationId xmlns:a16="http://schemas.microsoft.com/office/drawing/2014/main" id="{53FB82D2-5820-5543-AEC9-058AED3CEE65}"/>
              </a:ext>
            </a:extLst>
          </p:cNvPr>
          <p:cNvSpPr>
            <a:spLocks noGrp="1"/>
          </p:cNvSpPr>
          <p:nvPr>
            <p:ph type="ftr" sz="quarter" idx="11"/>
          </p:nvPr>
        </p:nvSpPr>
        <p:spPr/>
        <p:txBody>
          <a:bodyPr/>
          <a:lstStyle/>
          <a:p>
            <a:endParaRPr lang="en-JP"/>
          </a:p>
        </p:txBody>
      </p:sp>
      <p:sp>
        <p:nvSpPr>
          <p:cNvPr id="9" name="Slide Number Placeholder 8">
            <a:extLst>
              <a:ext uri="{FF2B5EF4-FFF2-40B4-BE49-F238E27FC236}">
                <a16:creationId xmlns:a16="http://schemas.microsoft.com/office/drawing/2014/main" id="{A7481459-D09A-4849-81F5-5B8729EEBC92}"/>
              </a:ext>
            </a:extLst>
          </p:cNvPr>
          <p:cNvSpPr>
            <a:spLocks noGrp="1"/>
          </p:cNvSpPr>
          <p:nvPr>
            <p:ph type="sldNum" sz="quarter" idx="12"/>
          </p:nvPr>
        </p:nvSpPr>
        <p:spPr/>
        <p:txBody>
          <a:bodyPr/>
          <a:lstStyle/>
          <a:p>
            <a:fld id="{C818B268-E3D0-1F47-8C77-BB10CDBC0DF1}" type="slidenum">
              <a:rPr lang="en-JP" smtClean="0"/>
              <a:t>‹#›</a:t>
            </a:fld>
            <a:endParaRPr lang="en-JP"/>
          </a:p>
        </p:txBody>
      </p:sp>
    </p:spTree>
    <p:extLst>
      <p:ext uri="{BB962C8B-B14F-4D97-AF65-F5344CB8AC3E}">
        <p14:creationId xmlns:p14="http://schemas.microsoft.com/office/powerpoint/2010/main" val="3146475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62D46-AD3E-CE4B-A4E3-E4E0836493C8}"/>
              </a:ext>
            </a:extLst>
          </p:cNvPr>
          <p:cNvSpPr>
            <a:spLocks noGrp="1"/>
          </p:cNvSpPr>
          <p:nvPr>
            <p:ph type="title"/>
          </p:nvPr>
        </p:nvSpPr>
        <p:spPr/>
        <p:txBody>
          <a:bodyPr/>
          <a:lstStyle/>
          <a:p>
            <a:r>
              <a:rPr lang="en-US"/>
              <a:t>Click to edit Master title style</a:t>
            </a:r>
            <a:endParaRPr lang="en-JP"/>
          </a:p>
        </p:txBody>
      </p:sp>
      <p:sp>
        <p:nvSpPr>
          <p:cNvPr id="3" name="Date Placeholder 2">
            <a:extLst>
              <a:ext uri="{FF2B5EF4-FFF2-40B4-BE49-F238E27FC236}">
                <a16:creationId xmlns:a16="http://schemas.microsoft.com/office/drawing/2014/main" id="{C3B00AF9-7E4F-F746-9678-B38D5491477D}"/>
              </a:ext>
            </a:extLst>
          </p:cNvPr>
          <p:cNvSpPr>
            <a:spLocks noGrp="1"/>
          </p:cNvSpPr>
          <p:nvPr>
            <p:ph type="dt" sz="half" idx="10"/>
          </p:nvPr>
        </p:nvSpPr>
        <p:spPr/>
        <p:txBody>
          <a:bodyPr/>
          <a:lstStyle/>
          <a:p>
            <a:fld id="{ACB3CB1A-9759-C34A-9CC4-BAF3566D6ADE}" type="datetimeFigureOut">
              <a:rPr lang="en-JP" smtClean="0"/>
              <a:t>2021/09/16</a:t>
            </a:fld>
            <a:endParaRPr lang="en-JP"/>
          </a:p>
        </p:txBody>
      </p:sp>
      <p:sp>
        <p:nvSpPr>
          <p:cNvPr id="4" name="Footer Placeholder 3">
            <a:extLst>
              <a:ext uri="{FF2B5EF4-FFF2-40B4-BE49-F238E27FC236}">
                <a16:creationId xmlns:a16="http://schemas.microsoft.com/office/drawing/2014/main" id="{625DAA57-8CAD-A94F-BD67-2411332A4D09}"/>
              </a:ext>
            </a:extLst>
          </p:cNvPr>
          <p:cNvSpPr>
            <a:spLocks noGrp="1"/>
          </p:cNvSpPr>
          <p:nvPr>
            <p:ph type="ftr" sz="quarter" idx="11"/>
          </p:nvPr>
        </p:nvSpPr>
        <p:spPr/>
        <p:txBody>
          <a:bodyPr/>
          <a:lstStyle/>
          <a:p>
            <a:endParaRPr lang="en-JP"/>
          </a:p>
        </p:txBody>
      </p:sp>
      <p:sp>
        <p:nvSpPr>
          <p:cNvPr id="5" name="Slide Number Placeholder 4">
            <a:extLst>
              <a:ext uri="{FF2B5EF4-FFF2-40B4-BE49-F238E27FC236}">
                <a16:creationId xmlns:a16="http://schemas.microsoft.com/office/drawing/2014/main" id="{B866EF5F-BC9F-7F4F-813A-5220A7CA0E61}"/>
              </a:ext>
            </a:extLst>
          </p:cNvPr>
          <p:cNvSpPr>
            <a:spLocks noGrp="1"/>
          </p:cNvSpPr>
          <p:nvPr>
            <p:ph type="sldNum" sz="quarter" idx="12"/>
          </p:nvPr>
        </p:nvSpPr>
        <p:spPr/>
        <p:txBody>
          <a:bodyPr/>
          <a:lstStyle/>
          <a:p>
            <a:fld id="{C818B268-E3D0-1F47-8C77-BB10CDBC0DF1}" type="slidenum">
              <a:rPr lang="en-JP" smtClean="0"/>
              <a:t>‹#›</a:t>
            </a:fld>
            <a:endParaRPr lang="en-JP"/>
          </a:p>
        </p:txBody>
      </p:sp>
    </p:spTree>
    <p:extLst>
      <p:ext uri="{BB962C8B-B14F-4D97-AF65-F5344CB8AC3E}">
        <p14:creationId xmlns:p14="http://schemas.microsoft.com/office/powerpoint/2010/main" val="980367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BB38B9-B558-9F40-AC0F-7E948CC65A5A}"/>
              </a:ext>
            </a:extLst>
          </p:cNvPr>
          <p:cNvSpPr>
            <a:spLocks noGrp="1"/>
          </p:cNvSpPr>
          <p:nvPr>
            <p:ph type="dt" sz="half" idx="10"/>
          </p:nvPr>
        </p:nvSpPr>
        <p:spPr/>
        <p:txBody>
          <a:bodyPr/>
          <a:lstStyle/>
          <a:p>
            <a:fld id="{ACB3CB1A-9759-C34A-9CC4-BAF3566D6ADE}" type="datetimeFigureOut">
              <a:rPr lang="en-JP" smtClean="0"/>
              <a:t>2021/09/16</a:t>
            </a:fld>
            <a:endParaRPr lang="en-JP"/>
          </a:p>
        </p:txBody>
      </p:sp>
      <p:sp>
        <p:nvSpPr>
          <p:cNvPr id="3" name="Footer Placeholder 2">
            <a:extLst>
              <a:ext uri="{FF2B5EF4-FFF2-40B4-BE49-F238E27FC236}">
                <a16:creationId xmlns:a16="http://schemas.microsoft.com/office/drawing/2014/main" id="{EE3B9B28-562D-AA4D-ACC5-55A4E97D75E4}"/>
              </a:ext>
            </a:extLst>
          </p:cNvPr>
          <p:cNvSpPr>
            <a:spLocks noGrp="1"/>
          </p:cNvSpPr>
          <p:nvPr>
            <p:ph type="ftr" sz="quarter" idx="11"/>
          </p:nvPr>
        </p:nvSpPr>
        <p:spPr/>
        <p:txBody>
          <a:bodyPr/>
          <a:lstStyle/>
          <a:p>
            <a:endParaRPr lang="en-JP"/>
          </a:p>
        </p:txBody>
      </p:sp>
      <p:sp>
        <p:nvSpPr>
          <p:cNvPr id="4" name="Slide Number Placeholder 3">
            <a:extLst>
              <a:ext uri="{FF2B5EF4-FFF2-40B4-BE49-F238E27FC236}">
                <a16:creationId xmlns:a16="http://schemas.microsoft.com/office/drawing/2014/main" id="{BEDC7D7B-7801-094D-B3D8-9BB28EAC576C}"/>
              </a:ext>
            </a:extLst>
          </p:cNvPr>
          <p:cNvSpPr>
            <a:spLocks noGrp="1"/>
          </p:cNvSpPr>
          <p:nvPr>
            <p:ph type="sldNum" sz="quarter" idx="12"/>
          </p:nvPr>
        </p:nvSpPr>
        <p:spPr/>
        <p:txBody>
          <a:bodyPr/>
          <a:lstStyle/>
          <a:p>
            <a:fld id="{C818B268-E3D0-1F47-8C77-BB10CDBC0DF1}" type="slidenum">
              <a:rPr lang="en-JP" smtClean="0"/>
              <a:t>‹#›</a:t>
            </a:fld>
            <a:endParaRPr lang="en-JP"/>
          </a:p>
        </p:txBody>
      </p:sp>
    </p:spTree>
    <p:extLst>
      <p:ext uri="{BB962C8B-B14F-4D97-AF65-F5344CB8AC3E}">
        <p14:creationId xmlns:p14="http://schemas.microsoft.com/office/powerpoint/2010/main" val="4292286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4C91F-51AF-B944-9EC5-4F64B60D1F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JP"/>
          </a:p>
        </p:txBody>
      </p:sp>
      <p:sp>
        <p:nvSpPr>
          <p:cNvPr id="3" name="Content Placeholder 2">
            <a:extLst>
              <a:ext uri="{FF2B5EF4-FFF2-40B4-BE49-F238E27FC236}">
                <a16:creationId xmlns:a16="http://schemas.microsoft.com/office/drawing/2014/main" id="{DB57E93D-E364-3A49-9259-CA3720BC76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Text Placeholder 3">
            <a:extLst>
              <a:ext uri="{FF2B5EF4-FFF2-40B4-BE49-F238E27FC236}">
                <a16:creationId xmlns:a16="http://schemas.microsoft.com/office/drawing/2014/main" id="{80084BF9-E881-5D4A-BA7D-A791BDC776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20B72F-8D2A-AA46-9BF3-2E57C5899A1C}"/>
              </a:ext>
            </a:extLst>
          </p:cNvPr>
          <p:cNvSpPr>
            <a:spLocks noGrp="1"/>
          </p:cNvSpPr>
          <p:nvPr>
            <p:ph type="dt" sz="half" idx="10"/>
          </p:nvPr>
        </p:nvSpPr>
        <p:spPr/>
        <p:txBody>
          <a:bodyPr/>
          <a:lstStyle/>
          <a:p>
            <a:fld id="{ACB3CB1A-9759-C34A-9CC4-BAF3566D6ADE}" type="datetimeFigureOut">
              <a:rPr lang="en-JP" smtClean="0"/>
              <a:t>2021/09/16</a:t>
            </a:fld>
            <a:endParaRPr lang="en-JP"/>
          </a:p>
        </p:txBody>
      </p:sp>
      <p:sp>
        <p:nvSpPr>
          <p:cNvPr id="6" name="Footer Placeholder 5">
            <a:extLst>
              <a:ext uri="{FF2B5EF4-FFF2-40B4-BE49-F238E27FC236}">
                <a16:creationId xmlns:a16="http://schemas.microsoft.com/office/drawing/2014/main" id="{7E1725EF-51F6-5F4D-AD37-AD3C3001925E}"/>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486B9B71-5DCC-DE4A-A05E-2FFF467BBCD8}"/>
              </a:ext>
            </a:extLst>
          </p:cNvPr>
          <p:cNvSpPr>
            <a:spLocks noGrp="1"/>
          </p:cNvSpPr>
          <p:nvPr>
            <p:ph type="sldNum" sz="quarter" idx="12"/>
          </p:nvPr>
        </p:nvSpPr>
        <p:spPr/>
        <p:txBody>
          <a:bodyPr/>
          <a:lstStyle/>
          <a:p>
            <a:fld id="{C818B268-E3D0-1F47-8C77-BB10CDBC0DF1}" type="slidenum">
              <a:rPr lang="en-JP" smtClean="0"/>
              <a:t>‹#›</a:t>
            </a:fld>
            <a:endParaRPr lang="en-JP"/>
          </a:p>
        </p:txBody>
      </p:sp>
    </p:spTree>
    <p:extLst>
      <p:ext uri="{BB962C8B-B14F-4D97-AF65-F5344CB8AC3E}">
        <p14:creationId xmlns:p14="http://schemas.microsoft.com/office/powerpoint/2010/main" val="4113009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57320-82A3-FC45-B674-F31C5A2BD5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JP"/>
          </a:p>
        </p:txBody>
      </p:sp>
      <p:sp>
        <p:nvSpPr>
          <p:cNvPr id="3" name="Picture Placeholder 2">
            <a:extLst>
              <a:ext uri="{FF2B5EF4-FFF2-40B4-BE49-F238E27FC236}">
                <a16:creationId xmlns:a16="http://schemas.microsoft.com/office/drawing/2014/main" id="{B144B222-B38E-5940-AC8D-072DD9C765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JP"/>
          </a:p>
        </p:txBody>
      </p:sp>
      <p:sp>
        <p:nvSpPr>
          <p:cNvPr id="4" name="Text Placeholder 3">
            <a:extLst>
              <a:ext uri="{FF2B5EF4-FFF2-40B4-BE49-F238E27FC236}">
                <a16:creationId xmlns:a16="http://schemas.microsoft.com/office/drawing/2014/main" id="{C67A52EE-45EC-5B42-8A60-3BF42BC20F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127E29-8159-1C4B-AA15-151C5281849B}"/>
              </a:ext>
            </a:extLst>
          </p:cNvPr>
          <p:cNvSpPr>
            <a:spLocks noGrp="1"/>
          </p:cNvSpPr>
          <p:nvPr>
            <p:ph type="dt" sz="half" idx="10"/>
          </p:nvPr>
        </p:nvSpPr>
        <p:spPr/>
        <p:txBody>
          <a:bodyPr/>
          <a:lstStyle/>
          <a:p>
            <a:fld id="{ACB3CB1A-9759-C34A-9CC4-BAF3566D6ADE}" type="datetimeFigureOut">
              <a:rPr lang="en-JP" smtClean="0"/>
              <a:t>2021/09/16</a:t>
            </a:fld>
            <a:endParaRPr lang="en-JP"/>
          </a:p>
        </p:txBody>
      </p:sp>
      <p:sp>
        <p:nvSpPr>
          <p:cNvPr id="6" name="Footer Placeholder 5">
            <a:extLst>
              <a:ext uri="{FF2B5EF4-FFF2-40B4-BE49-F238E27FC236}">
                <a16:creationId xmlns:a16="http://schemas.microsoft.com/office/drawing/2014/main" id="{0A52668B-96AC-314E-9788-EF0DB1972E38}"/>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3C2DCB56-CAD4-D74B-9312-0438634F9542}"/>
              </a:ext>
            </a:extLst>
          </p:cNvPr>
          <p:cNvSpPr>
            <a:spLocks noGrp="1"/>
          </p:cNvSpPr>
          <p:nvPr>
            <p:ph type="sldNum" sz="quarter" idx="12"/>
          </p:nvPr>
        </p:nvSpPr>
        <p:spPr/>
        <p:txBody>
          <a:bodyPr/>
          <a:lstStyle/>
          <a:p>
            <a:fld id="{C818B268-E3D0-1F47-8C77-BB10CDBC0DF1}" type="slidenum">
              <a:rPr lang="en-JP" smtClean="0"/>
              <a:t>‹#›</a:t>
            </a:fld>
            <a:endParaRPr lang="en-JP"/>
          </a:p>
        </p:txBody>
      </p:sp>
    </p:spTree>
    <p:extLst>
      <p:ext uri="{BB962C8B-B14F-4D97-AF65-F5344CB8AC3E}">
        <p14:creationId xmlns:p14="http://schemas.microsoft.com/office/powerpoint/2010/main" val="4239086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7EACFD-032A-B344-9039-E5F43FE5AA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JP"/>
          </a:p>
        </p:txBody>
      </p:sp>
      <p:sp>
        <p:nvSpPr>
          <p:cNvPr id="3" name="Text Placeholder 2">
            <a:extLst>
              <a:ext uri="{FF2B5EF4-FFF2-40B4-BE49-F238E27FC236}">
                <a16:creationId xmlns:a16="http://schemas.microsoft.com/office/drawing/2014/main" id="{477DC78F-8ABF-FC41-8306-08D90B3F36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331EBD7C-84A9-1F41-91E6-DB7CC0C75A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B3CB1A-9759-C34A-9CC4-BAF3566D6ADE}" type="datetimeFigureOut">
              <a:rPr lang="en-JP" smtClean="0"/>
              <a:t>2021/09/16</a:t>
            </a:fld>
            <a:endParaRPr lang="en-JP"/>
          </a:p>
        </p:txBody>
      </p:sp>
      <p:sp>
        <p:nvSpPr>
          <p:cNvPr id="5" name="Footer Placeholder 4">
            <a:extLst>
              <a:ext uri="{FF2B5EF4-FFF2-40B4-BE49-F238E27FC236}">
                <a16:creationId xmlns:a16="http://schemas.microsoft.com/office/drawing/2014/main" id="{5CD78125-5EAA-FE4B-B4DE-E5D25CC600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JP"/>
          </a:p>
        </p:txBody>
      </p:sp>
      <p:sp>
        <p:nvSpPr>
          <p:cNvPr id="6" name="Slide Number Placeholder 5">
            <a:extLst>
              <a:ext uri="{FF2B5EF4-FFF2-40B4-BE49-F238E27FC236}">
                <a16:creationId xmlns:a16="http://schemas.microsoft.com/office/drawing/2014/main" id="{7A6C1637-5C27-284A-BB4B-2B1F76F29E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18B268-E3D0-1F47-8C77-BB10CDBC0DF1}" type="slidenum">
              <a:rPr lang="en-JP" smtClean="0"/>
              <a:t>‹#›</a:t>
            </a:fld>
            <a:endParaRPr lang="en-JP"/>
          </a:p>
        </p:txBody>
      </p:sp>
    </p:spTree>
    <p:extLst>
      <p:ext uri="{BB962C8B-B14F-4D97-AF65-F5344CB8AC3E}">
        <p14:creationId xmlns:p14="http://schemas.microsoft.com/office/powerpoint/2010/main" val="26087560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8587A53-1761-5849-82DD-9505A6CFA0AB}"/>
              </a:ext>
            </a:extLst>
          </p:cNvPr>
          <p:cNvSpPr/>
          <p:nvPr/>
        </p:nvSpPr>
        <p:spPr>
          <a:xfrm>
            <a:off x="801666" y="862962"/>
            <a:ext cx="10622071" cy="5078313"/>
          </a:xfrm>
          <a:prstGeom prst="rect">
            <a:avLst/>
          </a:prstGeom>
        </p:spPr>
        <p:txBody>
          <a:bodyPr wrap="square">
            <a:spAutoFit/>
          </a:bodyPr>
          <a:lstStyle/>
          <a:p>
            <a:pPr algn="ctr"/>
            <a:r>
              <a:rPr lang="en-US" sz="5400" dirty="0">
                <a:latin typeface="Calibri" panose="020F0502020204030204" pitchFamily="34" charset="0"/>
              </a:rPr>
              <a:t>The fMRI scan will start soon. Your task is to watch a movie. We will ask you questions about the movie after you finish watching. Please try to stay still and do not move your head during the scan. </a:t>
            </a:r>
            <a:endParaRPr lang="en-US" sz="5400" dirty="0">
              <a:effectLst/>
            </a:endParaRPr>
          </a:p>
        </p:txBody>
      </p:sp>
    </p:spTree>
    <p:extLst>
      <p:ext uri="{BB962C8B-B14F-4D97-AF65-F5344CB8AC3E}">
        <p14:creationId xmlns:p14="http://schemas.microsoft.com/office/powerpoint/2010/main" val="3364395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97F532A-9E05-834D-AB96-90D832E15C50}"/>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880719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8587A53-1761-5849-82DD-9505A6CFA0AB}"/>
              </a:ext>
            </a:extLst>
          </p:cNvPr>
          <p:cNvSpPr/>
          <p:nvPr/>
        </p:nvSpPr>
        <p:spPr>
          <a:xfrm>
            <a:off x="671186" y="1434080"/>
            <a:ext cx="10849627" cy="3416320"/>
          </a:xfrm>
          <a:prstGeom prst="rect">
            <a:avLst/>
          </a:prstGeom>
        </p:spPr>
        <p:txBody>
          <a:bodyPr wrap="square">
            <a:spAutoFit/>
          </a:bodyPr>
          <a:lstStyle/>
          <a:p>
            <a:pPr algn="ctr"/>
            <a:r>
              <a:rPr lang="en-US" sz="5400" dirty="0">
                <a:latin typeface="Calibri" panose="020F0502020204030204" pitchFamily="34" charset="0"/>
              </a:rPr>
              <a:t>Please select a picture that you have </a:t>
            </a:r>
            <a:r>
              <a:rPr lang="en-US" sz="5400" b="1" dirty="0">
                <a:latin typeface="Calibri" panose="020F0502020204030204" pitchFamily="34" charset="0"/>
              </a:rPr>
              <a:t>NOT</a:t>
            </a:r>
            <a:r>
              <a:rPr lang="en-US" sz="5400" dirty="0">
                <a:latin typeface="Calibri" panose="020F0502020204030204" pitchFamily="34" charset="0"/>
              </a:rPr>
              <a:t> seen in the movie you just watched. Press the</a:t>
            </a:r>
            <a:r>
              <a:rPr lang="en-US" sz="5400" b="1" dirty="0">
                <a:latin typeface="Calibri" panose="020F0502020204030204" pitchFamily="34" charset="0"/>
              </a:rPr>
              <a:t> left, right </a:t>
            </a:r>
            <a:r>
              <a:rPr lang="en-US" sz="5400" dirty="0">
                <a:latin typeface="Calibri" panose="020F0502020204030204" pitchFamily="34" charset="0"/>
              </a:rPr>
              <a:t>buttons</a:t>
            </a:r>
            <a:r>
              <a:rPr lang="en-US" sz="5400" b="1" dirty="0">
                <a:latin typeface="Calibri" panose="020F0502020204030204" pitchFamily="34" charset="0"/>
              </a:rPr>
              <a:t> </a:t>
            </a:r>
            <a:r>
              <a:rPr lang="en-US" sz="5400" dirty="0">
                <a:latin typeface="Calibri" panose="020F0502020204030204" pitchFamily="34" charset="0"/>
              </a:rPr>
              <a:t>to confirm. </a:t>
            </a:r>
          </a:p>
        </p:txBody>
      </p:sp>
    </p:spTree>
    <p:extLst>
      <p:ext uri="{BB962C8B-B14F-4D97-AF65-F5344CB8AC3E}">
        <p14:creationId xmlns:p14="http://schemas.microsoft.com/office/powerpoint/2010/main" val="797709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97F532A-9E05-834D-AB96-90D832E15C50}"/>
              </a:ext>
            </a:extLst>
          </p:cNvPr>
          <p:cNvPicPr>
            <a:picLocks noChangeAspect="1"/>
          </p:cNvPicPr>
          <p:nvPr/>
        </p:nvPicPr>
        <p:blipFill>
          <a:blip r:embed="rId2"/>
          <a:stretch>
            <a:fillRect/>
          </a:stretch>
        </p:blipFill>
        <p:spPr>
          <a:xfrm>
            <a:off x="263045" y="2075328"/>
            <a:ext cx="5760001" cy="3240000"/>
          </a:xfrm>
          <a:prstGeom prst="rect">
            <a:avLst/>
          </a:prstGeom>
        </p:spPr>
      </p:pic>
      <p:pic>
        <p:nvPicPr>
          <p:cNvPr id="8" name="Picture 7">
            <a:extLst>
              <a:ext uri="{FF2B5EF4-FFF2-40B4-BE49-F238E27FC236}">
                <a16:creationId xmlns:a16="http://schemas.microsoft.com/office/drawing/2014/main" id="{039D36FC-D4E8-FF49-905A-4C773DB0F19E}"/>
              </a:ext>
            </a:extLst>
          </p:cNvPr>
          <p:cNvPicPr>
            <a:picLocks noChangeAspect="1"/>
          </p:cNvPicPr>
          <p:nvPr/>
        </p:nvPicPr>
        <p:blipFill>
          <a:blip r:embed="rId3"/>
          <a:stretch>
            <a:fillRect/>
          </a:stretch>
        </p:blipFill>
        <p:spPr>
          <a:xfrm>
            <a:off x="6208734" y="2075328"/>
            <a:ext cx="5760000" cy="3240000"/>
          </a:xfrm>
          <a:prstGeom prst="rect">
            <a:avLst/>
          </a:prstGeom>
        </p:spPr>
      </p:pic>
      <p:pic>
        <p:nvPicPr>
          <p:cNvPr id="16" name="Graphic 15" descr="Circle with right arrow">
            <a:extLst>
              <a:ext uri="{FF2B5EF4-FFF2-40B4-BE49-F238E27FC236}">
                <a16:creationId xmlns:a16="http://schemas.microsoft.com/office/drawing/2014/main" id="{B8CDC93E-2403-B64A-AE9C-0494BFAFC94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310311" y="447437"/>
            <a:ext cx="1440000" cy="1440000"/>
          </a:xfrm>
          <a:prstGeom prst="rect">
            <a:avLst/>
          </a:prstGeom>
        </p:spPr>
      </p:pic>
      <p:pic>
        <p:nvPicPr>
          <p:cNvPr id="18" name="Graphic 17" descr="Circle with right arrow">
            <a:extLst>
              <a:ext uri="{FF2B5EF4-FFF2-40B4-BE49-F238E27FC236}">
                <a16:creationId xmlns:a16="http://schemas.microsoft.com/office/drawing/2014/main" id="{B22E2628-5016-454E-A934-378D36078C2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8441691" y="447437"/>
            <a:ext cx="1440000" cy="1440000"/>
          </a:xfrm>
          <a:prstGeom prst="rect">
            <a:avLst/>
          </a:prstGeom>
        </p:spPr>
      </p:pic>
    </p:spTree>
    <p:extLst>
      <p:ext uri="{BB962C8B-B14F-4D97-AF65-F5344CB8AC3E}">
        <p14:creationId xmlns:p14="http://schemas.microsoft.com/office/powerpoint/2010/main" val="3171090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8587A53-1761-5849-82DD-9505A6CFA0AB}"/>
              </a:ext>
            </a:extLst>
          </p:cNvPr>
          <p:cNvSpPr/>
          <p:nvPr/>
        </p:nvSpPr>
        <p:spPr>
          <a:xfrm>
            <a:off x="1077238" y="474345"/>
            <a:ext cx="10521863" cy="5909310"/>
          </a:xfrm>
          <a:prstGeom prst="rect">
            <a:avLst/>
          </a:prstGeom>
        </p:spPr>
        <p:txBody>
          <a:bodyPr wrap="square">
            <a:spAutoFit/>
          </a:bodyPr>
          <a:lstStyle/>
          <a:p>
            <a:pPr algn="ctr"/>
            <a:r>
              <a:rPr lang="en-US" altLang="ja-JP" sz="5400" dirty="0">
                <a:latin typeface="Calibri" panose="020F0502020204030204" pitchFamily="34" charset="0"/>
              </a:rPr>
              <a:t>fMRI</a:t>
            </a:r>
            <a:r>
              <a:rPr lang="ja-JP" altLang="en-US" sz="5400">
                <a:latin typeface="Calibri" panose="020F0502020204030204" pitchFamily="34" charset="0"/>
              </a:rPr>
              <a:t>のスキャンが始めます。取り組んでいただく課題は、映像を見ることです。また、映像を見終わった後に映画についての質問に回答していただきます。検査中は、なるべく頭を動かさず、じっとしていてください。</a:t>
            </a:r>
          </a:p>
        </p:txBody>
      </p:sp>
    </p:spTree>
    <p:extLst>
      <p:ext uri="{BB962C8B-B14F-4D97-AF65-F5344CB8AC3E}">
        <p14:creationId xmlns:p14="http://schemas.microsoft.com/office/powerpoint/2010/main" val="589393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97F532A-9E05-834D-AB96-90D832E15C50}"/>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613207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8587A53-1761-5849-82DD-9505A6CFA0AB}"/>
              </a:ext>
            </a:extLst>
          </p:cNvPr>
          <p:cNvSpPr/>
          <p:nvPr/>
        </p:nvSpPr>
        <p:spPr>
          <a:xfrm>
            <a:off x="671186" y="1857413"/>
            <a:ext cx="10849627" cy="3416320"/>
          </a:xfrm>
          <a:prstGeom prst="rect">
            <a:avLst/>
          </a:prstGeom>
        </p:spPr>
        <p:txBody>
          <a:bodyPr wrap="square">
            <a:spAutoFit/>
          </a:bodyPr>
          <a:lstStyle/>
          <a:p>
            <a:pPr algn="ctr"/>
            <a:r>
              <a:rPr lang="ja-JP" altLang="en-US" sz="5400">
                <a:latin typeface="Calibri" panose="020F0502020204030204" pitchFamily="34" charset="0"/>
              </a:rPr>
              <a:t>いま見たの映像の中では</a:t>
            </a:r>
            <a:r>
              <a:rPr lang="ja-JP" altLang="en-US" sz="5400" b="1">
                <a:latin typeface="Calibri" panose="020F0502020204030204" pitchFamily="34" charset="0"/>
              </a:rPr>
              <a:t>見ていない</a:t>
            </a:r>
            <a:r>
              <a:rPr lang="ja-JP" altLang="en-US" sz="5400">
                <a:latin typeface="Calibri" panose="020F0502020204030204" pitchFamily="34" charset="0"/>
              </a:rPr>
              <a:t>画像を選んでください。</a:t>
            </a:r>
            <a:r>
              <a:rPr lang="ja-JP" altLang="en-US" sz="5400" b="1">
                <a:latin typeface="Calibri" panose="020F0502020204030204" pitchFamily="34" charset="0"/>
              </a:rPr>
              <a:t>左</a:t>
            </a:r>
            <a:r>
              <a:rPr lang="ja-JP" altLang="en-US" sz="5400">
                <a:latin typeface="Calibri" panose="020F0502020204030204" pitchFamily="34" charset="0"/>
              </a:rPr>
              <a:t>または</a:t>
            </a:r>
            <a:r>
              <a:rPr lang="ja-JP" altLang="en-US" sz="5400" b="1">
                <a:latin typeface="Calibri" panose="020F0502020204030204" pitchFamily="34" charset="0"/>
              </a:rPr>
              <a:t>右</a:t>
            </a:r>
            <a:r>
              <a:rPr lang="ja-JP" altLang="en-US" sz="5400">
                <a:latin typeface="Calibri" panose="020F0502020204030204" pitchFamily="34" charset="0"/>
              </a:rPr>
              <a:t>ボタンを押して決定してください。</a:t>
            </a:r>
            <a:endParaRPr lang="en-US" sz="5400" dirty="0">
              <a:latin typeface="Calibri" panose="020F0502020204030204" pitchFamily="34" charset="0"/>
            </a:endParaRPr>
          </a:p>
        </p:txBody>
      </p:sp>
    </p:spTree>
    <p:extLst>
      <p:ext uri="{BB962C8B-B14F-4D97-AF65-F5344CB8AC3E}">
        <p14:creationId xmlns:p14="http://schemas.microsoft.com/office/powerpoint/2010/main" val="1295157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97F532A-9E05-834D-AB96-90D832E15C50}"/>
              </a:ext>
            </a:extLst>
          </p:cNvPr>
          <p:cNvPicPr>
            <a:picLocks noChangeAspect="1"/>
          </p:cNvPicPr>
          <p:nvPr/>
        </p:nvPicPr>
        <p:blipFill>
          <a:blip r:embed="rId2"/>
          <a:stretch>
            <a:fillRect/>
          </a:stretch>
        </p:blipFill>
        <p:spPr>
          <a:xfrm>
            <a:off x="263045" y="2075328"/>
            <a:ext cx="5760001" cy="3240000"/>
          </a:xfrm>
          <a:prstGeom prst="rect">
            <a:avLst/>
          </a:prstGeom>
        </p:spPr>
      </p:pic>
      <p:pic>
        <p:nvPicPr>
          <p:cNvPr id="8" name="Picture 7">
            <a:extLst>
              <a:ext uri="{FF2B5EF4-FFF2-40B4-BE49-F238E27FC236}">
                <a16:creationId xmlns:a16="http://schemas.microsoft.com/office/drawing/2014/main" id="{039D36FC-D4E8-FF49-905A-4C773DB0F19E}"/>
              </a:ext>
            </a:extLst>
          </p:cNvPr>
          <p:cNvPicPr>
            <a:picLocks noChangeAspect="1"/>
          </p:cNvPicPr>
          <p:nvPr/>
        </p:nvPicPr>
        <p:blipFill>
          <a:blip r:embed="rId3"/>
          <a:stretch>
            <a:fillRect/>
          </a:stretch>
        </p:blipFill>
        <p:spPr>
          <a:xfrm>
            <a:off x="6208734" y="2075328"/>
            <a:ext cx="5760000" cy="3240000"/>
          </a:xfrm>
          <a:prstGeom prst="rect">
            <a:avLst/>
          </a:prstGeom>
        </p:spPr>
      </p:pic>
      <p:pic>
        <p:nvPicPr>
          <p:cNvPr id="16" name="Graphic 15" descr="Circle with right arrow">
            <a:extLst>
              <a:ext uri="{FF2B5EF4-FFF2-40B4-BE49-F238E27FC236}">
                <a16:creationId xmlns:a16="http://schemas.microsoft.com/office/drawing/2014/main" id="{B8CDC93E-2403-B64A-AE9C-0494BFAFC94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310311" y="447437"/>
            <a:ext cx="1440000" cy="1440000"/>
          </a:xfrm>
          <a:prstGeom prst="rect">
            <a:avLst/>
          </a:prstGeom>
        </p:spPr>
      </p:pic>
      <p:pic>
        <p:nvPicPr>
          <p:cNvPr id="18" name="Graphic 17" descr="Circle with right arrow">
            <a:extLst>
              <a:ext uri="{FF2B5EF4-FFF2-40B4-BE49-F238E27FC236}">
                <a16:creationId xmlns:a16="http://schemas.microsoft.com/office/drawing/2014/main" id="{B22E2628-5016-454E-A934-378D36078C2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8441691" y="447437"/>
            <a:ext cx="1440000" cy="1440000"/>
          </a:xfrm>
          <a:prstGeom prst="rect">
            <a:avLst/>
          </a:prstGeom>
        </p:spPr>
      </p:pic>
    </p:spTree>
    <p:extLst>
      <p:ext uri="{BB962C8B-B14F-4D97-AF65-F5344CB8AC3E}">
        <p14:creationId xmlns:p14="http://schemas.microsoft.com/office/powerpoint/2010/main" val="33320497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TotalTime>
  <Words>141</Words>
  <Application>Microsoft Macintosh PowerPoint</Application>
  <PresentationFormat>Widescreen</PresentationFormat>
  <Paragraphs>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Taiping Zeng</dc:creator>
  <cp:lastModifiedBy>Taiping Zeng</cp:lastModifiedBy>
  <cp:revision>37</cp:revision>
  <dcterms:created xsi:type="dcterms:W3CDTF">2021-08-23T00:41:39Z</dcterms:created>
  <dcterms:modified xsi:type="dcterms:W3CDTF">2021-09-16T06:28:33Z</dcterms:modified>
</cp:coreProperties>
</file>