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9" r:id="rId3"/>
    <p:sldId id="258" r:id="rId4"/>
    <p:sldId id="260" r:id="rId5"/>
    <p:sldId id="261" r:id="rId6"/>
    <p:sldId id="262" r:id="rId7"/>
    <p:sldId id="263" r:id="rId8"/>
    <p:sldId id="264" r:id="rId9"/>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92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75"/>
    <p:restoredTop sz="94649"/>
  </p:normalViewPr>
  <p:slideViewPr>
    <p:cSldViewPr snapToGrid="0" snapToObjects="1">
      <p:cViewPr varScale="1">
        <p:scale>
          <a:sx n="99" d="100"/>
          <a:sy n="99" d="100"/>
        </p:scale>
        <p:origin x="17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AACE3-EB61-8E4A-901D-B0F1AC6A99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JP"/>
          </a:p>
        </p:txBody>
      </p:sp>
      <p:sp>
        <p:nvSpPr>
          <p:cNvPr id="3" name="Subtitle 2">
            <a:extLst>
              <a:ext uri="{FF2B5EF4-FFF2-40B4-BE49-F238E27FC236}">
                <a16:creationId xmlns:a16="http://schemas.microsoft.com/office/drawing/2014/main" id="{4F626883-EF3E-134F-BD3D-9AC02D0029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JP"/>
          </a:p>
        </p:txBody>
      </p:sp>
      <p:sp>
        <p:nvSpPr>
          <p:cNvPr id="4" name="Date Placeholder 3">
            <a:extLst>
              <a:ext uri="{FF2B5EF4-FFF2-40B4-BE49-F238E27FC236}">
                <a16:creationId xmlns:a16="http://schemas.microsoft.com/office/drawing/2014/main" id="{74B33D62-8E71-254A-86B6-E89BB844BB29}"/>
              </a:ext>
            </a:extLst>
          </p:cNvPr>
          <p:cNvSpPr>
            <a:spLocks noGrp="1"/>
          </p:cNvSpPr>
          <p:nvPr>
            <p:ph type="dt" sz="half" idx="10"/>
          </p:nvPr>
        </p:nvSpPr>
        <p:spPr/>
        <p:txBody>
          <a:bodyPr/>
          <a:lstStyle/>
          <a:p>
            <a:fld id="{ACB3CB1A-9759-C34A-9CC4-BAF3566D6ADE}" type="datetimeFigureOut">
              <a:rPr lang="en-JP" smtClean="0"/>
              <a:t>2021/10/15</a:t>
            </a:fld>
            <a:endParaRPr lang="en-JP"/>
          </a:p>
        </p:txBody>
      </p:sp>
      <p:sp>
        <p:nvSpPr>
          <p:cNvPr id="5" name="Footer Placeholder 4">
            <a:extLst>
              <a:ext uri="{FF2B5EF4-FFF2-40B4-BE49-F238E27FC236}">
                <a16:creationId xmlns:a16="http://schemas.microsoft.com/office/drawing/2014/main" id="{7AA1164A-5E28-484E-AE3B-417BDF9EEB99}"/>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10B0600D-6C31-B843-9EC4-0ED5745CE8CB}"/>
              </a:ext>
            </a:extLst>
          </p:cNvPr>
          <p:cNvSpPr>
            <a:spLocks noGrp="1"/>
          </p:cNvSpPr>
          <p:nvPr>
            <p:ph type="sldNum" sz="quarter" idx="12"/>
          </p:nvPr>
        </p:nvSpPr>
        <p:spPr/>
        <p:txBody>
          <a:bodyPr/>
          <a:lstStyle/>
          <a:p>
            <a:fld id="{C818B268-E3D0-1F47-8C77-BB10CDBC0DF1}" type="slidenum">
              <a:rPr lang="en-JP" smtClean="0"/>
              <a:t>‹#›</a:t>
            </a:fld>
            <a:endParaRPr lang="en-JP"/>
          </a:p>
        </p:txBody>
      </p:sp>
    </p:spTree>
    <p:extLst>
      <p:ext uri="{BB962C8B-B14F-4D97-AF65-F5344CB8AC3E}">
        <p14:creationId xmlns:p14="http://schemas.microsoft.com/office/powerpoint/2010/main" val="1997494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8983E-9761-5A46-B28B-2A7CEC5FBFBB}"/>
              </a:ext>
            </a:extLst>
          </p:cNvPr>
          <p:cNvSpPr>
            <a:spLocks noGrp="1"/>
          </p:cNvSpPr>
          <p:nvPr>
            <p:ph type="title"/>
          </p:nvPr>
        </p:nvSpPr>
        <p:spPr/>
        <p:txBody>
          <a:bodyPr/>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0C37AA8C-4056-DB47-A4DC-1BC435E6E3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91639958-00D3-4140-A54D-71E830AA957A}"/>
              </a:ext>
            </a:extLst>
          </p:cNvPr>
          <p:cNvSpPr>
            <a:spLocks noGrp="1"/>
          </p:cNvSpPr>
          <p:nvPr>
            <p:ph type="dt" sz="half" idx="10"/>
          </p:nvPr>
        </p:nvSpPr>
        <p:spPr/>
        <p:txBody>
          <a:bodyPr/>
          <a:lstStyle/>
          <a:p>
            <a:fld id="{ACB3CB1A-9759-C34A-9CC4-BAF3566D6ADE}" type="datetimeFigureOut">
              <a:rPr lang="en-JP" smtClean="0"/>
              <a:t>2021/10/15</a:t>
            </a:fld>
            <a:endParaRPr lang="en-JP"/>
          </a:p>
        </p:txBody>
      </p:sp>
      <p:sp>
        <p:nvSpPr>
          <p:cNvPr id="5" name="Footer Placeholder 4">
            <a:extLst>
              <a:ext uri="{FF2B5EF4-FFF2-40B4-BE49-F238E27FC236}">
                <a16:creationId xmlns:a16="http://schemas.microsoft.com/office/drawing/2014/main" id="{BEE559FF-4631-5F45-A4E7-AA181833BAC8}"/>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0B55F8D9-0CC7-BE4F-A7C3-526BC2A20A1E}"/>
              </a:ext>
            </a:extLst>
          </p:cNvPr>
          <p:cNvSpPr>
            <a:spLocks noGrp="1"/>
          </p:cNvSpPr>
          <p:nvPr>
            <p:ph type="sldNum" sz="quarter" idx="12"/>
          </p:nvPr>
        </p:nvSpPr>
        <p:spPr/>
        <p:txBody>
          <a:bodyPr/>
          <a:lstStyle/>
          <a:p>
            <a:fld id="{C818B268-E3D0-1F47-8C77-BB10CDBC0DF1}" type="slidenum">
              <a:rPr lang="en-JP" smtClean="0"/>
              <a:t>‹#›</a:t>
            </a:fld>
            <a:endParaRPr lang="en-JP"/>
          </a:p>
        </p:txBody>
      </p:sp>
    </p:spTree>
    <p:extLst>
      <p:ext uri="{BB962C8B-B14F-4D97-AF65-F5344CB8AC3E}">
        <p14:creationId xmlns:p14="http://schemas.microsoft.com/office/powerpoint/2010/main" val="840894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99F790-358C-CF4E-B680-3C25CEE9E1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29983A35-AD08-9744-B19F-87FCE2CE21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4E5735C9-9EED-C642-9F7E-7C8B17297E71}"/>
              </a:ext>
            </a:extLst>
          </p:cNvPr>
          <p:cNvSpPr>
            <a:spLocks noGrp="1"/>
          </p:cNvSpPr>
          <p:nvPr>
            <p:ph type="dt" sz="half" idx="10"/>
          </p:nvPr>
        </p:nvSpPr>
        <p:spPr/>
        <p:txBody>
          <a:bodyPr/>
          <a:lstStyle/>
          <a:p>
            <a:fld id="{ACB3CB1A-9759-C34A-9CC4-BAF3566D6ADE}" type="datetimeFigureOut">
              <a:rPr lang="en-JP" smtClean="0"/>
              <a:t>2021/10/15</a:t>
            </a:fld>
            <a:endParaRPr lang="en-JP"/>
          </a:p>
        </p:txBody>
      </p:sp>
      <p:sp>
        <p:nvSpPr>
          <p:cNvPr id="5" name="Footer Placeholder 4">
            <a:extLst>
              <a:ext uri="{FF2B5EF4-FFF2-40B4-BE49-F238E27FC236}">
                <a16:creationId xmlns:a16="http://schemas.microsoft.com/office/drawing/2014/main" id="{370F00EC-6CC6-CB49-94BE-FD2E558BCA57}"/>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9606C3DA-4BFF-F147-8DA9-1BFB102818AA}"/>
              </a:ext>
            </a:extLst>
          </p:cNvPr>
          <p:cNvSpPr>
            <a:spLocks noGrp="1"/>
          </p:cNvSpPr>
          <p:nvPr>
            <p:ph type="sldNum" sz="quarter" idx="12"/>
          </p:nvPr>
        </p:nvSpPr>
        <p:spPr/>
        <p:txBody>
          <a:bodyPr/>
          <a:lstStyle/>
          <a:p>
            <a:fld id="{C818B268-E3D0-1F47-8C77-BB10CDBC0DF1}" type="slidenum">
              <a:rPr lang="en-JP" smtClean="0"/>
              <a:t>‹#›</a:t>
            </a:fld>
            <a:endParaRPr lang="en-JP"/>
          </a:p>
        </p:txBody>
      </p:sp>
    </p:spTree>
    <p:extLst>
      <p:ext uri="{BB962C8B-B14F-4D97-AF65-F5344CB8AC3E}">
        <p14:creationId xmlns:p14="http://schemas.microsoft.com/office/powerpoint/2010/main" val="232824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959AB-41BF-D546-988F-369130127899}"/>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C2D73DBC-D0BD-A340-98D0-43B757301B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66ED1075-5827-C54C-AB77-B257706CC2CE}"/>
              </a:ext>
            </a:extLst>
          </p:cNvPr>
          <p:cNvSpPr>
            <a:spLocks noGrp="1"/>
          </p:cNvSpPr>
          <p:nvPr>
            <p:ph type="dt" sz="half" idx="10"/>
          </p:nvPr>
        </p:nvSpPr>
        <p:spPr/>
        <p:txBody>
          <a:bodyPr/>
          <a:lstStyle/>
          <a:p>
            <a:fld id="{ACB3CB1A-9759-C34A-9CC4-BAF3566D6ADE}" type="datetimeFigureOut">
              <a:rPr lang="en-JP" smtClean="0"/>
              <a:t>2021/10/15</a:t>
            </a:fld>
            <a:endParaRPr lang="en-JP"/>
          </a:p>
        </p:txBody>
      </p:sp>
      <p:sp>
        <p:nvSpPr>
          <p:cNvPr id="5" name="Footer Placeholder 4">
            <a:extLst>
              <a:ext uri="{FF2B5EF4-FFF2-40B4-BE49-F238E27FC236}">
                <a16:creationId xmlns:a16="http://schemas.microsoft.com/office/drawing/2014/main" id="{05C89C30-DB50-CF4E-A231-C9D4E6C835DB}"/>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613FA090-34A9-A247-B1B1-78B6A7931BF0}"/>
              </a:ext>
            </a:extLst>
          </p:cNvPr>
          <p:cNvSpPr>
            <a:spLocks noGrp="1"/>
          </p:cNvSpPr>
          <p:nvPr>
            <p:ph type="sldNum" sz="quarter" idx="12"/>
          </p:nvPr>
        </p:nvSpPr>
        <p:spPr/>
        <p:txBody>
          <a:bodyPr/>
          <a:lstStyle/>
          <a:p>
            <a:fld id="{C818B268-E3D0-1F47-8C77-BB10CDBC0DF1}" type="slidenum">
              <a:rPr lang="en-JP" smtClean="0"/>
              <a:t>‹#›</a:t>
            </a:fld>
            <a:endParaRPr lang="en-JP"/>
          </a:p>
        </p:txBody>
      </p:sp>
    </p:spTree>
    <p:extLst>
      <p:ext uri="{BB962C8B-B14F-4D97-AF65-F5344CB8AC3E}">
        <p14:creationId xmlns:p14="http://schemas.microsoft.com/office/powerpoint/2010/main" val="1830410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212AB-3F73-8A44-AAF0-B82D1A643E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JP"/>
          </a:p>
        </p:txBody>
      </p:sp>
      <p:sp>
        <p:nvSpPr>
          <p:cNvPr id="3" name="Text Placeholder 2">
            <a:extLst>
              <a:ext uri="{FF2B5EF4-FFF2-40B4-BE49-F238E27FC236}">
                <a16:creationId xmlns:a16="http://schemas.microsoft.com/office/drawing/2014/main" id="{D56CA669-1707-4F44-8EF7-8E23874F21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850DC6-54B6-E34C-A6C1-3147CFC3E27C}"/>
              </a:ext>
            </a:extLst>
          </p:cNvPr>
          <p:cNvSpPr>
            <a:spLocks noGrp="1"/>
          </p:cNvSpPr>
          <p:nvPr>
            <p:ph type="dt" sz="half" idx="10"/>
          </p:nvPr>
        </p:nvSpPr>
        <p:spPr/>
        <p:txBody>
          <a:bodyPr/>
          <a:lstStyle/>
          <a:p>
            <a:fld id="{ACB3CB1A-9759-C34A-9CC4-BAF3566D6ADE}" type="datetimeFigureOut">
              <a:rPr lang="en-JP" smtClean="0"/>
              <a:t>2021/10/15</a:t>
            </a:fld>
            <a:endParaRPr lang="en-JP"/>
          </a:p>
        </p:txBody>
      </p:sp>
      <p:sp>
        <p:nvSpPr>
          <p:cNvPr id="5" name="Footer Placeholder 4">
            <a:extLst>
              <a:ext uri="{FF2B5EF4-FFF2-40B4-BE49-F238E27FC236}">
                <a16:creationId xmlns:a16="http://schemas.microsoft.com/office/drawing/2014/main" id="{DB41F712-F2FF-2A48-B706-C29B749153E0}"/>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B2AB2594-B7D0-7343-94AD-35C332D1647C}"/>
              </a:ext>
            </a:extLst>
          </p:cNvPr>
          <p:cNvSpPr>
            <a:spLocks noGrp="1"/>
          </p:cNvSpPr>
          <p:nvPr>
            <p:ph type="sldNum" sz="quarter" idx="12"/>
          </p:nvPr>
        </p:nvSpPr>
        <p:spPr/>
        <p:txBody>
          <a:bodyPr/>
          <a:lstStyle/>
          <a:p>
            <a:fld id="{C818B268-E3D0-1F47-8C77-BB10CDBC0DF1}" type="slidenum">
              <a:rPr lang="en-JP" smtClean="0"/>
              <a:t>‹#›</a:t>
            </a:fld>
            <a:endParaRPr lang="en-JP"/>
          </a:p>
        </p:txBody>
      </p:sp>
    </p:spTree>
    <p:extLst>
      <p:ext uri="{BB962C8B-B14F-4D97-AF65-F5344CB8AC3E}">
        <p14:creationId xmlns:p14="http://schemas.microsoft.com/office/powerpoint/2010/main" val="4231508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664D8-838E-EC45-A56F-CEDF653E92DE}"/>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4C0D5EEA-2599-0346-9C73-3AF4D45444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Content Placeholder 3">
            <a:extLst>
              <a:ext uri="{FF2B5EF4-FFF2-40B4-BE49-F238E27FC236}">
                <a16:creationId xmlns:a16="http://schemas.microsoft.com/office/drawing/2014/main" id="{CF7E5896-4909-E141-B499-9CD11B1393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Date Placeholder 4">
            <a:extLst>
              <a:ext uri="{FF2B5EF4-FFF2-40B4-BE49-F238E27FC236}">
                <a16:creationId xmlns:a16="http://schemas.microsoft.com/office/drawing/2014/main" id="{21B08569-3CD5-0D46-948F-9B88C0869C75}"/>
              </a:ext>
            </a:extLst>
          </p:cNvPr>
          <p:cNvSpPr>
            <a:spLocks noGrp="1"/>
          </p:cNvSpPr>
          <p:nvPr>
            <p:ph type="dt" sz="half" idx="10"/>
          </p:nvPr>
        </p:nvSpPr>
        <p:spPr/>
        <p:txBody>
          <a:bodyPr/>
          <a:lstStyle/>
          <a:p>
            <a:fld id="{ACB3CB1A-9759-C34A-9CC4-BAF3566D6ADE}" type="datetimeFigureOut">
              <a:rPr lang="en-JP" smtClean="0"/>
              <a:t>2021/10/15</a:t>
            </a:fld>
            <a:endParaRPr lang="en-JP"/>
          </a:p>
        </p:txBody>
      </p:sp>
      <p:sp>
        <p:nvSpPr>
          <p:cNvPr id="6" name="Footer Placeholder 5">
            <a:extLst>
              <a:ext uri="{FF2B5EF4-FFF2-40B4-BE49-F238E27FC236}">
                <a16:creationId xmlns:a16="http://schemas.microsoft.com/office/drawing/2014/main" id="{8EFD3785-9BAB-124E-A126-C7466FDF77FF}"/>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062EA3B1-89AE-744E-9EF5-B66FFFCC9597}"/>
              </a:ext>
            </a:extLst>
          </p:cNvPr>
          <p:cNvSpPr>
            <a:spLocks noGrp="1"/>
          </p:cNvSpPr>
          <p:nvPr>
            <p:ph type="sldNum" sz="quarter" idx="12"/>
          </p:nvPr>
        </p:nvSpPr>
        <p:spPr/>
        <p:txBody>
          <a:bodyPr/>
          <a:lstStyle/>
          <a:p>
            <a:fld id="{C818B268-E3D0-1F47-8C77-BB10CDBC0DF1}" type="slidenum">
              <a:rPr lang="en-JP" smtClean="0"/>
              <a:t>‹#›</a:t>
            </a:fld>
            <a:endParaRPr lang="en-JP"/>
          </a:p>
        </p:txBody>
      </p:sp>
    </p:spTree>
    <p:extLst>
      <p:ext uri="{BB962C8B-B14F-4D97-AF65-F5344CB8AC3E}">
        <p14:creationId xmlns:p14="http://schemas.microsoft.com/office/powerpoint/2010/main" val="2509199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E22F1-DD21-3447-8246-10DCC520ADD3}"/>
              </a:ext>
            </a:extLst>
          </p:cNvPr>
          <p:cNvSpPr>
            <a:spLocks noGrp="1"/>
          </p:cNvSpPr>
          <p:nvPr>
            <p:ph type="title"/>
          </p:nvPr>
        </p:nvSpPr>
        <p:spPr>
          <a:xfrm>
            <a:off x="839788" y="365125"/>
            <a:ext cx="10515600" cy="1325563"/>
          </a:xfrm>
        </p:spPr>
        <p:txBody>
          <a:bodyPr/>
          <a:lstStyle/>
          <a:p>
            <a:r>
              <a:rPr lang="en-US"/>
              <a:t>Click to edit Master title style</a:t>
            </a:r>
            <a:endParaRPr lang="en-JP"/>
          </a:p>
        </p:txBody>
      </p:sp>
      <p:sp>
        <p:nvSpPr>
          <p:cNvPr id="3" name="Text Placeholder 2">
            <a:extLst>
              <a:ext uri="{FF2B5EF4-FFF2-40B4-BE49-F238E27FC236}">
                <a16:creationId xmlns:a16="http://schemas.microsoft.com/office/drawing/2014/main" id="{DB3961BB-EEE5-F84E-A8C1-68FDBF4CBE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E37855-286C-A046-BB7C-ABC7A70D5B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Text Placeholder 4">
            <a:extLst>
              <a:ext uri="{FF2B5EF4-FFF2-40B4-BE49-F238E27FC236}">
                <a16:creationId xmlns:a16="http://schemas.microsoft.com/office/drawing/2014/main" id="{7752BA04-C25A-5D43-AFCE-C0A5589174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B00969-4239-964B-8CA6-AB2A969CEB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7" name="Date Placeholder 6">
            <a:extLst>
              <a:ext uri="{FF2B5EF4-FFF2-40B4-BE49-F238E27FC236}">
                <a16:creationId xmlns:a16="http://schemas.microsoft.com/office/drawing/2014/main" id="{917853FE-CDC9-3C41-928B-73D6165F3EAD}"/>
              </a:ext>
            </a:extLst>
          </p:cNvPr>
          <p:cNvSpPr>
            <a:spLocks noGrp="1"/>
          </p:cNvSpPr>
          <p:nvPr>
            <p:ph type="dt" sz="half" idx="10"/>
          </p:nvPr>
        </p:nvSpPr>
        <p:spPr/>
        <p:txBody>
          <a:bodyPr/>
          <a:lstStyle/>
          <a:p>
            <a:fld id="{ACB3CB1A-9759-C34A-9CC4-BAF3566D6ADE}" type="datetimeFigureOut">
              <a:rPr lang="en-JP" smtClean="0"/>
              <a:t>2021/10/15</a:t>
            </a:fld>
            <a:endParaRPr lang="en-JP"/>
          </a:p>
        </p:txBody>
      </p:sp>
      <p:sp>
        <p:nvSpPr>
          <p:cNvPr id="8" name="Footer Placeholder 7">
            <a:extLst>
              <a:ext uri="{FF2B5EF4-FFF2-40B4-BE49-F238E27FC236}">
                <a16:creationId xmlns:a16="http://schemas.microsoft.com/office/drawing/2014/main" id="{53FB82D2-5820-5543-AEC9-058AED3CEE65}"/>
              </a:ext>
            </a:extLst>
          </p:cNvPr>
          <p:cNvSpPr>
            <a:spLocks noGrp="1"/>
          </p:cNvSpPr>
          <p:nvPr>
            <p:ph type="ftr" sz="quarter" idx="11"/>
          </p:nvPr>
        </p:nvSpPr>
        <p:spPr/>
        <p:txBody>
          <a:bodyPr/>
          <a:lstStyle/>
          <a:p>
            <a:endParaRPr lang="en-JP"/>
          </a:p>
        </p:txBody>
      </p:sp>
      <p:sp>
        <p:nvSpPr>
          <p:cNvPr id="9" name="Slide Number Placeholder 8">
            <a:extLst>
              <a:ext uri="{FF2B5EF4-FFF2-40B4-BE49-F238E27FC236}">
                <a16:creationId xmlns:a16="http://schemas.microsoft.com/office/drawing/2014/main" id="{A7481459-D09A-4849-81F5-5B8729EEBC92}"/>
              </a:ext>
            </a:extLst>
          </p:cNvPr>
          <p:cNvSpPr>
            <a:spLocks noGrp="1"/>
          </p:cNvSpPr>
          <p:nvPr>
            <p:ph type="sldNum" sz="quarter" idx="12"/>
          </p:nvPr>
        </p:nvSpPr>
        <p:spPr/>
        <p:txBody>
          <a:bodyPr/>
          <a:lstStyle/>
          <a:p>
            <a:fld id="{C818B268-E3D0-1F47-8C77-BB10CDBC0DF1}" type="slidenum">
              <a:rPr lang="en-JP" smtClean="0"/>
              <a:t>‹#›</a:t>
            </a:fld>
            <a:endParaRPr lang="en-JP"/>
          </a:p>
        </p:txBody>
      </p:sp>
    </p:spTree>
    <p:extLst>
      <p:ext uri="{BB962C8B-B14F-4D97-AF65-F5344CB8AC3E}">
        <p14:creationId xmlns:p14="http://schemas.microsoft.com/office/powerpoint/2010/main" val="3146475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62D46-AD3E-CE4B-A4E3-E4E0836493C8}"/>
              </a:ext>
            </a:extLst>
          </p:cNvPr>
          <p:cNvSpPr>
            <a:spLocks noGrp="1"/>
          </p:cNvSpPr>
          <p:nvPr>
            <p:ph type="title"/>
          </p:nvPr>
        </p:nvSpPr>
        <p:spPr/>
        <p:txBody>
          <a:bodyPr/>
          <a:lstStyle/>
          <a:p>
            <a:r>
              <a:rPr lang="en-US"/>
              <a:t>Click to edit Master title style</a:t>
            </a:r>
            <a:endParaRPr lang="en-JP"/>
          </a:p>
        </p:txBody>
      </p:sp>
      <p:sp>
        <p:nvSpPr>
          <p:cNvPr id="3" name="Date Placeholder 2">
            <a:extLst>
              <a:ext uri="{FF2B5EF4-FFF2-40B4-BE49-F238E27FC236}">
                <a16:creationId xmlns:a16="http://schemas.microsoft.com/office/drawing/2014/main" id="{C3B00AF9-7E4F-F746-9678-B38D5491477D}"/>
              </a:ext>
            </a:extLst>
          </p:cNvPr>
          <p:cNvSpPr>
            <a:spLocks noGrp="1"/>
          </p:cNvSpPr>
          <p:nvPr>
            <p:ph type="dt" sz="half" idx="10"/>
          </p:nvPr>
        </p:nvSpPr>
        <p:spPr/>
        <p:txBody>
          <a:bodyPr/>
          <a:lstStyle/>
          <a:p>
            <a:fld id="{ACB3CB1A-9759-C34A-9CC4-BAF3566D6ADE}" type="datetimeFigureOut">
              <a:rPr lang="en-JP" smtClean="0"/>
              <a:t>2021/10/15</a:t>
            </a:fld>
            <a:endParaRPr lang="en-JP"/>
          </a:p>
        </p:txBody>
      </p:sp>
      <p:sp>
        <p:nvSpPr>
          <p:cNvPr id="4" name="Footer Placeholder 3">
            <a:extLst>
              <a:ext uri="{FF2B5EF4-FFF2-40B4-BE49-F238E27FC236}">
                <a16:creationId xmlns:a16="http://schemas.microsoft.com/office/drawing/2014/main" id="{625DAA57-8CAD-A94F-BD67-2411332A4D09}"/>
              </a:ext>
            </a:extLst>
          </p:cNvPr>
          <p:cNvSpPr>
            <a:spLocks noGrp="1"/>
          </p:cNvSpPr>
          <p:nvPr>
            <p:ph type="ftr" sz="quarter" idx="11"/>
          </p:nvPr>
        </p:nvSpPr>
        <p:spPr/>
        <p:txBody>
          <a:bodyPr/>
          <a:lstStyle/>
          <a:p>
            <a:endParaRPr lang="en-JP"/>
          </a:p>
        </p:txBody>
      </p:sp>
      <p:sp>
        <p:nvSpPr>
          <p:cNvPr id="5" name="Slide Number Placeholder 4">
            <a:extLst>
              <a:ext uri="{FF2B5EF4-FFF2-40B4-BE49-F238E27FC236}">
                <a16:creationId xmlns:a16="http://schemas.microsoft.com/office/drawing/2014/main" id="{B866EF5F-BC9F-7F4F-813A-5220A7CA0E61}"/>
              </a:ext>
            </a:extLst>
          </p:cNvPr>
          <p:cNvSpPr>
            <a:spLocks noGrp="1"/>
          </p:cNvSpPr>
          <p:nvPr>
            <p:ph type="sldNum" sz="quarter" idx="12"/>
          </p:nvPr>
        </p:nvSpPr>
        <p:spPr/>
        <p:txBody>
          <a:bodyPr/>
          <a:lstStyle/>
          <a:p>
            <a:fld id="{C818B268-E3D0-1F47-8C77-BB10CDBC0DF1}" type="slidenum">
              <a:rPr lang="en-JP" smtClean="0"/>
              <a:t>‹#›</a:t>
            </a:fld>
            <a:endParaRPr lang="en-JP"/>
          </a:p>
        </p:txBody>
      </p:sp>
    </p:spTree>
    <p:extLst>
      <p:ext uri="{BB962C8B-B14F-4D97-AF65-F5344CB8AC3E}">
        <p14:creationId xmlns:p14="http://schemas.microsoft.com/office/powerpoint/2010/main" val="980367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BB38B9-B558-9F40-AC0F-7E948CC65A5A}"/>
              </a:ext>
            </a:extLst>
          </p:cNvPr>
          <p:cNvSpPr>
            <a:spLocks noGrp="1"/>
          </p:cNvSpPr>
          <p:nvPr>
            <p:ph type="dt" sz="half" idx="10"/>
          </p:nvPr>
        </p:nvSpPr>
        <p:spPr/>
        <p:txBody>
          <a:bodyPr/>
          <a:lstStyle/>
          <a:p>
            <a:fld id="{ACB3CB1A-9759-C34A-9CC4-BAF3566D6ADE}" type="datetimeFigureOut">
              <a:rPr lang="en-JP" smtClean="0"/>
              <a:t>2021/10/15</a:t>
            </a:fld>
            <a:endParaRPr lang="en-JP"/>
          </a:p>
        </p:txBody>
      </p:sp>
      <p:sp>
        <p:nvSpPr>
          <p:cNvPr id="3" name="Footer Placeholder 2">
            <a:extLst>
              <a:ext uri="{FF2B5EF4-FFF2-40B4-BE49-F238E27FC236}">
                <a16:creationId xmlns:a16="http://schemas.microsoft.com/office/drawing/2014/main" id="{EE3B9B28-562D-AA4D-ACC5-55A4E97D75E4}"/>
              </a:ext>
            </a:extLst>
          </p:cNvPr>
          <p:cNvSpPr>
            <a:spLocks noGrp="1"/>
          </p:cNvSpPr>
          <p:nvPr>
            <p:ph type="ftr" sz="quarter" idx="11"/>
          </p:nvPr>
        </p:nvSpPr>
        <p:spPr/>
        <p:txBody>
          <a:bodyPr/>
          <a:lstStyle/>
          <a:p>
            <a:endParaRPr lang="en-JP"/>
          </a:p>
        </p:txBody>
      </p:sp>
      <p:sp>
        <p:nvSpPr>
          <p:cNvPr id="4" name="Slide Number Placeholder 3">
            <a:extLst>
              <a:ext uri="{FF2B5EF4-FFF2-40B4-BE49-F238E27FC236}">
                <a16:creationId xmlns:a16="http://schemas.microsoft.com/office/drawing/2014/main" id="{BEDC7D7B-7801-094D-B3D8-9BB28EAC576C}"/>
              </a:ext>
            </a:extLst>
          </p:cNvPr>
          <p:cNvSpPr>
            <a:spLocks noGrp="1"/>
          </p:cNvSpPr>
          <p:nvPr>
            <p:ph type="sldNum" sz="quarter" idx="12"/>
          </p:nvPr>
        </p:nvSpPr>
        <p:spPr/>
        <p:txBody>
          <a:bodyPr/>
          <a:lstStyle/>
          <a:p>
            <a:fld id="{C818B268-E3D0-1F47-8C77-BB10CDBC0DF1}" type="slidenum">
              <a:rPr lang="en-JP" smtClean="0"/>
              <a:t>‹#›</a:t>
            </a:fld>
            <a:endParaRPr lang="en-JP"/>
          </a:p>
        </p:txBody>
      </p:sp>
    </p:spTree>
    <p:extLst>
      <p:ext uri="{BB962C8B-B14F-4D97-AF65-F5344CB8AC3E}">
        <p14:creationId xmlns:p14="http://schemas.microsoft.com/office/powerpoint/2010/main" val="4292286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4C91F-51AF-B944-9EC5-4F64B60D1F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Content Placeholder 2">
            <a:extLst>
              <a:ext uri="{FF2B5EF4-FFF2-40B4-BE49-F238E27FC236}">
                <a16:creationId xmlns:a16="http://schemas.microsoft.com/office/drawing/2014/main" id="{DB57E93D-E364-3A49-9259-CA3720BC76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Text Placeholder 3">
            <a:extLst>
              <a:ext uri="{FF2B5EF4-FFF2-40B4-BE49-F238E27FC236}">
                <a16:creationId xmlns:a16="http://schemas.microsoft.com/office/drawing/2014/main" id="{80084BF9-E881-5D4A-BA7D-A791BDC776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20B72F-8D2A-AA46-9BF3-2E57C5899A1C}"/>
              </a:ext>
            </a:extLst>
          </p:cNvPr>
          <p:cNvSpPr>
            <a:spLocks noGrp="1"/>
          </p:cNvSpPr>
          <p:nvPr>
            <p:ph type="dt" sz="half" idx="10"/>
          </p:nvPr>
        </p:nvSpPr>
        <p:spPr/>
        <p:txBody>
          <a:bodyPr/>
          <a:lstStyle/>
          <a:p>
            <a:fld id="{ACB3CB1A-9759-C34A-9CC4-BAF3566D6ADE}" type="datetimeFigureOut">
              <a:rPr lang="en-JP" smtClean="0"/>
              <a:t>2021/10/15</a:t>
            </a:fld>
            <a:endParaRPr lang="en-JP"/>
          </a:p>
        </p:txBody>
      </p:sp>
      <p:sp>
        <p:nvSpPr>
          <p:cNvPr id="6" name="Footer Placeholder 5">
            <a:extLst>
              <a:ext uri="{FF2B5EF4-FFF2-40B4-BE49-F238E27FC236}">
                <a16:creationId xmlns:a16="http://schemas.microsoft.com/office/drawing/2014/main" id="{7E1725EF-51F6-5F4D-AD37-AD3C3001925E}"/>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486B9B71-5DCC-DE4A-A05E-2FFF467BBCD8}"/>
              </a:ext>
            </a:extLst>
          </p:cNvPr>
          <p:cNvSpPr>
            <a:spLocks noGrp="1"/>
          </p:cNvSpPr>
          <p:nvPr>
            <p:ph type="sldNum" sz="quarter" idx="12"/>
          </p:nvPr>
        </p:nvSpPr>
        <p:spPr/>
        <p:txBody>
          <a:bodyPr/>
          <a:lstStyle/>
          <a:p>
            <a:fld id="{C818B268-E3D0-1F47-8C77-BB10CDBC0DF1}" type="slidenum">
              <a:rPr lang="en-JP" smtClean="0"/>
              <a:t>‹#›</a:t>
            </a:fld>
            <a:endParaRPr lang="en-JP"/>
          </a:p>
        </p:txBody>
      </p:sp>
    </p:spTree>
    <p:extLst>
      <p:ext uri="{BB962C8B-B14F-4D97-AF65-F5344CB8AC3E}">
        <p14:creationId xmlns:p14="http://schemas.microsoft.com/office/powerpoint/2010/main" val="4113009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57320-82A3-FC45-B674-F31C5A2BD5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Picture Placeholder 2">
            <a:extLst>
              <a:ext uri="{FF2B5EF4-FFF2-40B4-BE49-F238E27FC236}">
                <a16:creationId xmlns:a16="http://schemas.microsoft.com/office/drawing/2014/main" id="{B144B222-B38E-5940-AC8D-072DD9C765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P"/>
          </a:p>
        </p:txBody>
      </p:sp>
      <p:sp>
        <p:nvSpPr>
          <p:cNvPr id="4" name="Text Placeholder 3">
            <a:extLst>
              <a:ext uri="{FF2B5EF4-FFF2-40B4-BE49-F238E27FC236}">
                <a16:creationId xmlns:a16="http://schemas.microsoft.com/office/drawing/2014/main" id="{C67A52EE-45EC-5B42-8A60-3BF42BC20F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127E29-8159-1C4B-AA15-151C5281849B}"/>
              </a:ext>
            </a:extLst>
          </p:cNvPr>
          <p:cNvSpPr>
            <a:spLocks noGrp="1"/>
          </p:cNvSpPr>
          <p:nvPr>
            <p:ph type="dt" sz="half" idx="10"/>
          </p:nvPr>
        </p:nvSpPr>
        <p:spPr/>
        <p:txBody>
          <a:bodyPr/>
          <a:lstStyle/>
          <a:p>
            <a:fld id="{ACB3CB1A-9759-C34A-9CC4-BAF3566D6ADE}" type="datetimeFigureOut">
              <a:rPr lang="en-JP" smtClean="0"/>
              <a:t>2021/10/15</a:t>
            </a:fld>
            <a:endParaRPr lang="en-JP"/>
          </a:p>
        </p:txBody>
      </p:sp>
      <p:sp>
        <p:nvSpPr>
          <p:cNvPr id="6" name="Footer Placeholder 5">
            <a:extLst>
              <a:ext uri="{FF2B5EF4-FFF2-40B4-BE49-F238E27FC236}">
                <a16:creationId xmlns:a16="http://schemas.microsoft.com/office/drawing/2014/main" id="{0A52668B-96AC-314E-9788-EF0DB1972E38}"/>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3C2DCB56-CAD4-D74B-9312-0438634F9542}"/>
              </a:ext>
            </a:extLst>
          </p:cNvPr>
          <p:cNvSpPr>
            <a:spLocks noGrp="1"/>
          </p:cNvSpPr>
          <p:nvPr>
            <p:ph type="sldNum" sz="quarter" idx="12"/>
          </p:nvPr>
        </p:nvSpPr>
        <p:spPr/>
        <p:txBody>
          <a:bodyPr/>
          <a:lstStyle/>
          <a:p>
            <a:fld id="{C818B268-E3D0-1F47-8C77-BB10CDBC0DF1}" type="slidenum">
              <a:rPr lang="en-JP" smtClean="0"/>
              <a:t>‹#›</a:t>
            </a:fld>
            <a:endParaRPr lang="en-JP"/>
          </a:p>
        </p:txBody>
      </p:sp>
    </p:spTree>
    <p:extLst>
      <p:ext uri="{BB962C8B-B14F-4D97-AF65-F5344CB8AC3E}">
        <p14:creationId xmlns:p14="http://schemas.microsoft.com/office/powerpoint/2010/main" val="4239086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7EACFD-032A-B344-9039-E5F43FE5AA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JP"/>
          </a:p>
        </p:txBody>
      </p:sp>
      <p:sp>
        <p:nvSpPr>
          <p:cNvPr id="3" name="Text Placeholder 2">
            <a:extLst>
              <a:ext uri="{FF2B5EF4-FFF2-40B4-BE49-F238E27FC236}">
                <a16:creationId xmlns:a16="http://schemas.microsoft.com/office/drawing/2014/main" id="{477DC78F-8ABF-FC41-8306-08D90B3F36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331EBD7C-84A9-1F41-91E6-DB7CC0C75A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B3CB1A-9759-C34A-9CC4-BAF3566D6ADE}" type="datetimeFigureOut">
              <a:rPr lang="en-JP" smtClean="0"/>
              <a:t>2021/10/15</a:t>
            </a:fld>
            <a:endParaRPr lang="en-JP"/>
          </a:p>
        </p:txBody>
      </p:sp>
      <p:sp>
        <p:nvSpPr>
          <p:cNvPr id="5" name="Footer Placeholder 4">
            <a:extLst>
              <a:ext uri="{FF2B5EF4-FFF2-40B4-BE49-F238E27FC236}">
                <a16:creationId xmlns:a16="http://schemas.microsoft.com/office/drawing/2014/main" id="{5CD78125-5EAA-FE4B-B4DE-E5D25CC600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JP"/>
          </a:p>
        </p:txBody>
      </p:sp>
      <p:sp>
        <p:nvSpPr>
          <p:cNvPr id="6" name="Slide Number Placeholder 5">
            <a:extLst>
              <a:ext uri="{FF2B5EF4-FFF2-40B4-BE49-F238E27FC236}">
                <a16:creationId xmlns:a16="http://schemas.microsoft.com/office/drawing/2014/main" id="{7A6C1637-5C27-284A-BB4B-2B1F76F29E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18B268-E3D0-1F47-8C77-BB10CDBC0DF1}" type="slidenum">
              <a:rPr lang="en-JP" smtClean="0"/>
              <a:t>‹#›</a:t>
            </a:fld>
            <a:endParaRPr lang="en-JP"/>
          </a:p>
        </p:txBody>
      </p:sp>
    </p:spTree>
    <p:extLst>
      <p:ext uri="{BB962C8B-B14F-4D97-AF65-F5344CB8AC3E}">
        <p14:creationId xmlns:p14="http://schemas.microsoft.com/office/powerpoint/2010/main" val="2608756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2929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587A53-1761-5849-82DD-9505A6CFA0AB}"/>
              </a:ext>
            </a:extLst>
          </p:cNvPr>
          <p:cNvSpPr/>
          <p:nvPr/>
        </p:nvSpPr>
        <p:spPr>
          <a:xfrm>
            <a:off x="801666" y="862962"/>
            <a:ext cx="10622071" cy="5078313"/>
          </a:xfrm>
          <a:prstGeom prst="rect">
            <a:avLst/>
          </a:prstGeom>
        </p:spPr>
        <p:txBody>
          <a:bodyPr wrap="square">
            <a:spAutoFit/>
          </a:bodyPr>
          <a:lstStyle/>
          <a:p>
            <a:pPr algn="ctr"/>
            <a:r>
              <a:rPr lang="en-US" sz="5400" dirty="0">
                <a:solidFill>
                  <a:schemeClr val="bg1"/>
                </a:solidFill>
                <a:latin typeface="Calibri" panose="020F0502020204030204" pitchFamily="34" charset="0"/>
              </a:rPr>
              <a:t>The fMRI scan will start soon. Your task is to watch a movie. We will ask you questions about the movie after you finish watching. Please try to stay still and do not move your head during the scan. </a:t>
            </a:r>
            <a:endParaRPr lang="en-US" sz="5400" dirty="0">
              <a:solidFill>
                <a:schemeClr val="bg1"/>
              </a:solidFill>
              <a:effectLst/>
            </a:endParaRPr>
          </a:p>
        </p:txBody>
      </p:sp>
    </p:spTree>
    <p:extLst>
      <p:ext uri="{BB962C8B-B14F-4D97-AF65-F5344CB8AC3E}">
        <p14:creationId xmlns:p14="http://schemas.microsoft.com/office/powerpoint/2010/main" val="3364395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7F532A-9E05-834D-AB96-90D832E15C5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880719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2929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587A53-1761-5849-82DD-9505A6CFA0AB}"/>
              </a:ext>
            </a:extLst>
          </p:cNvPr>
          <p:cNvSpPr/>
          <p:nvPr/>
        </p:nvSpPr>
        <p:spPr>
          <a:xfrm>
            <a:off x="671186" y="1434080"/>
            <a:ext cx="10849627" cy="3416320"/>
          </a:xfrm>
          <a:prstGeom prst="rect">
            <a:avLst/>
          </a:prstGeom>
        </p:spPr>
        <p:txBody>
          <a:bodyPr wrap="square">
            <a:spAutoFit/>
          </a:bodyPr>
          <a:lstStyle/>
          <a:p>
            <a:pPr algn="ctr"/>
            <a:r>
              <a:rPr lang="en-US" sz="5400" dirty="0">
                <a:solidFill>
                  <a:schemeClr val="bg1"/>
                </a:solidFill>
                <a:latin typeface="Calibri" panose="020F0502020204030204" pitchFamily="34" charset="0"/>
              </a:rPr>
              <a:t>Please select a picture that you have </a:t>
            </a:r>
            <a:r>
              <a:rPr lang="en-US" sz="5400" b="1" dirty="0">
                <a:solidFill>
                  <a:schemeClr val="bg1"/>
                </a:solidFill>
                <a:latin typeface="Calibri" panose="020F0502020204030204" pitchFamily="34" charset="0"/>
              </a:rPr>
              <a:t>NOT</a:t>
            </a:r>
            <a:r>
              <a:rPr lang="en-US" sz="5400" dirty="0">
                <a:solidFill>
                  <a:schemeClr val="bg1"/>
                </a:solidFill>
                <a:latin typeface="Calibri" panose="020F0502020204030204" pitchFamily="34" charset="0"/>
              </a:rPr>
              <a:t> seen in the movie you just watched. Press the</a:t>
            </a:r>
            <a:r>
              <a:rPr lang="en-US" sz="5400" b="1" dirty="0">
                <a:solidFill>
                  <a:schemeClr val="bg1"/>
                </a:solidFill>
                <a:latin typeface="Calibri" panose="020F0502020204030204" pitchFamily="34" charset="0"/>
              </a:rPr>
              <a:t> left, right </a:t>
            </a:r>
            <a:r>
              <a:rPr lang="en-US" sz="5400" dirty="0">
                <a:solidFill>
                  <a:schemeClr val="bg1"/>
                </a:solidFill>
                <a:latin typeface="Calibri" panose="020F0502020204030204" pitchFamily="34" charset="0"/>
              </a:rPr>
              <a:t>buttons</a:t>
            </a:r>
            <a:r>
              <a:rPr lang="en-US" sz="5400" b="1" dirty="0">
                <a:solidFill>
                  <a:schemeClr val="bg1"/>
                </a:solidFill>
                <a:latin typeface="Calibri" panose="020F0502020204030204" pitchFamily="34" charset="0"/>
              </a:rPr>
              <a:t> </a:t>
            </a:r>
            <a:r>
              <a:rPr lang="en-US" sz="5400" dirty="0">
                <a:solidFill>
                  <a:schemeClr val="bg1"/>
                </a:solidFill>
                <a:latin typeface="Calibri" panose="020F0502020204030204" pitchFamily="34" charset="0"/>
              </a:rPr>
              <a:t>to confirm. </a:t>
            </a:r>
          </a:p>
        </p:txBody>
      </p:sp>
    </p:spTree>
    <p:extLst>
      <p:ext uri="{BB962C8B-B14F-4D97-AF65-F5344CB8AC3E}">
        <p14:creationId xmlns:p14="http://schemas.microsoft.com/office/powerpoint/2010/main" val="797709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2929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D6000A-685A-DA46-AD7B-32FF38C71C72}"/>
              </a:ext>
            </a:extLst>
          </p:cNvPr>
          <p:cNvPicPr>
            <a:picLocks noChangeAspect="1"/>
          </p:cNvPicPr>
          <p:nvPr/>
        </p:nvPicPr>
        <p:blipFill>
          <a:blip r:embed="rId2"/>
          <a:stretch>
            <a:fillRect/>
          </a:stretch>
        </p:blipFill>
        <p:spPr>
          <a:xfrm>
            <a:off x="8433891" y="447437"/>
            <a:ext cx="1447800" cy="1435100"/>
          </a:xfrm>
          <a:prstGeom prst="rect">
            <a:avLst/>
          </a:prstGeom>
        </p:spPr>
      </p:pic>
      <p:pic>
        <p:nvPicPr>
          <p:cNvPr id="6" name="Picture 5">
            <a:extLst>
              <a:ext uri="{FF2B5EF4-FFF2-40B4-BE49-F238E27FC236}">
                <a16:creationId xmlns:a16="http://schemas.microsoft.com/office/drawing/2014/main" id="{51E823D7-E172-B343-9C4A-C5C163355B04}"/>
              </a:ext>
            </a:extLst>
          </p:cNvPr>
          <p:cNvPicPr>
            <a:picLocks noChangeAspect="1"/>
          </p:cNvPicPr>
          <p:nvPr/>
        </p:nvPicPr>
        <p:blipFill>
          <a:blip r:embed="rId3"/>
          <a:stretch>
            <a:fillRect/>
          </a:stretch>
        </p:blipFill>
        <p:spPr>
          <a:xfrm>
            <a:off x="2302510" y="450971"/>
            <a:ext cx="1447800" cy="1435100"/>
          </a:xfrm>
          <a:prstGeom prst="rect">
            <a:avLst/>
          </a:prstGeom>
        </p:spPr>
      </p:pic>
      <p:pic>
        <p:nvPicPr>
          <p:cNvPr id="4" name="Picture 3">
            <a:extLst>
              <a:ext uri="{FF2B5EF4-FFF2-40B4-BE49-F238E27FC236}">
                <a16:creationId xmlns:a16="http://schemas.microsoft.com/office/drawing/2014/main" id="{A97F532A-9E05-834D-AB96-90D832E15C50}"/>
              </a:ext>
            </a:extLst>
          </p:cNvPr>
          <p:cNvPicPr>
            <a:picLocks noChangeAspect="1"/>
          </p:cNvPicPr>
          <p:nvPr/>
        </p:nvPicPr>
        <p:blipFill>
          <a:blip r:embed="rId4"/>
          <a:stretch>
            <a:fillRect/>
          </a:stretch>
        </p:blipFill>
        <p:spPr>
          <a:xfrm>
            <a:off x="263045" y="2075328"/>
            <a:ext cx="5760001" cy="3240000"/>
          </a:xfrm>
          <a:prstGeom prst="rect">
            <a:avLst/>
          </a:prstGeom>
        </p:spPr>
      </p:pic>
      <p:pic>
        <p:nvPicPr>
          <p:cNvPr id="8" name="Picture 7">
            <a:extLst>
              <a:ext uri="{FF2B5EF4-FFF2-40B4-BE49-F238E27FC236}">
                <a16:creationId xmlns:a16="http://schemas.microsoft.com/office/drawing/2014/main" id="{039D36FC-D4E8-FF49-905A-4C773DB0F19E}"/>
              </a:ext>
            </a:extLst>
          </p:cNvPr>
          <p:cNvPicPr>
            <a:picLocks noChangeAspect="1"/>
          </p:cNvPicPr>
          <p:nvPr/>
        </p:nvPicPr>
        <p:blipFill>
          <a:blip r:embed="rId5"/>
          <a:stretch>
            <a:fillRect/>
          </a:stretch>
        </p:blipFill>
        <p:spPr>
          <a:xfrm>
            <a:off x="6208734" y="2075328"/>
            <a:ext cx="5760000" cy="3240000"/>
          </a:xfrm>
          <a:prstGeom prst="rect">
            <a:avLst/>
          </a:prstGeom>
        </p:spPr>
      </p:pic>
    </p:spTree>
    <p:extLst>
      <p:ext uri="{BB962C8B-B14F-4D97-AF65-F5344CB8AC3E}">
        <p14:creationId xmlns:p14="http://schemas.microsoft.com/office/powerpoint/2010/main" val="3171090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2929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587A53-1761-5849-82DD-9505A6CFA0AB}"/>
              </a:ext>
            </a:extLst>
          </p:cNvPr>
          <p:cNvSpPr/>
          <p:nvPr/>
        </p:nvSpPr>
        <p:spPr>
          <a:xfrm>
            <a:off x="1077238" y="474345"/>
            <a:ext cx="10521863" cy="5909310"/>
          </a:xfrm>
          <a:prstGeom prst="rect">
            <a:avLst/>
          </a:prstGeom>
        </p:spPr>
        <p:txBody>
          <a:bodyPr wrap="square">
            <a:spAutoFit/>
          </a:bodyPr>
          <a:lstStyle/>
          <a:p>
            <a:pPr algn="ctr"/>
            <a:r>
              <a:rPr lang="en-US" altLang="ja-JP" sz="5400" dirty="0">
                <a:solidFill>
                  <a:schemeClr val="bg1"/>
                </a:solidFill>
                <a:latin typeface="Calibri" panose="020F0502020204030204" pitchFamily="34" charset="0"/>
              </a:rPr>
              <a:t>fMRI</a:t>
            </a:r>
            <a:r>
              <a:rPr lang="ja-JP" altLang="en-US" sz="5400">
                <a:solidFill>
                  <a:schemeClr val="bg1"/>
                </a:solidFill>
                <a:latin typeface="Calibri" panose="020F0502020204030204" pitchFamily="34" charset="0"/>
              </a:rPr>
              <a:t>のスキャンが始めます。取り組んでいただく課題は、映像を見ることです。また、映像を見終わった後に映画についての質問に回答していただきます。検査中は、なるべく頭を動かさず、じっとしていてください。</a:t>
            </a:r>
          </a:p>
        </p:txBody>
      </p:sp>
    </p:spTree>
    <p:extLst>
      <p:ext uri="{BB962C8B-B14F-4D97-AF65-F5344CB8AC3E}">
        <p14:creationId xmlns:p14="http://schemas.microsoft.com/office/powerpoint/2010/main" val="589393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7F532A-9E05-834D-AB96-90D832E15C5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613207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2929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587A53-1761-5849-82DD-9505A6CFA0AB}"/>
              </a:ext>
            </a:extLst>
          </p:cNvPr>
          <p:cNvSpPr/>
          <p:nvPr/>
        </p:nvSpPr>
        <p:spPr>
          <a:xfrm>
            <a:off x="671186" y="1857413"/>
            <a:ext cx="10849627" cy="3416320"/>
          </a:xfrm>
          <a:prstGeom prst="rect">
            <a:avLst/>
          </a:prstGeom>
        </p:spPr>
        <p:txBody>
          <a:bodyPr wrap="square">
            <a:spAutoFit/>
          </a:bodyPr>
          <a:lstStyle/>
          <a:p>
            <a:pPr algn="ctr"/>
            <a:r>
              <a:rPr lang="ja-JP" altLang="en-US" sz="5400">
                <a:solidFill>
                  <a:schemeClr val="bg1"/>
                </a:solidFill>
                <a:latin typeface="Calibri" panose="020F0502020204030204" pitchFamily="34" charset="0"/>
              </a:rPr>
              <a:t>いま見たの映像の中では</a:t>
            </a:r>
            <a:r>
              <a:rPr lang="ja-JP" altLang="en-US" sz="5400" b="1">
                <a:solidFill>
                  <a:schemeClr val="bg1"/>
                </a:solidFill>
                <a:latin typeface="Calibri" panose="020F0502020204030204" pitchFamily="34" charset="0"/>
              </a:rPr>
              <a:t>見ていない</a:t>
            </a:r>
            <a:r>
              <a:rPr lang="ja-JP" altLang="en-US" sz="5400">
                <a:solidFill>
                  <a:schemeClr val="bg1"/>
                </a:solidFill>
                <a:latin typeface="Calibri" panose="020F0502020204030204" pitchFamily="34" charset="0"/>
              </a:rPr>
              <a:t>画像を選んでください。</a:t>
            </a:r>
            <a:r>
              <a:rPr lang="ja-JP" altLang="en-US" sz="5400" b="1">
                <a:solidFill>
                  <a:schemeClr val="bg1"/>
                </a:solidFill>
                <a:latin typeface="Calibri" panose="020F0502020204030204" pitchFamily="34" charset="0"/>
              </a:rPr>
              <a:t>左</a:t>
            </a:r>
            <a:r>
              <a:rPr lang="ja-JP" altLang="en-US" sz="5400">
                <a:solidFill>
                  <a:schemeClr val="bg1"/>
                </a:solidFill>
                <a:latin typeface="Calibri" panose="020F0502020204030204" pitchFamily="34" charset="0"/>
              </a:rPr>
              <a:t>または</a:t>
            </a:r>
            <a:r>
              <a:rPr lang="ja-JP" altLang="en-US" sz="5400" b="1">
                <a:solidFill>
                  <a:schemeClr val="bg1"/>
                </a:solidFill>
                <a:latin typeface="Calibri" panose="020F0502020204030204" pitchFamily="34" charset="0"/>
              </a:rPr>
              <a:t>右</a:t>
            </a:r>
            <a:r>
              <a:rPr lang="ja-JP" altLang="en-US" sz="5400">
                <a:solidFill>
                  <a:schemeClr val="bg1"/>
                </a:solidFill>
                <a:latin typeface="Calibri" panose="020F0502020204030204" pitchFamily="34" charset="0"/>
              </a:rPr>
              <a:t>ボタンを押して決定してください。</a:t>
            </a:r>
            <a:endParaRPr lang="en-US" sz="5400" dirty="0">
              <a:solidFill>
                <a:schemeClr val="bg1"/>
              </a:solidFill>
              <a:latin typeface="Calibri" panose="020F0502020204030204" pitchFamily="34" charset="0"/>
            </a:endParaRPr>
          </a:p>
        </p:txBody>
      </p:sp>
    </p:spTree>
    <p:extLst>
      <p:ext uri="{BB962C8B-B14F-4D97-AF65-F5344CB8AC3E}">
        <p14:creationId xmlns:p14="http://schemas.microsoft.com/office/powerpoint/2010/main" val="1295157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2929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602CDCA-3C35-6441-A026-ACAFDD745FE8}"/>
              </a:ext>
            </a:extLst>
          </p:cNvPr>
          <p:cNvPicPr>
            <a:picLocks noChangeAspect="1"/>
          </p:cNvPicPr>
          <p:nvPr/>
        </p:nvPicPr>
        <p:blipFill>
          <a:blip r:embed="rId2"/>
          <a:stretch>
            <a:fillRect/>
          </a:stretch>
        </p:blipFill>
        <p:spPr>
          <a:xfrm>
            <a:off x="8433891" y="447437"/>
            <a:ext cx="1447800" cy="1435100"/>
          </a:xfrm>
          <a:prstGeom prst="rect">
            <a:avLst/>
          </a:prstGeom>
        </p:spPr>
      </p:pic>
      <p:pic>
        <p:nvPicPr>
          <p:cNvPr id="7" name="Picture 6">
            <a:extLst>
              <a:ext uri="{FF2B5EF4-FFF2-40B4-BE49-F238E27FC236}">
                <a16:creationId xmlns:a16="http://schemas.microsoft.com/office/drawing/2014/main" id="{F619B406-8072-BA45-8631-48A897859634}"/>
              </a:ext>
            </a:extLst>
          </p:cNvPr>
          <p:cNvPicPr>
            <a:picLocks noChangeAspect="1"/>
          </p:cNvPicPr>
          <p:nvPr/>
        </p:nvPicPr>
        <p:blipFill>
          <a:blip r:embed="rId3"/>
          <a:stretch>
            <a:fillRect/>
          </a:stretch>
        </p:blipFill>
        <p:spPr>
          <a:xfrm>
            <a:off x="2302510" y="450971"/>
            <a:ext cx="1447800" cy="1435100"/>
          </a:xfrm>
          <a:prstGeom prst="rect">
            <a:avLst/>
          </a:prstGeom>
        </p:spPr>
      </p:pic>
      <p:pic>
        <p:nvPicPr>
          <p:cNvPr id="4" name="Picture 3">
            <a:extLst>
              <a:ext uri="{FF2B5EF4-FFF2-40B4-BE49-F238E27FC236}">
                <a16:creationId xmlns:a16="http://schemas.microsoft.com/office/drawing/2014/main" id="{A97F532A-9E05-834D-AB96-90D832E15C50}"/>
              </a:ext>
            </a:extLst>
          </p:cNvPr>
          <p:cNvPicPr>
            <a:picLocks noChangeAspect="1"/>
          </p:cNvPicPr>
          <p:nvPr/>
        </p:nvPicPr>
        <p:blipFill>
          <a:blip r:embed="rId4"/>
          <a:stretch>
            <a:fillRect/>
          </a:stretch>
        </p:blipFill>
        <p:spPr>
          <a:xfrm>
            <a:off x="263045" y="2075328"/>
            <a:ext cx="5760001" cy="3240000"/>
          </a:xfrm>
          <a:prstGeom prst="rect">
            <a:avLst/>
          </a:prstGeom>
        </p:spPr>
      </p:pic>
      <p:pic>
        <p:nvPicPr>
          <p:cNvPr id="8" name="Picture 7">
            <a:extLst>
              <a:ext uri="{FF2B5EF4-FFF2-40B4-BE49-F238E27FC236}">
                <a16:creationId xmlns:a16="http://schemas.microsoft.com/office/drawing/2014/main" id="{039D36FC-D4E8-FF49-905A-4C773DB0F19E}"/>
              </a:ext>
            </a:extLst>
          </p:cNvPr>
          <p:cNvPicPr>
            <a:picLocks noChangeAspect="1"/>
          </p:cNvPicPr>
          <p:nvPr/>
        </p:nvPicPr>
        <p:blipFill>
          <a:blip r:embed="rId5"/>
          <a:stretch>
            <a:fillRect/>
          </a:stretch>
        </p:blipFill>
        <p:spPr>
          <a:xfrm>
            <a:off x="6208734" y="2075328"/>
            <a:ext cx="5760000" cy="3240000"/>
          </a:xfrm>
          <a:prstGeom prst="rect">
            <a:avLst/>
          </a:prstGeom>
        </p:spPr>
      </p:pic>
    </p:spTree>
    <p:extLst>
      <p:ext uri="{BB962C8B-B14F-4D97-AF65-F5344CB8AC3E}">
        <p14:creationId xmlns:p14="http://schemas.microsoft.com/office/powerpoint/2010/main" val="3332049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141</Words>
  <Application>Microsoft Macintosh PowerPoint</Application>
  <PresentationFormat>Widescreen</PresentationFormat>
  <Paragraphs>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Taiping Zeng</dc:creator>
  <cp:lastModifiedBy>Taiping Zeng</cp:lastModifiedBy>
  <cp:revision>45</cp:revision>
  <dcterms:created xsi:type="dcterms:W3CDTF">2021-08-23T00:41:39Z</dcterms:created>
  <dcterms:modified xsi:type="dcterms:W3CDTF">2021-10-15T07:09:33Z</dcterms:modified>
</cp:coreProperties>
</file>