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ACE3-EB61-8E4A-901D-B0F1AC6A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26883-EF3E-134F-BD3D-9AC02D002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3D62-8E71-254A-86B6-E89BB844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B1A-9759-C34A-9CC4-BAF3566D6ADE}" type="datetimeFigureOut">
              <a:rPr lang="en-JP" smtClean="0"/>
              <a:t>2021/09/06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1164A-5E28-484E-AE3B-417BDF9E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600D-6C31-B843-9EC4-0ED5745C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B268-E3D0-1F47-8C77-BB10CDBC0DF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9749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983E-9761-5A46-B28B-2A7CEC5F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7AA8C-4056-DB47-A4DC-1BC435E6E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39958-00D3-4140-A54D-71E830AA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B1A-9759-C34A-9CC4-BAF3566D6ADE}" type="datetimeFigureOut">
              <a:rPr lang="en-JP" smtClean="0"/>
              <a:t>2021/09/06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59FF-4631-5F45-A4E7-AA181833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F8D9-0CC7-BE4F-A7C3-526BC2A2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B268-E3D0-1F47-8C77-BB10CDBC0DF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4089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9F790-358C-CF4E-B680-3C25CEE9E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83A35-AD08-9744-B19F-87FCE2CE2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35C9-9EED-C642-9F7E-7C8B1729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B1A-9759-C34A-9CC4-BAF3566D6ADE}" type="datetimeFigureOut">
              <a:rPr lang="en-JP" smtClean="0"/>
              <a:t>2021/09/06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00EC-6CC6-CB49-94BE-FD2E558B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C3DA-4BFF-F147-8DA9-1BFB1028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B268-E3D0-1F47-8C77-BB10CDBC0DF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282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59AB-41BF-D546-988F-36913012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3DBC-D0BD-A340-98D0-43B75730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1075-5827-C54C-AB77-B257706C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B1A-9759-C34A-9CC4-BAF3566D6ADE}" type="datetimeFigureOut">
              <a:rPr lang="en-JP" smtClean="0"/>
              <a:t>2021/09/06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89C30-DB50-CF4E-A231-C9D4E6C8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FA090-34A9-A247-B1B1-78B6A793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B268-E3D0-1F47-8C77-BB10CDBC0DF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304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12AB-3F73-8A44-AAF0-B82D1A64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CA669-1707-4F44-8EF7-8E23874F2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0DC6-54B6-E34C-A6C1-3147CFC3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B1A-9759-C34A-9CC4-BAF3566D6ADE}" type="datetimeFigureOut">
              <a:rPr lang="en-JP" smtClean="0"/>
              <a:t>2021/09/06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1F712-F2FF-2A48-B706-C29B7491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B2594-B7D0-7343-94AD-35C332D1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B268-E3D0-1F47-8C77-BB10CDBC0DF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315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64D8-838E-EC45-A56F-CEDF653E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5EEA-2599-0346-9C73-3AF4D4544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E5896-4909-E141-B499-9CD11B13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08569-3CD5-0D46-948F-9B88C086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B1A-9759-C34A-9CC4-BAF3566D6ADE}" type="datetimeFigureOut">
              <a:rPr lang="en-JP" smtClean="0"/>
              <a:t>2021/09/06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D3785-9BAB-124E-A126-C7466FDF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EA3B1-89AE-744E-9EF5-B66FFFCC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B268-E3D0-1F47-8C77-BB10CDBC0DF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919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22F1-DD21-3447-8246-10DCC520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61BB-EEE5-F84E-A8C1-68FDBF4C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37855-286C-A046-BB7C-ABC7A70D5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2BA04-C25A-5D43-AFCE-C0A558917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00969-4239-964B-8CA6-AB2A969CE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853FE-CDC9-3C41-928B-73D6165F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B1A-9759-C34A-9CC4-BAF3566D6ADE}" type="datetimeFigureOut">
              <a:rPr lang="en-JP" smtClean="0"/>
              <a:t>2021/09/06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B82D2-5820-5543-AEC9-058AED3C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81459-D09A-4849-81F5-5B8729EE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B268-E3D0-1F47-8C77-BB10CDBC0DF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647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2D46-AD3E-CE4B-A4E3-E4E08364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00AF9-7E4F-F746-9678-B38D5491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B1A-9759-C34A-9CC4-BAF3566D6ADE}" type="datetimeFigureOut">
              <a:rPr lang="en-JP" smtClean="0"/>
              <a:t>2021/09/06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DAA57-8CAD-A94F-BD67-2411332A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6EF5F-BC9F-7F4F-813A-5220A7CA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B268-E3D0-1F47-8C77-BB10CDBC0DF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8036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B38B9-B558-9F40-AC0F-7E948CC6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B1A-9759-C34A-9CC4-BAF3566D6ADE}" type="datetimeFigureOut">
              <a:rPr lang="en-JP" smtClean="0"/>
              <a:t>2021/09/06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B9B28-562D-AA4D-ACC5-55A4E97D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C7D7B-7801-094D-B3D8-9BB28EAC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B268-E3D0-1F47-8C77-BB10CDBC0DF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228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C91F-51AF-B944-9EC5-4F64B60D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E93D-E364-3A49-9259-CA3720BC7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84BF9-E881-5D4A-BA7D-A791BDC77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0B72F-8D2A-AA46-9BF3-2E57C589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B1A-9759-C34A-9CC4-BAF3566D6ADE}" type="datetimeFigureOut">
              <a:rPr lang="en-JP" smtClean="0"/>
              <a:t>2021/09/06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725EF-51F6-5F4D-AD37-AD3C3001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B9B71-5DCC-DE4A-A05E-2FFF467B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B268-E3D0-1F47-8C77-BB10CDBC0DF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1300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7320-82A3-FC45-B674-F31C5A2B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4B222-B38E-5940-AC8D-072DD9C76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A52EE-45EC-5B42-8A60-3BF42BC20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27E29-8159-1C4B-AA15-151C5281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B1A-9759-C34A-9CC4-BAF3566D6ADE}" type="datetimeFigureOut">
              <a:rPr lang="en-JP" smtClean="0"/>
              <a:t>2021/09/06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2668B-96AC-314E-9788-EF0DB197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DCB56-CAD4-D74B-9312-0438634F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B268-E3D0-1F47-8C77-BB10CDBC0DF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3908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EACFD-032A-B344-9039-E5F43FE5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DC78F-8ABF-FC41-8306-08D90B3F3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EBD7C-84A9-1F41-91E6-DB7CC0C75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CB1A-9759-C34A-9CC4-BAF3566D6ADE}" type="datetimeFigureOut">
              <a:rPr lang="en-JP" smtClean="0"/>
              <a:t>2021/09/06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8125-5EAA-FE4B-B4DE-E5D25CC60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C1637-5C27-284A-BB4B-2B1F76F29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8B268-E3D0-1F47-8C77-BB10CDBC0DF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0875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587A53-1761-5849-82DD-9505A6CFA0AB}"/>
              </a:ext>
            </a:extLst>
          </p:cNvPr>
          <p:cNvSpPr/>
          <p:nvPr/>
        </p:nvSpPr>
        <p:spPr>
          <a:xfrm>
            <a:off x="585591" y="1063378"/>
            <a:ext cx="110208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Calibri" panose="020F0502020204030204" pitchFamily="34" charset="0"/>
              </a:rPr>
              <a:t>The fMRI scan will start soon. Your task is to watch a movie. We will ask you questions after you finish watching. Please try to stay still and do not move your head during the scan. </a:t>
            </a:r>
            <a:endParaRPr lang="en-US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439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7F532A-9E05-834D-AB96-90D832E1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1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587A53-1761-5849-82DD-9505A6CFA0AB}"/>
              </a:ext>
            </a:extLst>
          </p:cNvPr>
          <p:cNvSpPr/>
          <p:nvPr/>
        </p:nvSpPr>
        <p:spPr>
          <a:xfrm>
            <a:off x="671186" y="1434080"/>
            <a:ext cx="108496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Calibri" panose="020F0502020204030204" pitchFamily="34" charset="0"/>
              </a:rPr>
              <a:t>Please select a picture that you have </a:t>
            </a:r>
            <a:r>
              <a:rPr lang="en-US" sz="5400" b="1" dirty="0">
                <a:latin typeface="Calibri" panose="020F0502020204030204" pitchFamily="34" charset="0"/>
              </a:rPr>
              <a:t>NOT</a:t>
            </a:r>
            <a:r>
              <a:rPr lang="en-US" sz="5400" dirty="0">
                <a:latin typeface="Calibri" panose="020F0502020204030204" pitchFamily="34" charset="0"/>
              </a:rPr>
              <a:t> seen in the movie you just watched. Press the</a:t>
            </a:r>
            <a:r>
              <a:rPr lang="en-US" sz="5400" b="1" dirty="0">
                <a:latin typeface="Calibri" panose="020F0502020204030204" pitchFamily="34" charset="0"/>
              </a:rPr>
              <a:t> left, right </a:t>
            </a:r>
            <a:r>
              <a:rPr lang="en-US" sz="5400" dirty="0">
                <a:latin typeface="Calibri" panose="020F0502020204030204" pitchFamily="34" charset="0"/>
              </a:rPr>
              <a:t>buttons</a:t>
            </a:r>
            <a:r>
              <a:rPr lang="en-US" sz="5400" b="1" dirty="0">
                <a:latin typeface="Calibri" panose="020F0502020204030204" pitchFamily="34" charset="0"/>
              </a:rPr>
              <a:t> </a:t>
            </a:r>
            <a:r>
              <a:rPr lang="en-US" sz="5400" dirty="0">
                <a:latin typeface="Calibri" panose="020F0502020204030204" pitchFamily="34" charset="0"/>
              </a:rPr>
              <a:t>to confirm. </a:t>
            </a:r>
          </a:p>
        </p:txBody>
      </p:sp>
    </p:spTree>
    <p:extLst>
      <p:ext uri="{BB962C8B-B14F-4D97-AF65-F5344CB8AC3E}">
        <p14:creationId xmlns:p14="http://schemas.microsoft.com/office/powerpoint/2010/main" val="79770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7F532A-9E05-834D-AB96-90D832E1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1" y="2075328"/>
            <a:ext cx="5760001" cy="32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9D36FC-D4E8-FF49-905A-4C773DB0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5328"/>
            <a:ext cx="5760000" cy="3240000"/>
          </a:xfrm>
          <a:prstGeom prst="rect">
            <a:avLst/>
          </a:prstGeom>
        </p:spPr>
      </p:pic>
      <p:pic>
        <p:nvPicPr>
          <p:cNvPr id="16" name="Graphic 15" descr="Circle with right arrow">
            <a:extLst>
              <a:ext uri="{FF2B5EF4-FFF2-40B4-BE49-F238E27FC236}">
                <a16:creationId xmlns:a16="http://schemas.microsoft.com/office/drawing/2014/main" id="{B8CDC93E-2403-B64A-AE9C-0494BFAFC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0311" y="447437"/>
            <a:ext cx="1440000" cy="1440000"/>
          </a:xfrm>
          <a:prstGeom prst="rect">
            <a:avLst/>
          </a:prstGeom>
        </p:spPr>
      </p:pic>
      <p:pic>
        <p:nvPicPr>
          <p:cNvPr id="18" name="Graphic 17" descr="Circle with right arrow">
            <a:extLst>
              <a:ext uri="{FF2B5EF4-FFF2-40B4-BE49-F238E27FC236}">
                <a16:creationId xmlns:a16="http://schemas.microsoft.com/office/drawing/2014/main" id="{B22E2628-5016-454E-A934-378D36078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441691" y="44743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9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587A53-1761-5849-82DD-9505A6CFA0AB}"/>
              </a:ext>
            </a:extLst>
          </p:cNvPr>
          <p:cNvSpPr/>
          <p:nvPr/>
        </p:nvSpPr>
        <p:spPr>
          <a:xfrm>
            <a:off x="585591" y="474345"/>
            <a:ext cx="1102081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400" dirty="0">
                <a:latin typeface="Calibri" panose="020F0502020204030204" pitchFamily="34" charset="0"/>
              </a:rPr>
              <a:t>fMRI</a:t>
            </a:r>
            <a:r>
              <a:rPr lang="ja-JP" altLang="en-US" sz="5400">
                <a:latin typeface="Calibri" panose="020F0502020204030204" pitchFamily="34" charset="0"/>
              </a:rPr>
              <a:t>のスキャンが始めます。取り組んでいただく課題は、映像を見ることです。また、映像を見終わった後にいくつかの質問に回答していただきます。検査中は、なるべく頭を動かさず、じっとしてい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58939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7F532A-9E05-834D-AB96-90D832E1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0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587A53-1761-5849-82DD-9505A6CFA0AB}"/>
              </a:ext>
            </a:extLst>
          </p:cNvPr>
          <p:cNvSpPr/>
          <p:nvPr/>
        </p:nvSpPr>
        <p:spPr>
          <a:xfrm>
            <a:off x="671186" y="1857413"/>
            <a:ext cx="108496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5400">
                <a:latin typeface="Calibri" panose="020F0502020204030204" pitchFamily="34" charset="0"/>
              </a:rPr>
              <a:t>いま見たばかりの映像で</a:t>
            </a:r>
            <a:r>
              <a:rPr lang="ja-JP" altLang="en-US" sz="5400" b="1">
                <a:latin typeface="Calibri" panose="020F0502020204030204" pitchFamily="34" charset="0"/>
              </a:rPr>
              <a:t>見ていない</a:t>
            </a:r>
            <a:r>
              <a:rPr lang="ja-JP" altLang="en-US" sz="5400">
                <a:latin typeface="Calibri" panose="020F0502020204030204" pitchFamily="34" charset="0"/>
              </a:rPr>
              <a:t>画像を選んでください。</a:t>
            </a:r>
            <a:r>
              <a:rPr lang="ja-JP" altLang="en-US" sz="5400" b="1">
                <a:latin typeface="Calibri" panose="020F0502020204030204" pitchFamily="34" charset="0"/>
              </a:rPr>
              <a:t>左</a:t>
            </a:r>
            <a:r>
              <a:rPr lang="ja-JP" altLang="en-US" sz="5400">
                <a:latin typeface="Calibri" panose="020F0502020204030204" pitchFamily="34" charset="0"/>
              </a:rPr>
              <a:t>または</a:t>
            </a:r>
            <a:r>
              <a:rPr lang="ja-JP" altLang="en-US" sz="5400" b="1">
                <a:latin typeface="Calibri" panose="020F0502020204030204" pitchFamily="34" charset="0"/>
              </a:rPr>
              <a:t>右</a:t>
            </a:r>
            <a:r>
              <a:rPr lang="ja-JP" altLang="en-US" sz="5400">
                <a:latin typeface="Calibri" panose="020F0502020204030204" pitchFamily="34" charset="0"/>
              </a:rPr>
              <a:t>ボタンを押して決定してください。</a:t>
            </a:r>
            <a:endParaRPr lang="en-US" sz="5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5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7F532A-9E05-834D-AB96-90D832E1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1" y="2075328"/>
            <a:ext cx="5760001" cy="32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9D36FC-D4E8-FF49-905A-4C773DB0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5328"/>
            <a:ext cx="5760000" cy="3240000"/>
          </a:xfrm>
          <a:prstGeom prst="rect">
            <a:avLst/>
          </a:prstGeom>
        </p:spPr>
      </p:pic>
      <p:pic>
        <p:nvPicPr>
          <p:cNvPr id="16" name="Graphic 15" descr="Circle with right arrow">
            <a:extLst>
              <a:ext uri="{FF2B5EF4-FFF2-40B4-BE49-F238E27FC236}">
                <a16:creationId xmlns:a16="http://schemas.microsoft.com/office/drawing/2014/main" id="{B8CDC93E-2403-B64A-AE9C-0494BFAFC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0311" y="447437"/>
            <a:ext cx="1440000" cy="1440000"/>
          </a:xfrm>
          <a:prstGeom prst="rect">
            <a:avLst/>
          </a:prstGeom>
        </p:spPr>
      </p:pic>
      <p:pic>
        <p:nvPicPr>
          <p:cNvPr id="18" name="Graphic 17" descr="Circle with right arrow">
            <a:extLst>
              <a:ext uri="{FF2B5EF4-FFF2-40B4-BE49-F238E27FC236}">
                <a16:creationId xmlns:a16="http://schemas.microsoft.com/office/drawing/2014/main" id="{B22E2628-5016-454E-A934-378D36078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441691" y="44743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4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135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Taiping Zeng</dc:creator>
  <cp:lastModifiedBy>Taiping Zeng</cp:lastModifiedBy>
  <cp:revision>27</cp:revision>
  <dcterms:created xsi:type="dcterms:W3CDTF">2021-08-23T00:41:39Z</dcterms:created>
  <dcterms:modified xsi:type="dcterms:W3CDTF">2021-09-06T08:08:12Z</dcterms:modified>
</cp:coreProperties>
</file>