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9" r:id="rId11"/>
    <p:sldId id="270" r:id="rId12"/>
    <p:sldId id="267" r:id="rId13"/>
    <p:sldId id="268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5B89-DBAD-41F2-94E8-741D60310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5A0A5-BDA2-4162-B2A3-F355EF461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BB8F-A453-4AAE-A2F4-106F9F74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3F0C-5D59-47F5-8C9D-03E2CC33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ACE1-5D43-44BC-B946-34B4AC2D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54F5-865D-4ECC-8646-573C3133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5D67-5A58-4785-885B-809EC3491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E5DF-3347-4EA7-8C00-CF8EA954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DF21-D505-45DF-8173-3B15C5BB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AC96-CC6C-4A31-AFAA-6B787C7B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A2CDB-BA99-4C1B-AA2F-1992DF9D5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1A0EC-E4AA-4222-9B96-98AA2C8FD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E174-6D6C-41C0-9D39-2A384F26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F309-6F74-45C7-AE53-3E3B806E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0FBB-F331-4D32-A627-FC538CFD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8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D43A-8D8D-4BBB-BDFA-78F07F0F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81C8-D92C-44AF-A0BD-5BCE1911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4507-A706-433F-8AEC-AA435CA7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8C72-4853-4579-97F6-D58B27E5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9755-DBE1-4D4F-AF54-251EBB78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0FC3-A8E9-43F9-B706-245B965A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AEF21-BF16-49FD-8099-51B461D0B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C190-95B7-4303-973C-F7DA027D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71633-C7FE-441A-A137-AF6DB69E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3B81-0F3B-4C10-BAF0-66830C42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028D-8B0A-4FCA-B983-B272BA0C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4D23-E84B-4116-ABC4-4A8AD1533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A36A4-BEFC-4B56-B1C2-3F0B67222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33490-718E-4F97-BED1-498C2C75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473C8-EDBB-4180-88BE-D879E68A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61B06-FE98-4992-B395-B22E4525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C1AA-8C61-46A6-9BFF-09D08585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AA7B-FA57-4F4A-B03B-4CD7989E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5E25A-BBEB-4A28-BAE7-2F05C17E0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4DA82-5A68-494A-969F-B863485E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94A56-90EA-405C-BE15-650D9A78C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AD0F8-E306-486D-A7F9-47347A1E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00390-859D-44A9-A2D8-B89BAB6A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54826-8070-4F08-B284-2A8F4159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71BE-811C-4D01-906E-67742384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CC15A-2796-4221-B79D-EE67B3CE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3F86F-A4E3-4EB9-B318-43FE49B5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C1CB6-74C0-49C3-90AA-07CAD0C5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7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2EE18-3B77-4FB0-BCC7-C4FA4119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2FD53-DAB3-4E79-AC5B-A5899F26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2740-F8CA-4855-8696-5F0F032C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3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E527-0745-48D4-999B-7EADFE2C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2089-BB86-4585-A094-1BC10BC1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9F1E4-E684-4D57-9AF3-A98ECF64E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FC4EF-1769-404A-84D8-5E890A08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D1D6E-180C-4EC1-B922-FD6D8305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B6EE-4CF2-4EA6-B49B-D67BE20E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DCF4-2D1D-48EF-9AF0-69546EA0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D82A8-3E95-4A91-B24F-FD92C88C5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8D56-1960-4D7F-913A-47734066E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B60D4-7493-411A-914F-5821D728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159A1-CC09-44EF-A6F9-AB1A8798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B0AAA-1206-4B7A-AEE0-171734E5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3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2BFD8-713E-4C6F-AF76-7E86CD5D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C5930-78A9-4327-AB17-99881F9C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1468-C500-44B1-85B0-3812D35CF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DE94-5DCE-4D98-960C-F9A46B7073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171F-D2E9-4972-9D45-1AB5B4202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8E46-DCA4-4706-A022-A225A8801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3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7CFD-236C-486E-9950-A52173940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MQTT &amp; ETH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39F3C-E8CF-48B7-B7D3-91DA59A60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Free RTOS, MICRO-ROS, XRCE (Xtreme Resource Constraint Environment) on ST Micro-controllers</a:t>
            </a:r>
          </a:p>
        </p:txBody>
      </p:sp>
    </p:spTree>
    <p:extLst>
      <p:ext uri="{BB962C8B-B14F-4D97-AF65-F5344CB8AC3E}">
        <p14:creationId xmlns:p14="http://schemas.microsoft.com/office/powerpoint/2010/main" val="168132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219D-34BD-4F3D-9DED-271310053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LAN Driver HW </a:t>
            </a:r>
            <a:r>
              <a:rPr lang="my-MM" dirty="0"/>
              <a:t>ရှာရခက်နေသောကြောင့် </a:t>
            </a:r>
            <a:endParaRPr lang="en-US" dirty="0"/>
          </a:p>
          <a:p>
            <a:endParaRPr lang="en-US" dirty="0"/>
          </a:p>
          <a:p>
            <a:r>
              <a:rPr lang="en-US" dirty="0"/>
              <a:t>ESP </a:t>
            </a:r>
            <a:r>
              <a:rPr lang="my-MM" dirty="0"/>
              <a:t>နဲ့ </a:t>
            </a:r>
            <a:r>
              <a:rPr lang="en-US" dirty="0"/>
              <a:t>STM Communication </a:t>
            </a:r>
            <a:r>
              <a:rPr lang="my-MM" dirty="0"/>
              <a:t>ကို ပြန်စဥ်းစားရအောင်ပါ။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9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A15AAA-8460-4B11-841F-FD23580F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7" y="9756"/>
            <a:ext cx="11392525" cy="68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8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B62A-08E3-4A71-BA47-A6593512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Connect of ETH of STM and ETH of ESP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91AF-9530-4272-9BB5-56690E13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0794-5D24-4B20-B35E-7F424BB7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8B5C-C975-495E-84B2-C81DA4A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0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A695-F2E6-4628-A04A-B3A985A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Client Setup With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86AF-FD90-4208-A075-BC179F7B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F1F-CE06-46E5-8896-609C3EF0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Client Setup With ETH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CC0C-FE27-4E40-9512-346C1AFF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9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F75FB-9156-472A-83B8-5D1934DC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64" y="0"/>
            <a:ext cx="7890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8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5601-A739-4B15-88FF-FB2EB749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Modes of ETH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9FFA-815A-43A9-950D-82BA3AB8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MII with memory configuration</a:t>
            </a:r>
          </a:p>
          <a:p>
            <a:endParaRPr lang="en-US" b="1" dirty="0"/>
          </a:p>
          <a:p>
            <a:r>
              <a:rPr lang="en-US" b="1" dirty="0"/>
              <a:t>RMII without memory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27491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57C9-AE3D-45B0-8BF7-E28680CB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E60B-0038-4356-88A5-52287B32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HARDFAULT </a:t>
            </a:r>
          </a:p>
          <a:p>
            <a:endParaRPr lang="en-US" dirty="0"/>
          </a:p>
          <a:p>
            <a:r>
              <a:rPr lang="en-US" dirty="0"/>
              <a:t>FLASH/RAM Shortage  (use QSPI or SDRAM )</a:t>
            </a:r>
          </a:p>
          <a:p>
            <a:endParaRPr lang="en-US" dirty="0"/>
          </a:p>
          <a:p>
            <a:r>
              <a:rPr lang="en-US" dirty="0"/>
              <a:t>FLASH &gt; 80 KB or booting from QSPI</a:t>
            </a:r>
          </a:p>
          <a:p>
            <a:r>
              <a:rPr lang="en-US" dirty="0"/>
              <a:t>RAM &gt; 150 KB or Have other SRAMs</a:t>
            </a:r>
          </a:p>
        </p:txBody>
      </p:sp>
    </p:spTree>
    <p:extLst>
      <p:ext uri="{BB962C8B-B14F-4D97-AF65-F5344CB8AC3E}">
        <p14:creationId xmlns:p14="http://schemas.microsoft.com/office/powerpoint/2010/main" val="324293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DC9B9D-6606-44C3-BF79-99646DF98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8100"/>
            <a:ext cx="9525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5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A8C1ED-0239-4C56-A9C4-DBA12E13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42" y="1319134"/>
            <a:ext cx="11002116" cy="55388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7BA077-7284-408C-B708-A438B386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With RMII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417892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2B17-6B22-4C44-8963-A2A30DC3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b="1" dirty="0"/>
              <a:t>Light Weight IP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7866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6872-3951-45E7-91D6-13BDBD21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D2C6-7448-405E-998E-2D7D0633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DE229-751A-43D2-BFD0-2B9FADA7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073" y="0"/>
            <a:ext cx="12314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7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2B9D89-7470-409E-BE45-FD8B6E5E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3" y="0"/>
            <a:ext cx="12093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124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MQTT &amp; ETH Protocol</vt:lpstr>
      <vt:lpstr>PowerPoint Presentation</vt:lpstr>
      <vt:lpstr>Two Modes of ETH</vt:lpstr>
      <vt:lpstr>Problems</vt:lpstr>
      <vt:lpstr>PowerPoint Presentation</vt:lpstr>
      <vt:lpstr>With RMII Configuration </vt:lpstr>
      <vt:lpstr>Light Weight IP Configuration</vt:lpstr>
      <vt:lpstr>PowerPoint Presentation</vt:lpstr>
      <vt:lpstr>PowerPoint Presentation</vt:lpstr>
      <vt:lpstr>PowerPoint Presentation</vt:lpstr>
      <vt:lpstr>PowerPoint Presentation</vt:lpstr>
      <vt:lpstr>Direct Connect of ETH of STM and ETH of ESP</vt:lpstr>
      <vt:lpstr>PowerPoint Presentation</vt:lpstr>
      <vt:lpstr>MQTT Client Setup With UART</vt:lpstr>
      <vt:lpstr>MQTT Client Setup With ETH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</dc:creator>
  <cp:lastModifiedBy>xx</cp:lastModifiedBy>
  <cp:revision>47</cp:revision>
  <dcterms:created xsi:type="dcterms:W3CDTF">2024-10-09T07:03:52Z</dcterms:created>
  <dcterms:modified xsi:type="dcterms:W3CDTF">2024-10-09T10:12:01Z</dcterms:modified>
</cp:coreProperties>
</file>