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8170-8465-4968-A638-72751E53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37AE-A97A-4DA2-9E56-C5127D80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9D65-32E0-484C-B804-5165A6A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7997-B9BB-4BEF-AC88-99EC895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D228-960D-480F-9E53-B936D1B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4941-DD8F-472B-8ED3-5835ED5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F46E3-06C7-4311-8B11-91C21751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A0D6-242A-49A8-AC58-A7CE513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48B-E638-4994-8357-C0D739C9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6C8D-9DD6-434C-846E-EB4DFC38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7CF20-0326-4E61-9B70-C3B954B96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6CF27-DF25-4163-85F9-1E335AA3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2C43-F843-4D99-91A4-33C07991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F0E7-26F4-4E08-911A-191B4353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7FDE-2F70-4B75-BF43-A88B8D79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6BE9-80BF-4F8D-BE15-CF3780FC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5999-4C63-4BA9-9659-93BFCA28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6E6-BF87-4F63-9734-AD6503B4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EE8C-66E2-4CBB-B180-A0D2D25E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B48-3D41-4E16-B2BE-3CE0F71F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81B7-3619-4630-AC19-ED76BC8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188A6-E417-4032-81C1-D128CC6C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B258-796D-4054-BEE8-F0484F2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458F-8134-44E2-9FF7-97FD0A5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2958-3EB7-4113-BE64-DA728A78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3671-1D90-4E17-88B4-608C419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79B0-5666-47BF-A57B-8F525BD48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0ED94-2E2E-4E2B-85F2-8E05E4E9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1853-CB0C-44BE-A7BC-DFC7793C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399E-7C9C-41E0-AAAB-3DD59278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7B4ED-9DEA-44BD-98D5-C82FC68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FA88-6A63-4D2D-A672-60E63F9A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C749-191C-4C87-91F1-A1A9795E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256F-A91F-4F77-AF53-A68E5CE2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40805-D228-41FE-8634-FBBFC6902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2FFEA-32F5-4088-BB6A-C7830421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2E52F-EA95-4A4D-96F9-DEB339E9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ABD99-3B7C-4315-B5EE-2E59C2ED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DBA80-A94B-42F7-8492-97567D3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000-FBA1-4F9E-978D-F98796F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807E0-5629-4E73-857A-6EFB6503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0941-F56B-42A7-BBCB-A6EBF4E3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8C970-F3B8-4B62-9C8B-E5320F9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DBB38-5396-4F7C-B105-E08EFCAE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127F1-74EE-42AD-8EC1-5C920FD1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4836-4609-4A52-BC60-1CC1ECA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2818-0681-4803-91C9-88171F71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3B42-F3CC-4F29-8014-7C2A3562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66CC-9AC9-4862-803F-1215B17C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9928-2EE7-4092-B6BA-83A5E316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8DCD-3E48-4BB7-867A-1A1986C0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4060-E6BE-4FD2-BF9F-D669A24C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5C56-1264-47D9-96AB-4B4039A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FBF4-5E01-4A2F-9A7C-348016377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93B7B-EDCF-4B3B-9B3B-C6AD2C76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DCD0-1932-44D0-9701-75003A9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CC39-AFB2-49C6-B83F-35C91EEE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FC81B-1A6B-447F-A6D3-7A3DCBBB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08B02-2C76-449D-A032-BB8E27C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9A97-823C-411E-BD05-81400BF1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4C0F-D6A8-42E6-951C-4FBB0E048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8D50-156A-4DE2-8D79-D395C2CD7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B648-D949-44C9-A758-2E118C1F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8C5B-FF17-4366-B778-DBD2A5AA4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02AB3-5C19-4B27-8043-124C5ED5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</dc:creator>
  <cp:lastModifiedBy>xx</cp:lastModifiedBy>
  <cp:revision>1</cp:revision>
  <dcterms:created xsi:type="dcterms:W3CDTF">2024-10-19T10:40:23Z</dcterms:created>
  <dcterms:modified xsi:type="dcterms:W3CDTF">2024-10-19T10:40:51Z</dcterms:modified>
</cp:coreProperties>
</file>