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obo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Roboto-bold.fntdata"/><Relationship Id="rId10" Type="http://schemas.openxmlformats.org/officeDocument/2006/relationships/slide" Target="slides/slide5.xml"/><Relationship Id="rId21" Type="http://schemas.openxmlformats.org/officeDocument/2006/relationships/font" Target="fonts/Roboto-regular.fntdata"/><Relationship Id="rId13" Type="http://schemas.openxmlformats.org/officeDocument/2006/relationships/slide" Target="slides/slide8.xml"/><Relationship Id="rId24" Type="http://schemas.openxmlformats.org/officeDocument/2006/relationships/font" Target="fonts/Roboto-boldItalic.fntdata"/><Relationship Id="rId12" Type="http://schemas.openxmlformats.org/officeDocument/2006/relationships/slide" Target="slides/slide7.xml"/><Relationship Id="rId23"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 name="Google Shape;6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5" name="Google Shape;125;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 name="Google Shape;133;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 name="Google Shape;140;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8" name="Google Shape;148;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5" name="Google Shape;155;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3" name="Google Shape;163;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 name="Google Shape;72;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9" name="Google Shape;79;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 name="Google Shape;101;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 name="Google Shape;107;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 name="Google Shape;113;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 name="Google Shape;119;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2">
  <p:cSld name="AUTOLAYOUT_2">
    <p:bg>
      <p:bgPr>
        <a:solidFill>
          <a:srgbClr val="FFFFFF"/>
        </a:solidFill>
      </p:bgPr>
    </p:bg>
    <p:spTree>
      <p:nvGrpSpPr>
        <p:cNvPr id="9" name="Shape 9"/>
        <p:cNvGrpSpPr/>
        <p:nvPr/>
      </p:nvGrpSpPr>
      <p:grpSpPr>
        <a:xfrm>
          <a:off x="0" y="0"/>
          <a:ext cx="0" cy="0"/>
          <a:chOff x="0" y="0"/>
          <a:chExt cx="0" cy="0"/>
        </a:xfrm>
      </p:grpSpPr>
      <p:sp>
        <p:nvSpPr>
          <p:cNvPr id="10" name="Google Shape;10;p2"/>
          <p:cNvSpPr/>
          <p:nvPr/>
        </p:nvSpPr>
        <p:spPr>
          <a:xfrm rot="10800000">
            <a:off x="0" y="0"/>
            <a:ext cx="9144000" cy="5143500"/>
          </a:xfrm>
          <a:prstGeom prst="rect">
            <a:avLst/>
          </a:prstGeom>
          <a:solidFill>
            <a:srgbClr val="F3F3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2"/>
          <p:cNvSpPr txBox="1"/>
          <p:nvPr>
            <p:ph type="ctrTitle"/>
          </p:nvPr>
        </p:nvSpPr>
        <p:spPr>
          <a:xfrm>
            <a:off x="1487100" y="3411363"/>
            <a:ext cx="6169800" cy="7401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Clr>
                <a:srgbClr val="004877"/>
              </a:buClr>
              <a:buSzPts val="3000"/>
              <a:buNone/>
              <a:defRPr b="1" sz="3000">
                <a:solidFill>
                  <a:srgbClr val="004877"/>
                </a:solidFill>
              </a:defRPr>
            </a:lvl1pPr>
            <a:lvl2pPr lvl="1" algn="ctr">
              <a:lnSpc>
                <a:spcPct val="100000"/>
              </a:lnSpc>
              <a:spcBef>
                <a:spcPts val="0"/>
              </a:spcBef>
              <a:spcAft>
                <a:spcPts val="0"/>
              </a:spcAft>
              <a:buClr>
                <a:srgbClr val="004877"/>
              </a:buClr>
              <a:buSzPts val="3000"/>
              <a:buNone/>
              <a:defRPr b="1" sz="3000">
                <a:solidFill>
                  <a:srgbClr val="004877"/>
                </a:solidFill>
              </a:defRPr>
            </a:lvl2pPr>
            <a:lvl3pPr lvl="2" algn="ctr">
              <a:lnSpc>
                <a:spcPct val="100000"/>
              </a:lnSpc>
              <a:spcBef>
                <a:spcPts val="0"/>
              </a:spcBef>
              <a:spcAft>
                <a:spcPts val="0"/>
              </a:spcAft>
              <a:buClr>
                <a:srgbClr val="004877"/>
              </a:buClr>
              <a:buSzPts val="3000"/>
              <a:buNone/>
              <a:defRPr b="1" sz="3000">
                <a:solidFill>
                  <a:srgbClr val="004877"/>
                </a:solidFill>
              </a:defRPr>
            </a:lvl3pPr>
            <a:lvl4pPr lvl="3" algn="ctr">
              <a:lnSpc>
                <a:spcPct val="100000"/>
              </a:lnSpc>
              <a:spcBef>
                <a:spcPts val="0"/>
              </a:spcBef>
              <a:spcAft>
                <a:spcPts val="0"/>
              </a:spcAft>
              <a:buClr>
                <a:srgbClr val="004877"/>
              </a:buClr>
              <a:buSzPts val="3000"/>
              <a:buNone/>
              <a:defRPr b="1" sz="3000">
                <a:solidFill>
                  <a:srgbClr val="004877"/>
                </a:solidFill>
              </a:defRPr>
            </a:lvl4pPr>
            <a:lvl5pPr lvl="4" algn="ctr">
              <a:lnSpc>
                <a:spcPct val="100000"/>
              </a:lnSpc>
              <a:spcBef>
                <a:spcPts val="0"/>
              </a:spcBef>
              <a:spcAft>
                <a:spcPts val="0"/>
              </a:spcAft>
              <a:buClr>
                <a:srgbClr val="004877"/>
              </a:buClr>
              <a:buSzPts val="3000"/>
              <a:buNone/>
              <a:defRPr b="1" sz="3000">
                <a:solidFill>
                  <a:srgbClr val="004877"/>
                </a:solidFill>
              </a:defRPr>
            </a:lvl5pPr>
            <a:lvl6pPr lvl="5" algn="ctr">
              <a:lnSpc>
                <a:spcPct val="100000"/>
              </a:lnSpc>
              <a:spcBef>
                <a:spcPts val="0"/>
              </a:spcBef>
              <a:spcAft>
                <a:spcPts val="0"/>
              </a:spcAft>
              <a:buClr>
                <a:srgbClr val="004877"/>
              </a:buClr>
              <a:buSzPts val="3000"/>
              <a:buNone/>
              <a:defRPr b="1" sz="3000">
                <a:solidFill>
                  <a:srgbClr val="004877"/>
                </a:solidFill>
              </a:defRPr>
            </a:lvl6pPr>
            <a:lvl7pPr lvl="6" algn="ctr">
              <a:lnSpc>
                <a:spcPct val="100000"/>
              </a:lnSpc>
              <a:spcBef>
                <a:spcPts val="0"/>
              </a:spcBef>
              <a:spcAft>
                <a:spcPts val="0"/>
              </a:spcAft>
              <a:buClr>
                <a:srgbClr val="004877"/>
              </a:buClr>
              <a:buSzPts val="3000"/>
              <a:buNone/>
              <a:defRPr b="1" sz="3000">
                <a:solidFill>
                  <a:srgbClr val="004877"/>
                </a:solidFill>
              </a:defRPr>
            </a:lvl7pPr>
            <a:lvl8pPr lvl="7" algn="ctr">
              <a:lnSpc>
                <a:spcPct val="100000"/>
              </a:lnSpc>
              <a:spcBef>
                <a:spcPts val="0"/>
              </a:spcBef>
              <a:spcAft>
                <a:spcPts val="0"/>
              </a:spcAft>
              <a:buClr>
                <a:srgbClr val="004877"/>
              </a:buClr>
              <a:buSzPts val="3000"/>
              <a:buNone/>
              <a:defRPr b="1" sz="3000">
                <a:solidFill>
                  <a:srgbClr val="004877"/>
                </a:solidFill>
              </a:defRPr>
            </a:lvl8pPr>
            <a:lvl9pPr lvl="8" algn="ctr">
              <a:lnSpc>
                <a:spcPct val="100000"/>
              </a:lnSpc>
              <a:spcBef>
                <a:spcPts val="0"/>
              </a:spcBef>
              <a:spcAft>
                <a:spcPts val="0"/>
              </a:spcAft>
              <a:buClr>
                <a:srgbClr val="004877"/>
              </a:buClr>
              <a:buSzPts val="3000"/>
              <a:buNone/>
              <a:defRPr b="1" sz="3000">
                <a:solidFill>
                  <a:srgbClr val="004877"/>
                </a:solidFill>
              </a:defRPr>
            </a:lvl9pPr>
          </a:lstStyle>
          <a:p/>
        </p:txBody>
      </p:sp>
      <p:sp>
        <p:nvSpPr>
          <p:cNvPr id="12" name="Google Shape;12;p2"/>
          <p:cNvSpPr txBox="1"/>
          <p:nvPr>
            <p:ph idx="1" type="subTitle"/>
          </p:nvPr>
        </p:nvSpPr>
        <p:spPr>
          <a:xfrm>
            <a:off x="1487100" y="4192475"/>
            <a:ext cx="6169800" cy="5718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rgbClr val="C56706"/>
              </a:buClr>
              <a:buSzPts val="1800"/>
              <a:buNone/>
              <a:defRPr sz="1800">
                <a:solidFill>
                  <a:srgbClr val="C56706"/>
                </a:solidFill>
              </a:defRPr>
            </a:lvl1pPr>
            <a:lvl2pPr lvl="1" algn="ctr">
              <a:lnSpc>
                <a:spcPct val="100000"/>
              </a:lnSpc>
              <a:spcBef>
                <a:spcPts val="0"/>
              </a:spcBef>
              <a:spcAft>
                <a:spcPts val="0"/>
              </a:spcAft>
              <a:buClr>
                <a:srgbClr val="C56706"/>
              </a:buClr>
              <a:buSzPts val="1800"/>
              <a:buNone/>
              <a:defRPr sz="1800">
                <a:solidFill>
                  <a:srgbClr val="C56706"/>
                </a:solidFill>
              </a:defRPr>
            </a:lvl2pPr>
            <a:lvl3pPr lvl="2" algn="ctr">
              <a:lnSpc>
                <a:spcPct val="100000"/>
              </a:lnSpc>
              <a:spcBef>
                <a:spcPts val="0"/>
              </a:spcBef>
              <a:spcAft>
                <a:spcPts val="0"/>
              </a:spcAft>
              <a:buClr>
                <a:srgbClr val="C56706"/>
              </a:buClr>
              <a:buSzPts val="1800"/>
              <a:buNone/>
              <a:defRPr sz="1800">
                <a:solidFill>
                  <a:srgbClr val="C56706"/>
                </a:solidFill>
              </a:defRPr>
            </a:lvl3pPr>
            <a:lvl4pPr lvl="3" algn="ctr">
              <a:lnSpc>
                <a:spcPct val="100000"/>
              </a:lnSpc>
              <a:spcBef>
                <a:spcPts val="0"/>
              </a:spcBef>
              <a:spcAft>
                <a:spcPts val="0"/>
              </a:spcAft>
              <a:buClr>
                <a:srgbClr val="C56706"/>
              </a:buClr>
              <a:buSzPts val="1800"/>
              <a:buNone/>
              <a:defRPr sz="1800">
                <a:solidFill>
                  <a:srgbClr val="C56706"/>
                </a:solidFill>
              </a:defRPr>
            </a:lvl4pPr>
            <a:lvl5pPr lvl="4" algn="ctr">
              <a:lnSpc>
                <a:spcPct val="100000"/>
              </a:lnSpc>
              <a:spcBef>
                <a:spcPts val="0"/>
              </a:spcBef>
              <a:spcAft>
                <a:spcPts val="0"/>
              </a:spcAft>
              <a:buClr>
                <a:srgbClr val="C56706"/>
              </a:buClr>
              <a:buSzPts val="1800"/>
              <a:buNone/>
              <a:defRPr sz="1800">
                <a:solidFill>
                  <a:srgbClr val="C56706"/>
                </a:solidFill>
              </a:defRPr>
            </a:lvl5pPr>
            <a:lvl6pPr lvl="5" algn="ctr">
              <a:lnSpc>
                <a:spcPct val="100000"/>
              </a:lnSpc>
              <a:spcBef>
                <a:spcPts val="0"/>
              </a:spcBef>
              <a:spcAft>
                <a:spcPts val="0"/>
              </a:spcAft>
              <a:buClr>
                <a:srgbClr val="C56706"/>
              </a:buClr>
              <a:buSzPts val="1800"/>
              <a:buNone/>
              <a:defRPr sz="1800">
                <a:solidFill>
                  <a:srgbClr val="C56706"/>
                </a:solidFill>
              </a:defRPr>
            </a:lvl6pPr>
            <a:lvl7pPr lvl="6" algn="ctr">
              <a:lnSpc>
                <a:spcPct val="100000"/>
              </a:lnSpc>
              <a:spcBef>
                <a:spcPts val="0"/>
              </a:spcBef>
              <a:spcAft>
                <a:spcPts val="0"/>
              </a:spcAft>
              <a:buClr>
                <a:srgbClr val="C56706"/>
              </a:buClr>
              <a:buSzPts val="1800"/>
              <a:buNone/>
              <a:defRPr sz="1800">
                <a:solidFill>
                  <a:srgbClr val="C56706"/>
                </a:solidFill>
              </a:defRPr>
            </a:lvl7pPr>
            <a:lvl8pPr lvl="7" algn="ctr">
              <a:lnSpc>
                <a:spcPct val="100000"/>
              </a:lnSpc>
              <a:spcBef>
                <a:spcPts val="0"/>
              </a:spcBef>
              <a:spcAft>
                <a:spcPts val="0"/>
              </a:spcAft>
              <a:buClr>
                <a:srgbClr val="C56706"/>
              </a:buClr>
              <a:buSzPts val="1800"/>
              <a:buNone/>
              <a:defRPr sz="1800">
                <a:solidFill>
                  <a:srgbClr val="C56706"/>
                </a:solidFill>
              </a:defRPr>
            </a:lvl8pPr>
            <a:lvl9pPr lvl="8" algn="ctr">
              <a:lnSpc>
                <a:spcPct val="100000"/>
              </a:lnSpc>
              <a:spcBef>
                <a:spcPts val="0"/>
              </a:spcBef>
              <a:spcAft>
                <a:spcPts val="0"/>
              </a:spcAft>
              <a:buClr>
                <a:srgbClr val="C56706"/>
              </a:buClr>
              <a:buSzPts val="1800"/>
              <a:buNone/>
              <a:defRPr sz="1800">
                <a:solidFill>
                  <a:srgbClr val="C56706"/>
                </a:solidFill>
              </a:defRPr>
            </a:lvl9pPr>
          </a:lstStyle>
          <a:p/>
        </p:txBody>
      </p:sp>
      <p:sp>
        <p:nvSpPr>
          <p:cNvPr id="13" name="Google Shape;13;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434343"/>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434343"/>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434343"/>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434343"/>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434343"/>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434343"/>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434343"/>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434343"/>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434343"/>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11"/>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11"/>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51" name="Google Shape;51;p11"/>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2" name="Google Shape;52;p11"/>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dk1"/>
              </a:buClr>
              <a:buSzPts val="1800"/>
              <a:buChar char="●"/>
              <a:defRPr>
                <a:solidFill>
                  <a:schemeClr val="dk1"/>
                </a:solidFill>
              </a:defRPr>
            </a:lvl1pPr>
            <a:lvl2pPr indent="-317500" lvl="1" marL="914400" algn="l">
              <a:lnSpc>
                <a:spcPct val="115000"/>
              </a:lnSpc>
              <a:spcBef>
                <a:spcPts val="0"/>
              </a:spcBef>
              <a:spcAft>
                <a:spcPts val="0"/>
              </a:spcAft>
              <a:buClr>
                <a:schemeClr val="dk1"/>
              </a:buClr>
              <a:buSzPts val="1400"/>
              <a:buChar char="○"/>
              <a:defRPr>
                <a:solidFill>
                  <a:schemeClr val="dk1"/>
                </a:solidFill>
              </a:defRPr>
            </a:lvl2pPr>
            <a:lvl3pPr indent="-317500" lvl="2" marL="1371600" algn="l">
              <a:lnSpc>
                <a:spcPct val="115000"/>
              </a:lnSpc>
              <a:spcBef>
                <a:spcPts val="0"/>
              </a:spcBef>
              <a:spcAft>
                <a:spcPts val="0"/>
              </a:spcAft>
              <a:buClr>
                <a:schemeClr val="dk1"/>
              </a:buClr>
              <a:buSzPts val="1400"/>
              <a:buChar char="■"/>
              <a:defRPr>
                <a:solidFill>
                  <a:schemeClr val="dk1"/>
                </a:solidFill>
              </a:defRPr>
            </a:lvl3pPr>
            <a:lvl4pPr indent="-317500" lvl="3" marL="1828800" algn="l">
              <a:lnSpc>
                <a:spcPct val="115000"/>
              </a:lnSpc>
              <a:spcBef>
                <a:spcPts val="0"/>
              </a:spcBef>
              <a:spcAft>
                <a:spcPts val="0"/>
              </a:spcAft>
              <a:buClr>
                <a:schemeClr val="dk1"/>
              </a:buClr>
              <a:buSzPts val="1400"/>
              <a:buChar char="●"/>
              <a:defRPr>
                <a:solidFill>
                  <a:schemeClr val="dk1"/>
                </a:solidFill>
              </a:defRPr>
            </a:lvl4pPr>
            <a:lvl5pPr indent="-317500" lvl="4" marL="2286000" algn="l">
              <a:lnSpc>
                <a:spcPct val="115000"/>
              </a:lnSpc>
              <a:spcBef>
                <a:spcPts val="0"/>
              </a:spcBef>
              <a:spcAft>
                <a:spcPts val="0"/>
              </a:spcAft>
              <a:buClr>
                <a:schemeClr val="dk1"/>
              </a:buClr>
              <a:buSzPts val="1400"/>
              <a:buChar char="○"/>
              <a:defRPr>
                <a:solidFill>
                  <a:schemeClr val="dk1"/>
                </a:solidFill>
              </a:defRPr>
            </a:lvl5pPr>
            <a:lvl6pPr indent="-317500" lvl="5" marL="2743200" algn="l">
              <a:lnSpc>
                <a:spcPct val="115000"/>
              </a:lnSpc>
              <a:spcBef>
                <a:spcPts val="0"/>
              </a:spcBef>
              <a:spcAft>
                <a:spcPts val="0"/>
              </a:spcAft>
              <a:buClr>
                <a:schemeClr val="dk1"/>
              </a:buClr>
              <a:buSzPts val="1400"/>
              <a:buChar char="■"/>
              <a:defRPr>
                <a:solidFill>
                  <a:schemeClr val="dk1"/>
                </a:solidFill>
              </a:defRPr>
            </a:lvl6pPr>
            <a:lvl7pPr indent="-317500" lvl="6" marL="3200400" algn="l">
              <a:lnSpc>
                <a:spcPct val="115000"/>
              </a:lnSpc>
              <a:spcBef>
                <a:spcPts val="0"/>
              </a:spcBef>
              <a:spcAft>
                <a:spcPts val="0"/>
              </a:spcAft>
              <a:buClr>
                <a:schemeClr val="dk1"/>
              </a:buClr>
              <a:buSzPts val="1400"/>
              <a:buChar char="●"/>
              <a:defRPr>
                <a:solidFill>
                  <a:schemeClr val="dk1"/>
                </a:solidFill>
              </a:defRPr>
            </a:lvl7pPr>
            <a:lvl8pPr indent="-317500" lvl="7" marL="3657600" algn="l">
              <a:lnSpc>
                <a:spcPct val="115000"/>
              </a:lnSpc>
              <a:spcBef>
                <a:spcPts val="0"/>
              </a:spcBef>
              <a:spcAft>
                <a:spcPts val="0"/>
              </a:spcAft>
              <a:buClr>
                <a:schemeClr val="dk1"/>
              </a:buClr>
              <a:buSzPts val="1400"/>
              <a:buChar char="○"/>
              <a:defRPr>
                <a:solidFill>
                  <a:schemeClr val="dk1"/>
                </a:solidFill>
              </a:defRPr>
            </a:lvl8pPr>
            <a:lvl9pPr indent="-317500" lvl="8" marL="4114800" algn="l">
              <a:lnSpc>
                <a:spcPct val="115000"/>
              </a:lnSpc>
              <a:spcBef>
                <a:spcPts val="0"/>
              </a:spcBef>
              <a:spcAft>
                <a:spcPts val="0"/>
              </a:spcAft>
              <a:buClr>
                <a:schemeClr val="dk1"/>
              </a:buClr>
              <a:buSzPts val="1400"/>
              <a:buChar char="■"/>
              <a:defRPr>
                <a:solidFill>
                  <a:schemeClr val="dk1"/>
                </a:solidFill>
              </a:defRPr>
            </a:lvl9pPr>
          </a:lstStyle>
          <a:p/>
        </p:txBody>
      </p:sp>
      <p:sp>
        <p:nvSpPr>
          <p:cNvPr id="53" name="Google Shape;53;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4" name="Shape 54"/>
        <p:cNvGrpSpPr/>
        <p:nvPr/>
      </p:nvGrpSpPr>
      <p:grpSpPr>
        <a:xfrm>
          <a:off x="0" y="0"/>
          <a:ext cx="0" cy="0"/>
          <a:chOff x="0" y="0"/>
          <a:chExt cx="0" cy="0"/>
        </a:xfrm>
      </p:grpSpPr>
      <p:sp>
        <p:nvSpPr>
          <p:cNvPr id="55" name="Google Shape;55;p1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56" name="Google Shape;56;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7" name="Shape 57"/>
        <p:cNvGrpSpPr/>
        <p:nvPr/>
      </p:nvGrpSpPr>
      <p:grpSpPr>
        <a:xfrm>
          <a:off x="0" y="0"/>
          <a:ext cx="0" cy="0"/>
          <a:chOff x="0" y="0"/>
          <a:chExt cx="0" cy="0"/>
        </a:xfrm>
      </p:grpSpPr>
      <p:sp>
        <p:nvSpPr>
          <p:cNvPr id="58" name="Google Shape;58;p13"/>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59" name="Google Shape;59;p13"/>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60" name="Google Shape;60;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1" name="Shape 61"/>
        <p:cNvGrpSpPr/>
        <p:nvPr/>
      </p:nvGrpSpPr>
      <p:grpSpPr>
        <a:xfrm>
          <a:off x="0" y="0"/>
          <a:ext cx="0" cy="0"/>
          <a:chOff x="0" y="0"/>
          <a:chExt cx="0" cy="0"/>
        </a:xfrm>
      </p:grpSpPr>
      <p:sp>
        <p:nvSpPr>
          <p:cNvPr id="62" name="Google Shape;62;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p:cSld name="AUTOLAYOUT_1">
    <p:bg>
      <p:bgPr>
        <a:solidFill>
          <a:srgbClr val="FFFFFF"/>
        </a:solidFill>
      </p:bgPr>
    </p:bg>
    <p:spTree>
      <p:nvGrpSpPr>
        <p:cNvPr id="14" name="Shape 14"/>
        <p:cNvGrpSpPr/>
        <p:nvPr/>
      </p:nvGrpSpPr>
      <p:grpSpPr>
        <a:xfrm>
          <a:off x="0" y="0"/>
          <a:ext cx="0" cy="0"/>
          <a:chOff x="0" y="0"/>
          <a:chExt cx="0" cy="0"/>
        </a:xfrm>
      </p:grpSpPr>
      <p:sp>
        <p:nvSpPr>
          <p:cNvPr id="15" name="Google Shape;15;p3"/>
          <p:cNvSpPr/>
          <p:nvPr/>
        </p:nvSpPr>
        <p:spPr>
          <a:xfrm>
            <a:off x="0" y="0"/>
            <a:ext cx="9144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3"/>
          <p:cNvSpPr/>
          <p:nvPr/>
        </p:nvSpPr>
        <p:spPr>
          <a:xfrm>
            <a:off x="0" y="0"/>
            <a:ext cx="3585000" cy="5143500"/>
          </a:xfrm>
          <a:prstGeom prst="rect">
            <a:avLst/>
          </a:pr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3"/>
          <p:cNvSpPr/>
          <p:nvPr/>
        </p:nvSpPr>
        <p:spPr>
          <a:xfrm>
            <a:off x="4108825" y="636500"/>
            <a:ext cx="1944900" cy="57900"/>
          </a:xfrm>
          <a:prstGeom prst="rect">
            <a:avLst/>
          </a:pr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3"/>
          <p:cNvSpPr/>
          <p:nvPr/>
        </p:nvSpPr>
        <p:spPr>
          <a:xfrm>
            <a:off x="388425" y="636500"/>
            <a:ext cx="2789700" cy="57900"/>
          </a:xfrm>
          <a:prstGeom prst="rect">
            <a:avLst/>
          </a:prstGeom>
          <a:solidFill>
            <a:srgbClr val="FF98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3"/>
          <p:cNvSpPr txBox="1"/>
          <p:nvPr>
            <p:ph type="title"/>
          </p:nvPr>
        </p:nvSpPr>
        <p:spPr>
          <a:xfrm>
            <a:off x="308775" y="770525"/>
            <a:ext cx="2866800" cy="3753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rgbClr val="FFFFFF"/>
              </a:buClr>
              <a:buSzPts val="2800"/>
              <a:buNone/>
              <a:defRPr b="1" sz="2800">
                <a:solidFill>
                  <a:srgbClr val="FFFFFF"/>
                </a:solidFill>
              </a:defRPr>
            </a:lvl1pPr>
            <a:lvl2pPr lvl="1" algn="l">
              <a:lnSpc>
                <a:spcPct val="100000"/>
              </a:lnSpc>
              <a:spcBef>
                <a:spcPts val="0"/>
              </a:spcBef>
              <a:spcAft>
                <a:spcPts val="0"/>
              </a:spcAft>
              <a:buClr>
                <a:srgbClr val="FFFFFF"/>
              </a:buClr>
              <a:buSzPts val="2800"/>
              <a:buNone/>
              <a:defRPr b="1" sz="2800">
                <a:solidFill>
                  <a:srgbClr val="FFFFFF"/>
                </a:solidFill>
              </a:defRPr>
            </a:lvl2pPr>
            <a:lvl3pPr lvl="2" algn="l">
              <a:lnSpc>
                <a:spcPct val="100000"/>
              </a:lnSpc>
              <a:spcBef>
                <a:spcPts val="0"/>
              </a:spcBef>
              <a:spcAft>
                <a:spcPts val="0"/>
              </a:spcAft>
              <a:buClr>
                <a:srgbClr val="FFFFFF"/>
              </a:buClr>
              <a:buSzPts val="2800"/>
              <a:buNone/>
              <a:defRPr b="1" sz="2800">
                <a:solidFill>
                  <a:srgbClr val="FFFFFF"/>
                </a:solidFill>
              </a:defRPr>
            </a:lvl3pPr>
            <a:lvl4pPr lvl="3" algn="l">
              <a:lnSpc>
                <a:spcPct val="100000"/>
              </a:lnSpc>
              <a:spcBef>
                <a:spcPts val="0"/>
              </a:spcBef>
              <a:spcAft>
                <a:spcPts val="0"/>
              </a:spcAft>
              <a:buClr>
                <a:srgbClr val="FFFFFF"/>
              </a:buClr>
              <a:buSzPts val="2800"/>
              <a:buNone/>
              <a:defRPr b="1" sz="2800">
                <a:solidFill>
                  <a:srgbClr val="FFFFFF"/>
                </a:solidFill>
              </a:defRPr>
            </a:lvl4pPr>
            <a:lvl5pPr lvl="4" algn="l">
              <a:lnSpc>
                <a:spcPct val="100000"/>
              </a:lnSpc>
              <a:spcBef>
                <a:spcPts val="0"/>
              </a:spcBef>
              <a:spcAft>
                <a:spcPts val="0"/>
              </a:spcAft>
              <a:buClr>
                <a:srgbClr val="FFFFFF"/>
              </a:buClr>
              <a:buSzPts val="2800"/>
              <a:buNone/>
              <a:defRPr b="1" sz="2800">
                <a:solidFill>
                  <a:srgbClr val="FFFFFF"/>
                </a:solidFill>
              </a:defRPr>
            </a:lvl5pPr>
            <a:lvl6pPr lvl="5" algn="l">
              <a:lnSpc>
                <a:spcPct val="100000"/>
              </a:lnSpc>
              <a:spcBef>
                <a:spcPts val="0"/>
              </a:spcBef>
              <a:spcAft>
                <a:spcPts val="0"/>
              </a:spcAft>
              <a:buClr>
                <a:srgbClr val="FFFFFF"/>
              </a:buClr>
              <a:buSzPts val="2800"/>
              <a:buNone/>
              <a:defRPr b="1" sz="2800">
                <a:solidFill>
                  <a:srgbClr val="FFFFFF"/>
                </a:solidFill>
              </a:defRPr>
            </a:lvl6pPr>
            <a:lvl7pPr lvl="6" algn="l">
              <a:lnSpc>
                <a:spcPct val="100000"/>
              </a:lnSpc>
              <a:spcBef>
                <a:spcPts val="0"/>
              </a:spcBef>
              <a:spcAft>
                <a:spcPts val="0"/>
              </a:spcAft>
              <a:buClr>
                <a:srgbClr val="FFFFFF"/>
              </a:buClr>
              <a:buSzPts val="2800"/>
              <a:buNone/>
              <a:defRPr b="1" sz="2800">
                <a:solidFill>
                  <a:srgbClr val="FFFFFF"/>
                </a:solidFill>
              </a:defRPr>
            </a:lvl7pPr>
            <a:lvl8pPr lvl="7" algn="l">
              <a:lnSpc>
                <a:spcPct val="100000"/>
              </a:lnSpc>
              <a:spcBef>
                <a:spcPts val="0"/>
              </a:spcBef>
              <a:spcAft>
                <a:spcPts val="0"/>
              </a:spcAft>
              <a:buClr>
                <a:srgbClr val="FFFFFF"/>
              </a:buClr>
              <a:buSzPts val="2800"/>
              <a:buNone/>
              <a:defRPr b="1" sz="2800">
                <a:solidFill>
                  <a:srgbClr val="FFFFFF"/>
                </a:solidFill>
              </a:defRPr>
            </a:lvl8pPr>
            <a:lvl9pPr lvl="8" algn="l">
              <a:lnSpc>
                <a:spcPct val="100000"/>
              </a:lnSpc>
              <a:spcBef>
                <a:spcPts val="0"/>
              </a:spcBef>
              <a:spcAft>
                <a:spcPts val="0"/>
              </a:spcAft>
              <a:buClr>
                <a:srgbClr val="FFFFFF"/>
              </a:buClr>
              <a:buSzPts val="2800"/>
              <a:buNone/>
              <a:defRPr b="1" sz="2800">
                <a:solidFill>
                  <a:srgbClr val="FFFFFF"/>
                </a:solidFill>
              </a:defRPr>
            </a:lvl9pPr>
          </a:lstStyle>
          <a:p/>
        </p:txBody>
      </p:sp>
      <p:sp>
        <p:nvSpPr>
          <p:cNvPr id="20" name="Google Shape;20;p3"/>
          <p:cNvSpPr txBox="1"/>
          <p:nvPr>
            <p:ph idx="1" type="body"/>
          </p:nvPr>
        </p:nvSpPr>
        <p:spPr>
          <a:xfrm>
            <a:off x="4022850" y="770525"/>
            <a:ext cx="4919400" cy="38118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Clr>
                <a:srgbClr val="434343"/>
              </a:buClr>
              <a:buSzPts val="1400"/>
              <a:buChar char="●"/>
              <a:defRPr sz="1400">
                <a:solidFill>
                  <a:srgbClr val="434343"/>
                </a:solidFill>
              </a:defRPr>
            </a:lvl1pPr>
            <a:lvl2pPr indent="-304800" lvl="1" marL="914400" algn="l">
              <a:lnSpc>
                <a:spcPct val="115000"/>
              </a:lnSpc>
              <a:spcBef>
                <a:spcPts val="0"/>
              </a:spcBef>
              <a:spcAft>
                <a:spcPts val="0"/>
              </a:spcAft>
              <a:buClr>
                <a:srgbClr val="434343"/>
              </a:buClr>
              <a:buSzPts val="1200"/>
              <a:buChar char="○"/>
              <a:defRPr sz="1200">
                <a:solidFill>
                  <a:srgbClr val="434343"/>
                </a:solidFill>
              </a:defRPr>
            </a:lvl2pPr>
            <a:lvl3pPr indent="-304800" lvl="2" marL="1371600" algn="l">
              <a:lnSpc>
                <a:spcPct val="115000"/>
              </a:lnSpc>
              <a:spcBef>
                <a:spcPts val="0"/>
              </a:spcBef>
              <a:spcAft>
                <a:spcPts val="0"/>
              </a:spcAft>
              <a:buClr>
                <a:srgbClr val="434343"/>
              </a:buClr>
              <a:buSzPts val="1200"/>
              <a:buChar char="■"/>
              <a:defRPr sz="1200">
                <a:solidFill>
                  <a:srgbClr val="434343"/>
                </a:solidFill>
              </a:defRPr>
            </a:lvl3pPr>
            <a:lvl4pPr indent="-304800" lvl="3" marL="1828800" algn="l">
              <a:lnSpc>
                <a:spcPct val="115000"/>
              </a:lnSpc>
              <a:spcBef>
                <a:spcPts val="0"/>
              </a:spcBef>
              <a:spcAft>
                <a:spcPts val="0"/>
              </a:spcAft>
              <a:buClr>
                <a:srgbClr val="434343"/>
              </a:buClr>
              <a:buSzPts val="1200"/>
              <a:buChar char="●"/>
              <a:defRPr sz="1200">
                <a:solidFill>
                  <a:srgbClr val="434343"/>
                </a:solidFill>
              </a:defRPr>
            </a:lvl4pPr>
            <a:lvl5pPr indent="-304800" lvl="4" marL="2286000" algn="l">
              <a:lnSpc>
                <a:spcPct val="115000"/>
              </a:lnSpc>
              <a:spcBef>
                <a:spcPts val="0"/>
              </a:spcBef>
              <a:spcAft>
                <a:spcPts val="0"/>
              </a:spcAft>
              <a:buClr>
                <a:srgbClr val="434343"/>
              </a:buClr>
              <a:buSzPts val="1200"/>
              <a:buChar char="○"/>
              <a:defRPr sz="1200">
                <a:solidFill>
                  <a:srgbClr val="434343"/>
                </a:solidFill>
              </a:defRPr>
            </a:lvl5pPr>
            <a:lvl6pPr indent="-304800" lvl="5" marL="2743200" algn="l">
              <a:lnSpc>
                <a:spcPct val="115000"/>
              </a:lnSpc>
              <a:spcBef>
                <a:spcPts val="0"/>
              </a:spcBef>
              <a:spcAft>
                <a:spcPts val="0"/>
              </a:spcAft>
              <a:buClr>
                <a:srgbClr val="434343"/>
              </a:buClr>
              <a:buSzPts val="1200"/>
              <a:buChar char="■"/>
              <a:defRPr sz="1200">
                <a:solidFill>
                  <a:srgbClr val="434343"/>
                </a:solidFill>
              </a:defRPr>
            </a:lvl6pPr>
            <a:lvl7pPr indent="-304800" lvl="6" marL="3200400" algn="l">
              <a:lnSpc>
                <a:spcPct val="115000"/>
              </a:lnSpc>
              <a:spcBef>
                <a:spcPts val="0"/>
              </a:spcBef>
              <a:spcAft>
                <a:spcPts val="0"/>
              </a:spcAft>
              <a:buClr>
                <a:srgbClr val="434343"/>
              </a:buClr>
              <a:buSzPts val="1200"/>
              <a:buChar char="●"/>
              <a:defRPr sz="1200">
                <a:solidFill>
                  <a:srgbClr val="434343"/>
                </a:solidFill>
              </a:defRPr>
            </a:lvl7pPr>
            <a:lvl8pPr indent="-304800" lvl="7" marL="3657600" algn="l">
              <a:lnSpc>
                <a:spcPct val="115000"/>
              </a:lnSpc>
              <a:spcBef>
                <a:spcPts val="0"/>
              </a:spcBef>
              <a:spcAft>
                <a:spcPts val="0"/>
              </a:spcAft>
              <a:buClr>
                <a:srgbClr val="434343"/>
              </a:buClr>
              <a:buSzPts val="1200"/>
              <a:buChar char="○"/>
              <a:defRPr sz="1200">
                <a:solidFill>
                  <a:srgbClr val="434343"/>
                </a:solidFill>
              </a:defRPr>
            </a:lvl8pPr>
            <a:lvl9pPr indent="-304800" lvl="8" marL="4114800" algn="l">
              <a:lnSpc>
                <a:spcPct val="115000"/>
              </a:lnSpc>
              <a:spcBef>
                <a:spcPts val="0"/>
              </a:spcBef>
              <a:spcAft>
                <a:spcPts val="0"/>
              </a:spcAft>
              <a:buClr>
                <a:srgbClr val="434343"/>
              </a:buClr>
              <a:buSzPts val="1200"/>
              <a:buChar char="■"/>
              <a:defRPr sz="1200">
                <a:solidFill>
                  <a:srgbClr val="434343"/>
                </a:solidFill>
              </a:defRPr>
            </a:lvl9pPr>
          </a:lstStyle>
          <a:p/>
        </p:txBody>
      </p:sp>
      <p:sp>
        <p:nvSpPr>
          <p:cNvPr id="21" name="Google Shape;21;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666666"/>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666666"/>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666666"/>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666666"/>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666666"/>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666666"/>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666666"/>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666666"/>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666666"/>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2" name="Shape 22"/>
        <p:cNvGrpSpPr/>
        <p:nvPr/>
      </p:nvGrpSpPr>
      <p:grpSpPr>
        <a:xfrm>
          <a:off x="0" y="0"/>
          <a:ext cx="0" cy="0"/>
          <a:chOff x="0" y="0"/>
          <a:chExt cx="0" cy="0"/>
        </a:xfrm>
      </p:grpSpPr>
      <p:sp>
        <p:nvSpPr>
          <p:cNvPr id="23" name="Google Shape;23;p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4" name="Google Shape;24;p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25" name="Google Shape;25;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8" name="Google Shape;28;p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9" name="Google Shape;29;p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1" name="Shape 31"/>
        <p:cNvGrpSpPr/>
        <p:nvPr/>
      </p:nvGrpSpPr>
      <p:grpSpPr>
        <a:xfrm>
          <a:off x="0" y="0"/>
          <a:ext cx="0" cy="0"/>
          <a:chOff x="0" y="0"/>
          <a:chExt cx="0" cy="0"/>
        </a:xfrm>
      </p:grpSpPr>
      <p:sp>
        <p:nvSpPr>
          <p:cNvPr id="32" name="Google Shape;32;p6"/>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33" name="Google Shape;33;p6"/>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34" name="Google Shape;34;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5" name="Shape 35"/>
        <p:cNvGrpSpPr/>
        <p:nvPr/>
      </p:nvGrpSpPr>
      <p:grpSpPr>
        <a:xfrm>
          <a:off x="0" y="0"/>
          <a:ext cx="0" cy="0"/>
          <a:chOff x="0" y="0"/>
          <a:chExt cx="0" cy="0"/>
        </a:xfrm>
      </p:grpSpPr>
      <p:sp>
        <p:nvSpPr>
          <p:cNvPr id="36" name="Google Shape;36;p7"/>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37" name="Google Shape;37;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8" name="Shape 38"/>
        <p:cNvGrpSpPr/>
        <p:nvPr/>
      </p:nvGrpSpPr>
      <p:grpSpPr>
        <a:xfrm>
          <a:off x="0" y="0"/>
          <a:ext cx="0" cy="0"/>
          <a:chOff x="0" y="0"/>
          <a:chExt cx="0" cy="0"/>
        </a:xfrm>
      </p:grpSpPr>
      <p:sp>
        <p:nvSpPr>
          <p:cNvPr id="39" name="Google Shape;39;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0" name="Google Shape;40;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1" name="Shape 41"/>
        <p:cNvGrpSpPr/>
        <p:nvPr/>
      </p:nvGrpSpPr>
      <p:grpSpPr>
        <a:xfrm>
          <a:off x="0" y="0"/>
          <a:ext cx="0" cy="0"/>
          <a:chOff x="0" y="0"/>
          <a:chExt cx="0" cy="0"/>
        </a:xfrm>
      </p:grpSpPr>
      <p:sp>
        <p:nvSpPr>
          <p:cNvPr id="42" name="Google Shape;42;p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3" name="Google Shape;43;p9"/>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44" name="Google Shape;44;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5" name="Shape 45"/>
        <p:cNvGrpSpPr/>
        <p:nvPr/>
      </p:nvGrpSpPr>
      <p:grpSpPr>
        <a:xfrm>
          <a:off x="0" y="0"/>
          <a:ext cx="0" cy="0"/>
          <a:chOff x="0" y="0"/>
          <a:chExt cx="0" cy="0"/>
        </a:xfrm>
      </p:grpSpPr>
      <p:sp>
        <p:nvSpPr>
          <p:cNvPr id="46" name="Google Shape;46;p10"/>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47" name="Google Shape;47;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lt2"/>
              </a:buClr>
              <a:buSzPts val="1800"/>
              <a:buFont typeface="Arial"/>
              <a:buChar char="●"/>
              <a:defRPr b="0" i="0" sz="1800" u="none" cap="none" strike="noStrike">
                <a:solidFill>
                  <a:schemeClr val="lt2"/>
                </a:solidFill>
                <a:latin typeface="Arial"/>
                <a:ea typeface="Arial"/>
                <a:cs typeface="Arial"/>
                <a:sym typeface="Arial"/>
              </a:defRPr>
            </a:lvl1pPr>
            <a:lvl2pPr indent="-317500" lvl="1" marL="9144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2pPr>
            <a:lvl3pPr indent="-317500" lvl="2" marL="13716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3pPr>
            <a:lvl4pPr indent="-317500" lvl="3" marL="18288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4pPr>
            <a:lvl5pPr indent="-317500" lvl="4" marL="22860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5pPr>
            <a:lvl6pPr indent="-317500" lvl="5" marL="27432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6pPr>
            <a:lvl7pPr indent="-317500" lvl="6" marL="32004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7pPr>
            <a:lvl8pPr indent="-317500" lvl="7" marL="36576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8pPr>
            <a:lvl9pPr indent="-317500" lvl="8" marL="41148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3.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git.yoctoproject.org/git/poky"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66" name="Shape 66"/>
        <p:cNvGrpSpPr/>
        <p:nvPr/>
      </p:nvGrpSpPr>
      <p:grpSpPr>
        <a:xfrm>
          <a:off x="0" y="0"/>
          <a:ext cx="0" cy="0"/>
          <a:chOff x="0" y="0"/>
          <a:chExt cx="0" cy="0"/>
        </a:xfrm>
      </p:grpSpPr>
      <p:pic>
        <p:nvPicPr>
          <p:cNvPr id="67" name="Google Shape;67;p15"/>
          <p:cNvPicPr preferRelativeResize="0"/>
          <p:nvPr/>
        </p:nvPicPr>
        <p:blipFill rotWithShape="1">
          <a:blip r:embed="rId3">
            <a:alphaModFix/>
          </a:blip>
          <a:srcRect b="1357" l="14809" r="14801" t="-1360"/>
          <a:stretch/>
        </p:blipFill>
        <p:spPr>
          <a:xfrm>
            <a:off x="2962275" y="0"/>
            <a:ext cx="3219450" cy="2899325"/>
          </a:xfrm>
          <a:prstGeom prst="flowChartOffpageConnector">
            <a:avLst/>
          </a:prstGeom>
          <a:noFill/>
          <a:ln cap="flat" cmpd="sng" w="9525">
            <a:solidFill>
              <a:srgbClr val="D6D6D6"/>
            </a:solidFill>
            <a:prstDash val="solid"/>
            <a:round/>
            <a:headEnd len="sm" w="sm" type="none"/>
            <a:tailEnd len="sm" w="sm" type="none"/>
          </a:ln>
        </p:spPr>
      </p:pic>
      <p:sp>
        <p:nvSpPr>
          <p:cNvPr id="68" name="Google Shape;68;p15"/>
          <p:cNvSpPr txBox="1"/>
          <p:nvPr>
            <p:ph type="ctrTitle"/>
          </p:nvPr>
        </p:nvSpPr>
        <p:spPr>
          <a:xfrm>
            <a:off x="1487100" y="3411363"/>
            <a:ext cx="6169800" cy="7401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3000"/>
              <a:buNone/>
            </a:pPr>
            <a:r>
              <a:rPr lang="en"/>
              <a:t>Yocto	Project</a:t>
            </a:r>
            <a:endParaRPr/>
          </a:p>
        </p:txBody>
      </p:sp>
      <p:sp>
        <p:nvSpPr>
          <p:cNvPr id="69" name="Google Shape;69;p15"/>
          <p:cNvSpPr txBox="1"/>
          <p:nvPr>
            <p:ph idx="1" type="subTitle"/>
          </p:nvPr>
        </p:nvSpPr>
        <p:spPr>
          <a:xfrm>
            <a:off x="1487100" y="4192475"/>
            <a:ext cx="6169800" cy="5718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1800"/>
              <a:buNone/>
            </a:pPr>
            <a:r>
              <a:rPr lang="en"/>
              <a:t>Day 1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4"/>
          <p:cNvSpPr txBox="1"/>
          <p:nvPr>
            <p:ph type="title"/>
          </p:nvPr>
        </p:nvSpPr>
        <p:spPr>
          <a:xfrm>
            <a:off x="311700" y="14130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local.conf မှာဘာတွေပြင်မလဲ?</a:t>
            </a:r>
            <a:endParaRPr/>
          </a:p>
        </p:txBody>
      </p:sp>
      <p:sp>
        <p:nvSpPr>
          <p:cNvPr id="128" name="Google Shape;128;p24"/>
          <p:cNvSpPr txBox="1"/>
          <p:nvPr>
            <p:ph idx="1" type="body"/>
          </p:nvPr>
        </p:nvSpPr>
        <p:spPr>
          <a:xfrm>
            <a:off x="0" y="822950"/>
            <a:ext cx="9144000" cy="4320600"/>
          </a:xfrm>
          <a:prstGeom prst="rect">
            <a:avLst/>
          </a:prstGeom>
          <a:noFill/>
          <a:ln>
            <a:noFill/>
          </a:ln>
        </p:spPr>
        <p:txBody>
          <a:bodyPr anchorCtr="0" anchor="t" bIns="91425" lIns="91425" spcFirstLastPara="1" rIns="91425" wrap="square" tIns="91425">
            <a:normAutofit fontScale="25000" lnSpcReduction="20000"/>
          </a:bodyPr>
          <a:lstStyle/>
          <a:p>
            <a:pPr indent="0" lvl="0" marL="0" rtl="0" algn="l">
              <a:lnSpc>
                <a:spcPct val="135714"/>
              </a:lnSpc>
              <a:spcBef>
                <a:spcPts val="0"/>
              </a:spcBef>
              <a:spcAft>
                <a:spcPts val="0"/>
              </a:spcAft>
              <a:buSzPts val="1800"/>
              <a:buNone/>
            </a:pPr>
            <a:r>
              <a:t/>
            </a:r>
            <a:endParaRPr sz="1050">
              <a:solidFill>
                <a:srgbClr val="98C379"/>
              </a:solidFill>
              <a:highlight>
                <a:srgbClr val="282C34"/>
              </a:highlight>
              <a:latin typeface="Courier New"/>
              <a:ea typeface="Courier New"/>
              <a:cs typeface="Courier New"/>
              <a:sym typeface="Courier New"/>
            </a:endParaRPr>
          </a:p>
          <a:p>
            <a:pPr indent="0" lvl="0" marL="0" rtl="0" algn="l">
              <a:lnSpc>
                <a:spcPct val="115000"/>
              </a:lnSpc>
              <a:spcBef>
                <a:spcPts val="0"/>
              </a:spcBef>
              <a:spcAft>
                <a:spcPts val="0"/>
              </a:spcAft>
              <a:buSzPct val="128571"/>
              <a:buNone/>
            </a:pPr>
            <a:r>
              <a:t/>
            </a:r>
            <a:endParaRPr sz="5600"/>
          </a:p>
          <a:p>
            <a:pPr indent="0" lvl="0" marL="0" rtl="0" algn="just">
              <a:lnSpc>
                <a:spcPct val="115000"/>
              </a:lnSpc>
              <a:spcBef>
                <a:spcPts val="1200"/>
              </a:spcBef>
              <a:spcAft>
                <a:spcPts val="0"/>
              </a:spcAft>
              <a:buSzPct val="128571"/>
              <a:buNone/>
            </a:pPr>
            <a:r>
              <a:rPr lang="en" sz="5600"/>
              <a:t>    </a:t>
            </a:r>
            <a:endParaRPr sz="5600"/>
          </a:p>
          <a:p>
            <a:pPr indent="0" lvl="0" marL="0" rtl="0" algn="just">
              <a:lnSpc>
                <a:spcPct val="115000"/>
              </a:lnSpc>
              <a:spcBef>
                <a:spcPts val="1200"/>
              </a:spcBef>
              <a:spcAft>
                <a:spcPts val="0"/>
              </a:spcAft>
              <a:buSzPct val="128571"/>
              <a:buNone/>
            </a:pPr>
            <a:r>
              <a:rPr lang="en" sz="5600"/>
              <a:t>Code editor တစ်ခုခုနဲ့  local.conf လေးကိုဖွင့်လိုက်ပါ။ ပြီးရင် ကျနော်က pi4 ကိုသုံးထားလို့ MACHINE ?? = နောက်မှာ “raspberrypi4-64” လို့ထည့်လိုက်ပါဗျာ။ BB_NUMBER_THREADS ?= နောက်မှာ ကိုယ့် cpu core အရေအတွက်ကိုရှာပြီးထည့်ရပါမယ်။အဲ့အတွက် $ lscpu ဆိုပြီးရိုက်လိုက်ရင်cpuရဲ့ detail ထွက်လာပါလိမ့်မယ်။ </a:t>
            </a:r>
            <a:endParaRPr sz="5600"/>
          </a:p>
          <a:p>
            <a:pPr indent="0" lvl="0" marL="0" rtl="0" algn="just">
              <a:lnSpc>
                <a:spcPct val="115000"/>
              </a:lnSpc>
              <a:spcBef>
                <a:spcPts val="1200"/>
              </a:spcBef>
              <a:spcAft>
                <a:spcPts val="0"/>
              </a:spcAft>
              <a:buSzPts val="1800"/>
              <a:buNone/>
            </a:pPr>
            <a:r>
              <a:t/>
            </a:r>
            <a:endParaRPr sz="1400"/>
          </a:p>
          <a:p>
            <a:pPr indent="0" lvl="0" marL="0" rtl="0" algn="just">
              <a:lnSpc>
                <a:spcPct val="115000"/>
              </a:lnSpc>
              <a:spcBef>
                <a:spcPts val="1200"/>
              </a:spcBef>
              <a:spcAft>
                <a:spcPts val="0"/>
              </a:spcAft>
              <a:buSzPts val="1800"/>
              <a:buNone/>
            </a:pPr>
            <a:r>
              <a:t/>
            </a:r>
            <a:endParaRPr sz="1400"/>
          </a:p>
          <a:p>
            <a:pPr indent="0" lvl="0" marL="0" rtl="0" algn="just">
              <a:lnSpc>
                <a:spcPct val="115000"/>
              </a:lnSpc>
              <a:spcBef>
                <a:spcPts val="1200"/>
              </a:spcBef>
              <a:spcAft>
                <a:spcPts val="0"/>
              </a:spcAft>
              <a:buSzPts val="1800"/>
              <a:buNone/>
            </a:pPr>
            <a:r>
              <a:t/>
            </a:r>
            <a:endParaRPr sz="1400"/>
          </a:p>
          <a:p>
            <a:pPr indent="0" lvl="0" marL="0" rtl="0" algn="just">
              <a:lnSpc>
                <a:spcPct val="115000"/>
              </a:lnSpc>
              <a:spcBef>
                <a:spcPts val="1200"/>
              </a:spcBef>
              <a:spcAft>
                <a:spcPts val="0"/>
              </a:spcAft>
              <a:buSzPts val="1800"/>
              <a:buNone/>
            </a:pPr>
            <a:r>
              <a:t/>
            </a:r>
            <a:endParaRPr sz="1400"/>
          </a:p>
          <a:p>
            <a:pPr indent="0" lvl="0" marL="0" rtl="0" algn="just">
              <a:lnSpc>
                <a:spcPct val="115000"/>
              </a:lnSpc>
              <a:spcBef>
                <a:spcPts val="1200"/>
              </a:spcBef>
              <a:spcAft>
                <a:spcPts val="0"/>
              </a:spcAft>
              <a:buSzPts val="1800"/>
              <a:buNone/>
            </a:pPr>
            <a:r>
              <a:t/>
            </a:r>
            <a:endParaRPr sz="1400"/>
          </a:p>
          <a:p>
            <a:pPr indent="0" lvl="0" marL="0" rtl="0" algn="just">
              <a:lnSpc>
                <a:spcPct val="115000"/>
              </a:lnSpc>
              <a:spcBef>
                <a:spcPts val="1200"/>
              </a:spcBef>
              <a:spcAft>
                <a:spcPts val="0"/>
              </a:spcAft>
              <a:buSzPts val="1800"/>
              <a:buNone/>
            </a:pPr>
            <a:r>
              <a:t/>
            </a:r>
            <a:endParaRPr sz="1400"/>
          </a:p>
          <a:p>
            <a:pPr indent="0" lvl="0" marL="0" rtl="0" algn="just">
              <a:lnSpc>
                <a:spcPct val="115000"/>
              </a:lnSpc>
              <a:spcBef>
                <a:spcPts val="1200"/>
              </a:spcBef>
              <a:spcAft>
                <a:spcPts val="0"/>
              </a:spcAft>
              <a:buSzPts val="1800"/>
              <a:buNone/>
            </a:pPr>
            <a:r>
              <a:t/>
            </a:r>
            <a:endParaRPr sz="1400"/>
          </a:p>
          <a:p>
            <a:pPr indent="0" lvl="0" marL="0" rtl="0" algn="just">
              <a:lnSpc>
                <a:spcPct val="115000"/>
              </a:lnSpc>
              <a:spcBef>
                <a:spcPts val="1200"/>
              </a:spcBef>
              <a:spcAft>
                <a:spcPts val="0"/>
              </a:spcAft>
              <a:buSzPts val="1800"/>
              <a:buNone/>
            </a:pPr>
            <a:r>
              <a:t/>
            </a:r>
            <a:endParaRPr sz="1400"/>
          </a:p>
          <a:p>
            <a:pPr indent="0" lvl="0" marL="0" rtl="0" algn="just">
              <a:lnSpc>
                <a:spcPct val="115000"/>
              </a:lnSpc>
              <a:spcBef>
                <a:spcPts val="1200"/>
              </a:spcBef>
              <a:spcAft>
                <a:spcPts val="0"/>
              </a:spcAft>
              <a:buSzPts val="1800"/>
              <a:buNone/>
            </a:pPr>
            <a:r>
              <a:t/>
            </a:r>
            <a:endParaRPr sz="1400"/>
          </a:p>
          <a:p>
            <a:pPr indent="0" lvl="0" marL="0" rtl="0" algn="just">
              <a:lnSpc>
                <a:spcPct val="115000"/>
              </a:lnSpc>
              <a:spcBef>
                <a:spcPts val="1200"/>
              </a:spcBef>
              <a:spcAft>
                <a:spcPts val="0"/>
              </a:spcAft>
              <a:buSzPct val="128571"/>
              <a:buNone/>
            </a:pPr>
            <a:r>
              <a:rPr lang="en" sz="5600"/>
              <a:t>ကျနော့် cpu က core 4 ခုရှိလို့ </a:t>
            </a:r>
            <a:r>
              <a:rPr lang="en" sz="5600">
                <a:solidFill>
                  <a:srgbClr val="98C379"/>
                </a:solidFill>
                <a:highlight>
                  <a:srgbClr val="282C34"/>
                </a:highlight>
              </a:rPr>
              <a:t>BB_NUMBER_THREADS ?="4" </a:t>
            </a:r>
            <a:r>
              <a:rPr lang="en" sz="5600">
                <a:solidFill>
                  <a:srgbClr val="98C379"/>
                </a:solidFill>
              </a:rPr>
              <a:t>နဲ့</a:t>
            </a:r>
            <a:r>
              <a:rPr lang="en" sz="5600">
                <a:solidFill>
                  <a:srgbClr val="98C379"/>
                </a:solidFill>
                <a:highlight>
                  <a:srgbClr val="282C34"/>
                </a:highlight>
              </a:rPr>
              <a:t> PARALLEL_MAKE ?="-j 4" </a:t>
            </a:r>
            <a:r>
              <a:rPr lang="en" sz="5600">
                <a:solidFill>
                  <a:srgbClr val="D6D6D6"/>
                </a:solidFill>
              </a:rPr>
              <a:t> မှာ 4 ဆိုတာလေးထည့်ပေးတာပါ။ </a:t>
            </a:r>
            <a:endParaRPr sz="5600">
              <a:solidFill>
                <a:srgbClr val="D6D6D6"/>
              </a:solidFill>
            </a:endParaRPr>
          </a:p>
          <a:p>
            <a:pPr indent="0" lvl="0" marL="0" rtl="0" algn="just">
              <a:lnSpc>
                <a:spcPct val="115000"/>
              </a:lnSpc>
              <a:spcBef>
                <a:spcPts val="1200"/>
              </a:spcBef>
              <a:spcAft>
                <a:spcPts val="0"/>
              </a:spcAft>
              <a:buSzPts val="1800"/>
              <a:buNone/>
            </a:pPr>
            <a:r>
              <a:t/>
            </a:r>
            <a:endParaRPr sz="1400"/>
          </a:p>
          <a:p>
            <a:pPr indent="0" lvl="0" marL="0" rtl="0" algn="just">
              <a:lnSpc>
                <a:spcPct val="115000"/>
              </a:lnSpc>
              <a:spcBef>
                <a:spcPts val="1200"/>
              </a:spcBef>
              <a:spcAft>
                <a:spcPts val="0"/>
              </a:spcAft>
              <a:buSzPts val="1800"/>
              <a:buNone/>
            </a:pPr>
            <a:r>
              <a:t/>
            </a:r>
            <a:endParaRPr sz="1400"/>
          </a:p>
          <a:p>
            <a:pPr indent="0" lvl="0" marL="0" rtl="0" algn="just">
              <a:lnSpc>
                <a:spcPct val="115000"/>
              </a:lnSpc>
              <a:spcBef>
                <a:spcPts val="1200"/>
              </a:spcBef>
              <a:spcAft>
                <a:spcPts val="1200"/>
              </a:spcAft>
              <a:buSzPts val="1800"/>
              <a:buNone/>
            </a:pPr>
            <a:br>
              <a:rPr lang="en"/>
            </a:br>
            <a:r>
              <a:rPr lang="en"/>
              <a:t>                             </a:t>
            </a:r>
            <a:endParaRPr/>
          </a:p>
        </p:txBody>
      </p:sp>
      <p:pic>
        <p:nvPicPr>
          <p:cNvPr id="129" name="Google Shape;129;p24"/>
          <p:cNvPicPr preferRelativeResize="0"/>
          <p:nvPr/>
        </p:nvPicPr>
        <p:blipFill rotWithShape="1">
          <a:blip r:embed="rId3">
            <a:alphaModFix/>
          </a:blip>
          <a:srcRect b="56103" l="53033" r="31000" t="34433"/>
          <a:stretch/>
        </p:blipFill>
        <p:spPr>
          <a:xfrm>
            <a:off x="177425" y="792475"/>
            <a:ext cx="4408724" cy="734800"/>
          </a:xfrm>
          <a:prstGeom prst="rect">
            <a:avLst/>
          </a:prstGeom>
          <a:noFill/>
          <a:ln>
            <a:noFill/>
          </a:ln>
        </p:spPr>
      </p:pic>
      <p:pic>
        <p:nvPicPr>
          <p:cNvPr id="130" name="Google Shape;130;p24"/>
          <p:cNvPicPr preferRelativeResize="0"/>
          <p:nvPr/>
        </p:nvPicPr>
        <p:blipFill rotWithShape="1">
          <a:blip r:embed="rId4">
            <a:alphaModFix/>
          </a:blip>
          <a:srcRect b="67333" l="49998" r="29393" t="4422"/>
          <a:stretch/>
        </p:blipFill>
        <p:spPr>
          <a:xfrm>
            <a:off x="152800" y="2572300"/>
            <a:ext cx="4142700" cy="15969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bblayers.conf မှာဘာတွေပြင်ရမလဲ?</a:t>
            </a:r>
            <a:endParaRPr/>
          </a:p>
        </p:txBody>
      </p:sp>
      <p:sp>
        <p:nvSpPr>
          <p:cNvPr id="136" name="Google Shape;136;p2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fontScale="25000" lnSpcReduction="10000"/>
          </a:bodyPr>
          <a:lstStyle/>
          <a:p>
            <a:pPr indent="0" lvl="0" marL="0" rtl="0" algn="l">
              <a:lnSpc>
                <a:spcPct val="115000"/>
              </a:lnSpc>
              <a:spcBef>
                <a:spcPts val="0"/>
              </a:spcBef>
              <a:spcAft>
                <a:spcPts val="0"/>
              </a:spcAft>
              <a:buSzPts val="1800"/>
              <a:buNone/>
            </a:pPr>
            <a:r>
              <a:t/>
            </a:r>
            <a:endParaRPr/>
          </a:p>
          <a:p>
            <a:pPr indent="0" lvl="0" marL="0" rtl="0" algn="l">
              <a:lnSpc>
                <a:spcPct val="115000"/>
              </a:lnSpc>
              <a:spcBef>
                <a:spcPts val="1200"/>
              </a:spcBef>
              <a:spcAft>
                <a:spcPts val="0"/>
              </a:spcAft>
              <a:buSzPts val="1800"/>
              <a:buNone/>
            </a:pPr>
            <a:r>
              <a:rPr lang="en"/>
              <a:t>ခိ ../</a:t>
            </a:r>
            <a:endParaRPr/>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0"/>
              </a:spcAft>
              <a:buSzPts val="1800"/>
              <a:buNone/>
            </a:pPr>
            <a:r>
              <a:t/>
            </a:r>
            <a:endParaRPr/>
          </a:p>
          <a:p>
            <a:pPr indent="0" lvl="0" marL="0" rtl="0" algn="l">
              <a:lnSpc>
                <a:spcPct val="135714"/>
              </a:lnSpc>
              <a:spcBef>
                <a:spcPts val="1200"/>
              </a:spcBef>
              <a:spcAft>
                <a:spcPts val="0"/>
              </a:spcAft>
              <a:buSzPct val="205714"/>
              <a:buNone/>
            </a:pPr>
            <a:r>
              <a:t/>
            </a:r>
            <a:endParaRPr sz="3500">
              <a:solidFill>
                <a:schemeClr val="dk1"/>
              </a:solidFill>
            </a:endParaRPr>
          </a:p>
          <a:p>
            <a:pPr indent="0" lvl="0" marL="0" rtl="0" algn="l">
              <a:lnSpc>
                <a:spcPct val="135714"/>
              </a:lnSpc>
              <a:spcBef>
                <a:spcPts val="0"/>
              </a:spcBef>
              <a:spcAft>
                <a:spcPts val="0"/>
              </a:spcAft>
              <a:buSzPct val="128571"/>
              <a:buNone/>
            </a:pPr>
            <a:r>
              <a:rPr lang="en" sz="5600">
                <a:solidFill>
                  <a:schemeClr val="dk1"/>
                </a:solidFill>
              </a:rPr>
              <a:t>စောစောပိုင်းက meta-raspberrypi ဆိုတဲ့ directory လေး git clone ထားတာရှိတယ်မလားဗျ။ အဲ့ path လေးကို ထည့်ပေးရုံပါပဲ။ </a:t>
            </a:r>
            <a:endParaRPr sz="5600">
              <a:solidFill>
                <a:schemeClr val="dk1"/>
              </a:solidFill>
            </a:endParaRPr>
          </a:p>
          <a:p>
            <a:pPr indent="0" lvl="0" marL="0" rtl="0" algn="l">
              <a:lnSpc>
                <a:spcPct val="135714"/>
              </a:lnSpc>
              <a:spcBef>
                <a:spcPts val="0"/>
              </a:spcBef>
              <a:spcAft>
                <a:spcPts val="0"/>
              </a:spcAft>
              <a:buSzPct val="128571"/>
              <a:buNone/>
            </a:pPr>
            <a:r>
              <a:rPr lang="en" sz="5600">
                <a:solidFill>
                  <a:schemeClr val="dk1"/>
                </a:solidFill>
              </a:rPr>
              <a:t>$ pwd ဆိုတဲ့ cmd လေးနဲ့ meta-raspberrypi ရဲ့ path လေးကိုရှာ၊ ပြီးရင် bblayers.conf ကို code editor လေးတစ်ခုခုနဲ့ဖွင့်၊ ပြီးရင်တော့ meata-raspberrypi လေးရဲ့ path ကိုပုံထဲကအတိုင်းထည့်ပေးလိုက်ရင်ရပါပြီဗျာ။</a:t>
            </a:r>
            <a:endParaRPr sz="5600">
              <a:solidFill>
                <a:schemeClr val="dk1"/>
              </a:solidFill>
            </a:endParaRPr>
          </a:p>
          <a:p>
            <a:pPr indent="0" lvl="0" marL="0" rtl="0" algn="l">
              <a:lnSpc>
                <a:spcPct val="135714"/>
              </a:lnSpc>
              <a:spcBef>
                <a:spcPts val="0"/>
              </a:spcBef>
              <a:spcAft>
                <a:spcPts val="0"/>
              </a:spcAft>
              <a:buSzPts val="1800"/>
              <a:buNone/>
            </a:pPr>
            <a:r>
              <a:t/>
            </a:r>
            <a:endParaRPr sz="1400">
              <a:solidFill>
                <a:schemeClr val="dk1"/>
              </a:solidFill>
            </a:endParaRPr>
          </a:p>
          <a:p>
            <a:pPr indent="0" lvl="0" marL="0" rtl="0" algn="l">
              <a:lnSpc>
                <a:spcPct val="115000"/>
              </a:lnSpc>
              <a:spcBef>
                <a:spcPts val="0"/>
              </a:spcBef>
              <a:spcAft>
                <a:spcPts val="0"/>
              </a:spcAft>
              <a:buSzPts val="1800"/>
              <a:buNone/>
            </a:pPr>
            <a:r>
              <a:t/>
            </a:r>
            <a:endParaRPr/>
          </a:p>
          <a:p>
            <a:pPr indent="0" lvl="0" marL="0" rtl="0" algn="l">
              <a:lnSpc>
                <a:spcPct val="115000"/>
              </a:lnSpc>
              <a:spcBef>
                <a:spcPts val="1200"/>
              </a:spcBef>
              <a:spcAft>
                <a:spcPts val="1200"/>
              </a:spcAft>
              <a:buSzPts val="1800"/>
              <a:buNone/>
            </a:pPr>
            <a:r>
              <a:t/>
            </a:r>
            <a:endParaRPr/>
          </a:p>
        </p:txBody>
      </p:sp>
      <p:pic>
        <p:nvPicPr>
          <p:cNvPr id="137" name="Google Shape;137;p25"/>
          <p:cNvPicPr preferRelativeResize="0"/>
          <p:nvPr/>
        </p:nvPicPr>
        <p:blipFill rotWithShape="1">
          <a:blip r:embed="rId3">
            <a:alphaModFix/>
          </a:blip>
          <a:srcRect b="45928" l="52267" r="25320" t="12460"/>
          <a:stretch/>
        </p:blipFill>
        <p:spPr>
          <a:xfrm>
            <a:off x="410750" y="1000075"/>
            <a:ext cx="4008852" cy="20933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Image ရွေးချယ်ခြင်း</a:t>
            </a:r>
            <a:endParaRPr/>
          </a:p>
        </p:txBody>
      </p:sp>
      <p:sp>
        <p:nvSpPr>
          <p:cNvPr id="143" name="Google Shape;143;p26"/>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400"/>
              <a:buNone/>
            </a:pPr>
            <a:r>
              <a:rPr lang="en"/>
              <a:t>Pokyမှာသူ့default image recipes တွေပါတယ်ဗျ။ ကဲကြည့်လိုက်ကြရအောင်။</a:t>
            </a:r>
            <a:endParaRPr/>
          </a:p>
          <a:p>
            <a:pPr indent="0" lvl="0" marL="0" rtl="0" algn="l">
              <a:lnSpc>
                <a:spcPct val="115000"/>
              </a:lnSpc>
              <a:spcBef>
                <a:spcPts val="1200"/>
              </a:spcBef>
              <a:spcAft>
                <a:spcPts val="0"/>
              </a:spcAft>
              <a:buSzPts val="1400"/>
              <a:buNone/>
            </a:pPr>
            <a:r>
              <a:rPr lang="en"/>
              <a:t>$ ls meta*/recipes*/images/*.bb</a:t>
            </a:r>
            <a:endParaRPr/>
          </a:p>
          <a:p>
            <a:pPr indent="0" lvl="0" marL="0" rtl="0" algn="l">
              <a:lnSpc>
                <a:spcPct val="115000"/>
              </a:lnSpc>
              <a:spcBef>
                <a:spcPts val="1200"/>
              </a:spcBef>
              <a:spcAft>
                <a:spcPts val="0"/>
              </a:spcAft>
              <a:buSzPts val="1400"/>
              <a:buNone/>
            </a:pPr>
            <a:r>
              <a:rPr lang="en"/>
              <a:t>$ cd ..</a:t>
            </a:r>
            <a:endParaRPr/>
          </a:p>
          <a:p>
            <a:pPr indent="0" lvl="0" marL="0" rtl="0" algn="l">
              <a:lnSpc>
                <a:spcPct val="115000"/>
              </a:lnSpc>
              <a:spcBef>
                <a:spcPts val="1200"/>
              </a:spcBef>
              <a:spcAft>
                <a:spcPts val="0"/>
              </a:spcAft>
              <a:buSzPts val="1400"/>
              <a:buNone/>
            </a:pPr>
            <a:r>
              <a:rPr lang="en"/>
              <a:t>$ cd meta-raspberrypi</a:t>
            </a:r>
            <a:endParaRPr/>
          </a:p>
          <a:p>
            <a:pPr indent="0" lvl="0" marL="0" rtl="0" algn="l">
              <a:lnSpc>
                <a:spcPct val="115000"/>
              </a:lnSpc>
              <a:spcBef>
                <a:spcPts val="1200"/>
              </a:spcBef>
              <a:spcAft>
                <a:spcPts val="0"/>
              </a:spcAft>
              <a:buSzPts val="1400"/>
              <a:buNone/>
            </a:pPr>
            <a:r>
              <a:rPr lang="en"/>
              <a:t>$ ls recipes*/images/*.bb</a:t>
            </a:r>
            <a:endParaRPr/>
          </a:p>
          <a:p>
            <a:pPr indent="0" lvl="0" marL="0" rtl="0" algn="l">
              <a:lnSpc>
                <a:spcPct val="115000"/>
              </a:lnSpc>
              <a:spcBef>
                <a:spcPts val="1200"/>
              </a:spcBef>
              <a:spcAft>
                <a:spcPts val="1200"/>
              </a:spcAft>
              <a:buSzPts val="1400"/>
              <a:buNone/>
            </a:pPr>
            <a:r>
              <a:rPr lang="en"/>
              <a:t>ကျနော်တို့ raspberrypi ကိုသုံးမှာမလို့ rpi-basic-image ကိုရွေးချယ်ပါမယ်။</a:t>
            </a:r>
            <a:endParaRPr/>
          </a:p>
        </p:txBody>
      </p:sp>
      <p:pic>
        <p:nvPicPr>
          <p:cNvPr id="144" name="Google Shape;144;p26"/>
          <p:cNvPicPr preferRelativeResize="0"/>
          <p:nvPr/>
        </p:nvPicPr>
        <p:blipFill rotWithShape="1">
          <a:blip r:embed="rId3">
            <a:alphaModFix/>
          </a:blip>
          <a:srcRect b="43716" l="49986" r="20068" t="5237"/>
          <a:stretch/>
        </p:blipFill>
        <p:spPr>
          <a:xfrm>
            <a:off x="4036400" y="445025"/>
            <a:ext cx="4474998" cy="2145576"/>
          </a:xfrm>
          <a:prstGeom prst="rect">
            <a:avLst/>
          </a:prstGeom>
          <a:noFill/>
          <a:ln>
            <a:noFill/>
          </a:ln>
        </p:spPr>
      </p:pic>
      <p:pic>
        <p:nvPicPr>
          <p:cNvPr id="145" name="Google Shape;145;p26"/>
          <p:cNvPicPr preferRelativeResize="0"/>
          <p:nvPr/>
        </p:nvPicPr>
        <p:blipFill rotWithShape="1">
          <a:blip r:embed="rId4">
            <a:alphaModFix/>
          </a:blip>
          <a:srcRect b="69624" l="50000" r="0" t="5617"/>
          <a:stretch/>
        </p:blipFill>
        <p:spPr>
          <a:xfrm>
            <a:off x="3987900" y="2696375"/>
            <a:ext cx="5049626" cy="7032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BitBake နဲ့ ဖုတ်ကြစို့</a:t>
            </a:r>
            <a:endParaRPr/>
          </a:p>
        </p:txBody>
      </p:sp>
      <p:sp>
        <p:nvSpPr>
          <p:cNvPr id="151" name="Google Shape;151;p27"/>
          <p:cNvSpPr txBox="1"/>
          <p:nvPr>
            <p:ph idx="1" type="body"/>
          </p:nvPr>
        </p:nvSpPr>
        <p:spPr>
          <a:xfrm>
            <a:off x="6900" y="1152475"/>
            <a:ext cx="3539700" cy="3403200"/>
          </a:xfrm>
          <a:prstGeom prst="rect">
            <a:avLst/>
          </a:prstGeom>
          <a:noFill/>
          <a:ln>
            <a:noFill/>
          </a:ln>
        </p:spPr>
        <p:txBody>
          <a:bodyPr anchorCtr="0" anchor="t" bIns="91425" lIns="91425" spcFirstLastPara="1" rIns="91425" wrap="square" tIns="91425">
            <a:normAutofit/>
          </a:bodyPr>
          <a:lstStyle/>
          <a:p>
            <a:pPr indent="0" lvl="0" marL="0" rtl="0" algn="just">
              <a:lnSpc>
                <a:spcPct val="105000"/>
              </a:lnSpc>
              <a:spcBef>
                <a:spcPts val="0"/>
              </a:spcBef>
              <a:spcAft>
                <a:spcPts val="0"/>
              </a:spcAft>
              <a:buSzPts val="1400"/>
              <a:buNone/>
            </a:pPr>
            <a:r>
              <a:rPr lang="en" sz="1300"/>
              <a:t>ကဲခုနက rpi-basic-image တော့ရပြီ၊ ဘယ်လိုbuildလုပ်ရမလဲပေါ့?။ လွယ်ပါတယ် bitbake ကိုသုံးပြီးbuildရတော့မှာပါ။ poky directory ထဲဝင်buildရပါမယ်။</a:t>
            </a:r>
            <a:endParaRPr sz="1300"/>
          </a:p>
          <a:p>
            <a:pPr indent="0" lvl="0" marL="0" rtl="0" algn="just">
              <a:lnSpc>
                <a:spcPct val="105000"/>
              </a:lnSpc>
              <a:spcBef>
                <a:spcPts val="1200"/>
              </a:spcBef>
              <a:spcAft>
                <a:spcPts val="0"/>
              </a:spcAft>
              <a:buSzPts val="1400"/>
              <a:buNone/>
            </a:pPr>
            <a:r>
              <a:rPr lang="en" sz="1300"/>
              <a:t>$ cd poky ပြီးရင်openembedded core environment ကိုinitလုပ်ပေးလိုက်ပါ။ </a:t>
            </a:r>
            <a:endParaRPr sz="1300"/>
          </a:p>
          <a:p>
            <a:pPr indent="0" lvl="0" marL="0" rtl="0" algn="just">
              <a:lnSpc>
                <a:spcPct val="105000"/>
              </a:lnSpc>
              <a:spcBef>
                <a:spcPts val="1200"/>
              </a:spcBef>
              <a:spcAft>
                <a:spcPts val="0"/>
              </a:spcAft>
              <a:buSzPts val="1400"/>
              <a:buNone/>
            </a:pPr>
            <a:r>
              <a:rPr lang="en" sz="1300"/>
              <a:t>$ source oe-init-build-env ပြီးရင်တော့ဖုတ်(build)လို့ရပါပြီဗျာ။</a:t>
            </a:r>
            <a:endParaRPr sz="1300"/>
          </a:p>
          <a:p>
            <a:pPr indent="0" lvl="0" marL="0" rtl="0" algn="just">
              <a:lnSpc>
                <a:spcPct val="105000"/>
              </a:lnSpc>
              <a:spcBef>
                <a:spcPts val="1200"/>
              </a:spcBef>
              <a:spcAft>
                <a:spcPts val="0"/>
              </a:spcAft>
              <a:buSzPts val="1400"/>
              <a:buNone/>
            </a:pPr>
            <a:r>
              <a:rPr lang="en" sz="1300"/>
              <a:t>$ bitbake rpi-basic-image ဆိုပြီးဖုတ်လိုက်ပါဗျာ။ ကြာချိန်လေးပါသိချင်ရင်တော့</a:t>
            </a:r>
            <a:endParaRPr sz="1300"/>
          </a:p>
          <a:p>
            <a:pPr indent="0" lvl="0" marL="0" rtl="0" algn="just">
              <a:lnSpc>
                <a:spcPct val="105000"/>
              </a:lnSpc>
              <a:spcBef>
                <a:spcPts val="1200"/>
              </a:spcBef>
              <a:spcAft>
                <a:spcPts val="1200"/>
              </a:spcAft>
              <a:buSzPts val="1400"/>
              <a:buNone/>
            </a:pPr>
            <a:r>
              <a:rPr lang="en" sz="1300"/>
              <a:t>$ time bitbake rpi-basic-image လို့သာရိုက်လိုက်ပါဗျာ။</a:t>
            </a:r>
            <a:endParaRPr sz="1300"/>
          </a:p>
        </p:txBody>
      </p:sp>
      <p:pic>
        <p:nvPicPr>
          <p:cNvPr id="152" name="Google Shape;152;p27"/>
          <p:cNvPicPr preferRelativeResize="0"/>
          <p:nvPr/>
        </p:nvPicPr>
        <p:blipFill rotWithShape="1">
          <a:blip r:embed="rId3">
            <a:alphaModFix/>
          </a:blip>
          <a:srcRect b="29238" l="49996" r="16537" t="9806"/>
          <a:stretch/>
        </p:blipFill>
        <p:spPr>
          <a:xfrm>
            <a:off x="3546600" y="1246325"/>
            <a:ext cx="5548477" cy="28423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Deploy လိုက်တဲ့ Image တွေဘယ်မှာရှိမလဲ?</a:t>
            </a:r>
            <a:endParaRPr/>
          </a:p>
        </p:txBody>
      </p:sp>
      <p:sp>
        <p:nvSpPr>
          <p:cNvPr id="158" name="Google Shape;158;p28"/>
          <p:cNvSpPr txBox="1"/>
          <p:nvPr>
            <p:ph idx="1" type="body"/>
          </p:nvPr>
        </p:nvSpPr>
        <p:spPr>
          <a:xfrm>
            <a:off x="78375" y="1152475"/>
            <a:ext cx="8690100" cy="336600"/>
          </a:xfrm>
          <a:prstGeom prst="rect">
            <a:avLst/>
          </a:prstGeom>
          <a:noFill/>
          <a:ln>
            <a:noFill/>
          </a:ln>
        </p:spPr>
        <p:txBody>
          <a:bodyPr anchorCtr="0" anchor="t" bIns="91425" lIns="91425" spcFirstLastPara="1" rIns="91425" wrap="square" tIns="91425">
            <a:normAutofit fontScale="25000" lnSpcReduction="20000"/>
          </a:bodyPr>
          <a:lstStyle/>
          <a:p>
            <a:pPr indent="0" lvl="0" marL="0" rtl="0" algn="l">
              <a:lnSpc>
                <a:spcPct val="115000"/>
              </a:lnSpc>
              <a:spcBef>
                <a:spcPts val="0"/>
              </a:spcBef>
              <a:spcAft>
                <a:spcPts val="0"/>
              </a:spcAft>
              <a:buSzPct val="100000"/>
              <a:buNone/>
            </a:pPr>
            <a:r>
              <a:rPr lang="en" sz="5600"/>
              <a:t>$ cd home/grey-hacker/Yocto/poky/build/tmp/deploy/images/raspberrypi4-64 ဆိုတဲ့ directory ထဲမှာရှိနေပါတယ်</a:t>
            </a:r>
            <a:endParaRPr sz="5600"/>
          </a:p>
          <a:p>
            <a:pPr indent="0" lvl="0" marL="0" rtl="0" algn="l">
              <a:lnSpc>
                <a:spcPct val="115000"/>
              </a:lnSpc>
              <a:spcBef>
                <a:spcPts val="1200"/>
              </a:spcBef>
              <a:spcAft>
                <a:spcPts val="0"/>
              </a:spcAft>
              <a:buSzPct val="100000"/>
              <a:buNone/>
            </a:pPr>
            <a:r>
              <a:rPr lang="en" sz="5600"/>
              <a:t>  အဲ့ဒီမှာbcm2711-rpi-4-b.dtb ဆိုတာလေးရှိတယ်ဗျ။ သူ့ကို pi4ရဲ့BOOT partition ထဲကူးထည့်ပေးဖို့တော့လိုမယ်ဗျ။ေနာက်မှာ raspberrypi4 အတွက် BOOT &amp; Partition ပိုင်းနည်းလေးတွေပြောပြပေးသွားမှာမလို့ မလောပါနဲ့ဦးဗျ။</a:t>
            </a:r>
            <a:endParaRPr sz="5600"/>
          </a:p>
          <a:p>
            <a:pPr indent="0" lvl="0" marL="0" rtl="0" algn="l">
              <a:lnSpc>
                <a:spcPct val="115000"/>
              </a:lnSpc>
              <a:spcBef>
                <a:spcPts val="1200"/>
              </a:spcBef>
              <a:spcAft>
                <a:spcPts val="0"/>
              </a:spcAft>
              <a:buSzPct val="100000"/>
              <a:buNone/>
            </a:pPr>
            <a:r>
              <a:t/>
            </a:r>
            <a:endParaRPr sz="5600"/>
          </a:p>
          <a:p>
            <a:pPr indent="0" lvl="0" marL="0" rtl="0" algn="l">
              <a:lnSpc>
                <a:spcPct val="115000"/>
              </a:lnSpc>
              <a:spcBef>
                <a:spcPts val="1200"/>
              </a:spcBef>
              <a:spcAft>
                <a:spcPts val="0"/>
              </a:spcAft>
              <a:buSzPct val="100000"/>
              <a:buNone/>
            </a:pPr>
            <a:r>
              <a:t/>
            </a:r>
            <a:endParaRPr sz="5600"/>
          </a:p>
          <a:p>
            <a:pPr indent="0" lvl="0" marL="0" rtl="0" algn="l">
              <a:lnSpc>
                <a:spcPct val="115000"/>
              </a:lnSpc>
              <a:spcBef>
                <a:spcPts val="1200"/>
              </a:spcBef>
              <a:spcAft>
                <a:spcPts val="0"/>
              </a:spcAft>
              <a:buSzPct val="100000"/>
              <a:buNone/>
            </a:pPr>
            <a:r>
              <a:t/>
            </a:r>
            <a:endParaRPr sz="5600"/>
          </a:p>
          <a:p>
            <a:pPr indent="0" lvl="0" marL="0" rtl="0" algn="l">
              <a:lnSpc>
                <a:spcPct val="115000"/>
              </a:lnSpc>
              <a:spcBef>
                <a:spcPts val="1200"/>
              </a:spcBef>
              <a:spcAft>
                <a:spcPts val="0"/>
              </a:spcAft>
              <a:buSzPct val="100000"/>
              <a:buNone/>
            </a:pPr>
            <a:r>
              <a:rPr lang="en" sz="5600"/>
              <a:t>အဲ့ directoryထဲမှာပဲ $ file Image ဆိုပြီးကြည့်လိုက်ရင်ကျနော်တို့ဖန်တီးထားတဲ့ Image ကိုတွေ့ရမှာပါ။ ဒီImageလေးကို pi4 ထဲထည့်တဲ့အခါ cross-compilation ဖြစ်လို့ .img လို့ format ပြောင်းပေးရတာလေးသတိထားပါ။ နောက်မှာရှင်းပြပေးထားတာမလို့စိတ်မပူနဲ့ဗျာ။</a:t>
            </a:r>
            <a:endParaRPr sz="5600"/>
          </a:p>
          <a:p>
            <a:pPr indent="0" lvl="0" marL="0" rtl="0" algn="l">
              <a:lnSpc>
                <a:spcPct val="115000"/>
              </a:lnSpc>
              <a:spcBef>
                <a:spcPts val="1200"/>
              </a:spcBef>
              <a:spcAft>
                <a:spcPts val="0"/>
              </a:spcAft>
              <a:buSzPct val="100000"/>
              <a:buNone/>
            </a:pPr>
            <a:r>
              <a:t/>
            </a:r>
            <a:endParaRPr sz="5600"/>
          </a:p>
          <a:p>
            <a:pPr indent="0" lvl="0" marL="0" rtl="0" algn="l">
              <a:lnSpc>
                <a:spcPct val="115000"/>
              </a:lnSpc>
              <a:spcBef>
                <a:spcPts val="1200"/>
              </a:spcBef>
              <a:spcAft>
                <a:spcPts val="0"/>
              </a:spcAft>
              <a:buSzPct val="100000"/>
              <a:buNone/>
            </a:pPr>
            <a:r>
              <a:rPr lang="en" sz="5600"/>
              <a:t>/home/grey-hacker/Yocto/poky/build/tmp/deploy/images/raspberrypi4-64/bootfiles ထဲက file တွေကိုလည်း pi4ရဲ့BOOTထဲသွားကူးထည့်ပေးရပါမယ်။</a:t>
            </a:r>
            <a:endParaRPr sz="5600"/>
          </a:p>
          <a:p>
            <a:pPr indent="0" lvl="0" marL="0" rtl="0" algn="l">
              <a:lnSpc>
                <a:spcPct val="115000"/>
              </a:lnSpc>
              <a:spcBef>
                <a:spcPts val="1200"/>
              </a:spcBef>
              <a:spcAft>
                <a:spcPts val="0"/>
              </a:spcAft>
              <a:buSzPct val="100000"/>
              <a:buNone/>
            </a:pPr>
            <a:r>
              <a:t/>
            </a:r>
            <a:endParaRPr sz="5600"/>
          </a:p>
          <a:p>
            <a:pPr indent="0" lvl="0" marL="0" rtl="0" algn="l">
              <a:lnSpc>
                <a:spcPct val="115000"/>
              </a:lnSpc>
              <a:spcBef>
                <a:spcPts val="1200"/>
              </a:spcBef>
              <a:spcAft>
                <a:spcPts val="1200"/>
              </a:spcAft>
              <a:buSzPct val="100000"/>
              <a:buNone/>
            </a:pPr>
            <a:r>
              <a:t/>
            </a:r>
            <a:endParaRPr sz="5600"/>
          </a:p>
        </p:txBody>
      </p:sp>
      <p:pic>
        <p:nvPicPr>
          <p:cNvPr id="159" name="Google Shape;159;p28"/>
          <p:cNvPicPr preferRelativeResize="0"/>
          <p:nvPr/>
        </p:nvPicPr>
        <p:blipFill rotWithShape="1">
          <a:blip r:embed="rId3">
            <a:alphaModFix/>
          </a:blip>
          <a:srcRect b="47014" l="50001" r="18594" t="34858"/>
          <a:stretch/>
        </p:blipFill>
        <p:spPr>
          <a:xfrm>
            <a:off x="311700" y="2160825"/>
            <a:ext cx="5429427" cy="881450"/>
          </a:xfrm>
          <a:prstGeom prst="rect">
            <a:avLst/>
          </a:prstGeom>
          <a:noFill/>
          <a:ln>
            <a:noFill/>
          </a:ln>
        </p:spPr>
      </p:pic>
      <p:pic>
        <p:nvPicPr>
          <p:cNvPr id="160" name="Google Shape;160;p28"/>
          <p:cNvPicPr preferRelativeResize="0"/>
          <p:nvPr/>
        </p:nvPicPr>
        <p:blipFill rotWithShape="1">
          <a:blip r:embed="rId4">
            <a:alphaModFix/>
          </a:blip>
          <a:srcRect b="83774" l="49714" r="7694" t="10243"/>
          <a:stretch/>
        </p:blipFill>
        <p:spPr>
          <a:xfrm>
            <a:off x="109675" y="3932825"/>
            <a:ext cx="8520602" cy="3366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SD Card ထဲ ဖန်တီးထားတဲ့ Image ဘယ်လိုထည့်မလဲ?</a:t>
            </a:r>
            <a:endParaRPr/>
          </a:p>
        </p:txBody>
      </p:sp>
      <p:sp>
        <p:nvSpPr>
          <p:cNvPr id="166" name="Google Shape;166;p29"/>
          <p:cNvSpPr txBox="1"/>
          <p:nvPr>
            <p:ph idx="1" type="body"/>
          </p:nvPr>
        </p:nvSpPr>
        <p:spPr>
          <a:xfrm>
            <a:off x="260400" y="1257175"/>
            <a:ext cx="8623200" cy="37656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400"/>
              <a:buNone/>
            </a:pPr>
            <a:r>
              <a:rPr lang="en"/>
              <a:t>အလွယ်နည်းကတော့ Yocto ကနေတိုက်ရိုက်ယူတာပါ။ Yocto ကနေအသင့်မပေးထားတဲ့ Imageတွေအတွက်လည်းအဆင်ပြေသွားအောင် နည်းနည်းလောက်သည်းခံပေးပါဦးဗျာ။ ကနဦးအနေနဲ့တော့ SD card reader နဲ့ကိုယ့်final Imageရဲ့ size ကာမိလောက်မယ့် GB လောက်ရှိတဲ့ SD card တော့လိုမယ်ဗျ။ raspberrypi ရဲ့ partiton ကို BOOT နဲ့ ROOT ဆိုပြီးသတ်မှတ်ပေးထားရမယ်။  ဘ</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20450" y="829700"/>
            <a:ext cx="3559200" cy="7965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00358"/>
              <a:buNone/>
            </a:pPr>
            <a:r>
              <a:rPr lang="en" sz="3100"/>
              <a:t>Yocto ဆိုတာ ဘာလဲ ?</a:t>
            </a:r>
            <a:r>
              <a:rPr lang="en"/>
              <a:t> </a:t>
            </a:r>
            <a:endParaRPr/>
          </a:p>
        </p:txBody>
      </p:sp>
      <p:sp>
        <p:nvSpPr>
          <p:cNvPr id="75" name="Google Shape;75;p16"/>
          <p:cNvSpPr txBox="1"/>
          <p:nvPr>
            <p:ph idx="1" type="body"/>
          </p:nvPr>
        </p:nvSpPr>
        <p:spPr>
          <a:xfrm>
            <a:off x="4022850" y="770525"/>
            <a:ext cx="4919400" cy="3811800"/>
          </a:xfrm>
          <a:prstGeom prst="rect">
            <a:avLst/>
          </a:prstGeom>
          <a:noFill/>
          <a:ln>
            <a:noFill/>
          </a:ln>
        </p:spPr>
        <p:txBody>
          <a:bodyPr anchorCtr="0" anchor="t" bIns="91425" lIns="91425" spcFirstLastPara="1" rIns="91425" wrap="square" tIns="91425">
            <a:normAutofit/>
          </a:bodyPr>
          <a:lstStyle/>
          <a:p>
            <a:pPr indent="0" lvl="0" marL="0" rtl="0" algn="just">
              <a:lnSpc>
                <a:spcPct val="115000"/>
              </a:lnSpc>
              <a:spcBef>
                <a:spcPts val="0"/>
              </a:spcBef>
              <a:spcAft>
                <a:spcPts val="1600"/>
              </a:spcAft>
              <a:buSzPts val="1400"/>
              <a:buNone/>
            </a:pPr>
            <a:r>
              <a:rPr lang="en"/>
              <a:t>အတိုချုံးပြောရရင် Yocto ဆိုတာ EmbededSystem အတွက် customize လုပ်ပြီးသုံးလို့ရအောင်ဖန်တီးပေးတဲ့ platform တစ်ခုလို့ပြောလို့ရတယ်ပေါ့ဗျာ။ Yocto ကို Customized လုပ်ထားတဲ့ Linux OS အတွက် လိုအပ်တဲ့ Image တွေထုတ်ပေးဖို့သုံးပါတယ်။ ဥပမာဗျာ - ပုံမှန် Linux distro တွေမှာဆိုရင် General OS ဖြစ်တဲ့အတွက် ကိုယ်အသုံးမလိုတဲ့ Libraries တွေ Dependencies တွေအများကြီးရှိနေတယ်၊ Processing Power ကောင်းတဲ့ Desktop build တွေ၊ Laptop တွေမှာ ပြဿနာမရှိပေမယ့်လို့ Embeded Board တွေပါ်မှာဆိုရင်တော့ CPU ကိုဒုက္ခလှလှကြီးပေးမိနေမှာပါ။ ပြီးတော့ Embeded board ကို Customized OS နဲ့သုံးတဲ့အခါကျ မလိုအပ်တဲ့ Libraries နဲ့ Dependencies တွေမပါတော့တဲ့အတွက် compilation process တွေမှာ သိသိသာသာ ပိုမြန်ဆန်လာတာကိုတွေ့ရမှာပါ။ </a:t>
            </a:r>
            <a:endParaRPr/>
          </a:p>
        </p:txBody>
      </p:sp>
      <p:pic>
        <p:nvPicPr>
          <p:cNvPr id="76" name="Google Shape;76;p16"/>
          <p:cNvPicPr preferRelativeResize="0"/>
          <p:nvPr/>
        </p:nvPicPr>
        <p:blipFill rotWithShape="1">
          <a:blip r:embed="rId3">
            <a:alphaModFix/>
          </a:blip>
          <a:srcRect b="0" l="0" r="0" t="0"/>
          <a:stretch/>
        </p:blipFill>
        <p:spPr>
          <a:xfrm>
            <a:off x="0" y="1702400"/>
            <a:ext cx="3629025" cy="12573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152400" y="1318775"/>
            <a:ext cx="3540300" cy="1041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3400"/>
              <a:t>Yoctoသုံးဖို့</a:t>
            </a:r>
            <a:endParaRPr sz="3400"/>
          </a:p>
          <a:p>
            <a:pPr indent="0" lvl="0" marL="0" rtl="0" algn="l">
              <a:lnSpc>
                <a:spcPct val="100000"/>
              </a:lnSpc>
              <a:spcBef>
                <a:spcPts val="0"/>
              </a:spcBef>
              <a:spcAft>
                <a:spcPts val="0"/>
              </a:spcAft>
              <a:buSzPts val="2800"/>
              <a:buNone/>
            </a:pPr>
            <a:r>
              <a:rPr lang="en" sz="3400"/>
              <a:t>ဘာတွေသိရမလဲ?</a:t>
            </a:r>
            <a:endParaRPr sz="3400"/>
          </a:p>
        </p:txBody>
      </p:sp>
      <p:pic>
        <p:nvPicPr>
          <p:cNvPr id="82" name="Google Shape;82;p17"/>
          <p:cNvPicPr preferRelativeResize="0"/>
          <p:nvPr/>
        </p:nvPicPr>
        <p:blipFill rotWithShape="1">
          <a:blip r:embed="rId3">
            <a:alphaModFix/>
          </a:blip>
          <a:srcRect b="0" l="0" r="0" t="0"/>
          <a:stretch/>
        </p:blipFill>
        <p:spPr>
          <a:xfrm>
            <a:off x="4138471" y="2237225"/>
            <a:ext cx="4349659" cy="2079850"/>
          </a:xfrm>
          <a:prstGeom prst="rect">
            <a:avLst/>
          </a:prstGeom>
          <a:noFill/>
          <a:ln>
            <a:noFill/>
          </a:ln>
        </p:spPr>
      </p:pic>
      <p:sp>
        <p:nvSpPr>
          <p:cNvPr id="83" name="Google Shape;83;p17"/>
          <p:cNvSpPr txBox="1"/>
          <p:nvPr/>
        </p:nvSpPr>
        <p:spPr>
          <a:xfrm>
            <a:off x="3843700" y="4456450"/>
            <a:ext cx="4939200" cy="615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Roboto"/>
                <a:ea typeface="Roboto"/>
                <a:cs typeface="Roboto"/>
                <a:sym typeface="Roboto"/>
              </a:rPr>
              <a:t>Fig(1.1) Layers of Yocto (Source : Understanding Yocto Project, Poky, 2021)</a:t>
            </a:r>
            <a:endParaRPr b="0" i="0" sz="1400" u="none" cap="none" strike="noStrike">
              <a:solidFill>
                <a:srgbClr val="000000"/>
              </a:solidFill>
              <a:latin typeface="Roboto"/>
              <a:ea typeface="Roboto"/>
              <a:cs typeface="Roboto"/>
              <a:sym typeface="Roboto"/>
            </a:endParaRPr>
          </a:p>
        </p:txBody>
      </p:sp>
      <p:pic>
        <p:nvPicPr>
          <p:cNvPr id="84" name="Google Shape;84;p17"/>
          <p:cNvPicPr preferRelativeResize="0"/>
          <p:nvPr/>
        </p:nvPicPr>
        <p:blipFill rotWithShape="1">
          <a:blip r:embed="rId4">
            <a:alphaModFix/>
          </a:blip>
          <a:srcRect b="0" l="0" r="0" t="0"/>
          <a:stretch/>
        </p:blipFill>
        <p:spPr>
          <a:xfrm>
            <a:off x="1103688" y="2767413"/>
            <a:ext cx="1398075" cy="1398075"/>
          </a:xfrm>
          <a:prstGeom prst="rect">
            <a:avLst/>
          </a:prstGeom>
          <a:noFill/>
          <a:ln>
            <a:noFill/>
          </a:ln>
        </p:spPr>
      </p:pic>
      <p:sp>
        <p:nvSpPr>
          <p:cNvPr id="85" name="Google Shape;85;p17"/>
          <p:cNvSpPr txBox="1"/>
          <p:nvPr>
            <p:ph idx="1" type="body"/>
          </p:nvPr>
        </p:nvSpPr>
        <p:spPr>
          <a:xfrm>
            <a:off x="3884350" y="701800"/>
            <a:ext cx="5259600" cy="2151000"/>
          </a:xfrm>
          <a:prstGeom prst="rect">
            <a:avLst/>
          </a:prstGeom>
          <a:noFill/>
          <a:ln>
            <a:noFill/>
          </a:ln>
        </p:spPr>
        <p:txBody>
          <a:bodyPr anchorCtr="0" anchor="t" bIns="91425" lIns="91425" spcFirstLastPara="1" rIns="91425" wrap="square" tIns="91425">
            <a:normAutofit fontScale="70000" lnSpcReduction="20000"/>
          </a:bodyPr>
          <a:lstStyle/>
          <a:p>
            <a:pPr indent="0" lvl="0" marL="0" rtl="0" algn="l">
              <a:lnSpc>
                <a:spcPct val="115000"/>
              </a:lnSpc>
              <a:spcBef>
                <a:spcPts val="0"/>
              </a:spcBef>
              <a:spcAft>
                <a:spcPts val="0"/>
              </a:spcAft>
              <a:buSzPct val="91954"/>
              <a:buNone/>
            </a:pPr>
            <a:r>
              <a:rPr lang="en" sz="2175"/>
              <a:t>ဒီ Layer လေးခုအကြောင်းသိရင် စသုံးလို့ရပါပြီဗျာ…</a:t>
            </a:r>
            <a:endParaRPr sz="2175"/>
          </a:p>
          <a:p>
            <a:pPr indent="-325378" lvl="0" marL="457200" rtl="0" algn="l">
              <a:lnSpc>
                <a:spcPct val="115000"/>
              </a:lnSpc>
              <a:spcBef>
                <a:spcPts val="1600"/>
              </a:spcBef>
              <a:spcAft>
                <a:spcPts val="0"/>
              </a:spcAft>
              <a:buSzPct val="100000"/>
              <a:buAutoNum type="arabicPeriod"/>
            </a:pPr>
            <a:r>
              <a:rPr lang="en" sz="2175"/>
              <a:t>Pocky (Build System)</a:t>
            </a:r>
            <a:endParaRPr sz="2175"/>
          </a:p>
          <a:p>
            <a:pPr indent="-325378" lvl="0" marL="457200" rtl="0" algn="l">
              <a:lnSpc>
                <a:spcPct val="115000"/>
              </a:lnSpc>
              <a:spcBef>
                <a:spcPts val="0"/>
              </a:spcBef>
              <a:spcAft>
                <a:spcPts val="0"/>
              </a:spcAft>
              <a:buSzPct val="100000"/>
              <a:buAutoNum type="arabicPeriod"/>
            </a:pPr>
            <a:r>
              <a:rPr lang="en" sz="2175"/>
              <a:t>BitBake (Scheduler)</a:t>
            </a:r>
            <a:endParaRPr sz="2175"/>
          </a:p>
          <a:p>
            <a:pPr indent="-325378" lvl="0" marL="457200" rtl="0" algn="l">
              <a:lnSpc>
                <a:spcPct val="115000"/>
              </a:lnSpc>
              <a:spcBef>
                <a:spcPts val="0"/>
              </a:spcBef>
              <a:spcAft>
                <a:spcPts val="0"/>
              </a:spcAft>
              <a:buSzPct val="100000"/>
              <a:buAutoNum type="arabicPeriod"/>
            </a:pPr>
            <a:r>
              <a:rPr lang="en" sz="2175"/>
              <a:t>OpenEmbedded-Core</a:t>
            </a:r>
            <a:endParaRPr sz="2175"/>
          </a:p>
          <a:p>
            <a:pPr indent="-325378" lvl="0" marL="457200" rtl="0" algn="l">
              <a:lnSpc>
                <a:spcPct val="115000"/>
              </a:lnSpc>
              <a:spcBef>
                <a:spcPts val="0"/>
              </a:spcBef>
              <a:spcAft>
                <a:spcPts val="0"/>
              </a:spcAft>
              <a:buSzPct val="100000"/>
              <a:buAutoNum type="arabicPeriod"/>
            </a:pPr>
            <a:r>
              <a:rPr lang="en" sz="2175"/>
              <a:t>BSP Layer ( လို့ခေါ်တဲ့ meta-raspberrypi တို့လို meta layer တွေပါတာပေါ့)</a:t>
            </a:r>
            <a:endParaRPr sz="2175"/>
          </a:p>
          <a:p>
            <a:pPr indent="0" lvl="0" marL="457200" rtl="0" algn="l">
              <a:lnSpc>
                <a:spcPct val="115000"/>
              </a:lnSpc>
              <a:spcBef>
                <a:spcPts val="1600"/>
              </a:spcBef>
              <a:spcAft>
                <a:spcPts val="1600"/>
              </a:spcAft>
              <a:buSzPct val="142857"/>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308775" y="770525"/>
            <a:ext cx="2866800" cy="3753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t/>
            </a:r>
            <a:endParaRPr/>
          </a:p>
          <a:p>
            <a:pPr indent="0" lvl="0" marL="0" rtl="0" algn="ctr">
              <a:lnSpc>
                <a:spcPct val="100000"/>
              </a:lnSpc>
              <a:spcBef>
                <a:spcPts val="0"/>
              </a:spcBef>
              <a:spcAft>
                <a:spcPts val="0"/>
              </a:spcAft>
              <a:buSzPts val="2800"/>
              <a:buNone/>
            </a:pPr>
            <a:r>
              <a:t/>
            </a:r>
            <a:endParaRPr/>
          </a:p>
          <a:p>
            <a:pPr indent="0" lvl="0" marL="0" rtl="0" algn="ctr">
              <a:lnSpc>
                <a:spcPct val="100000"/>
              </a:lnSpc>
              <a:spcBef>
                <a:spcPts val="0"/>
              </a:spcBef>
              <a:spcAft>
                <a:spcPts val="0"/>
              </a:spcAft>
              <a:buSzPts val="2800"/>
              <a:buNone/>
            </a:pPr>
            <a:r>
              <a:t/>
            </a:r>
            <a:endParaRPr/>
          </a:p>
          <a:p>
            <a:pPr indent="0" lvl="0" marL="0" rtl="0" algn="ctr">
              <a:lnSpc>
                <a:spcPct val="100000"/>
              </a:lnSpc>
              <a:spcBef>
                <a:spcPts val="0"/>
              </a:spcBef>
              <a:spcAft>
                <a:spcPts val="0"/>
              </a:spcAft>
              <a:buSzPts val="2800"/>
              <a:buNone/>
            </a:pPr>
            <a:r>
              <a:rPr lang="en"/>
              <a:t>Pocky </a:t>
            </a:r>
            <a:endParaRPr/>
          </a:p>
          <a:p>
            <a:pPr indent="0" lvl="0" marL="0" rtl="0" algn="ctr">
              <a:lnSpc>
                <a:spcPct val="100000"/>
              </a:lnSpc>
              <a:spcBef>
                <a:spcPts val="0"/>
              </a:spcBef>
              <a:spcAft>
                <a:spcPts val="0"/>
              </a:spcAft>
              <a:buSzPts val="2800"/>
              <a:buNone/>
            </a:pPr>
            <a:r>
              <a:rPr lang="en"/>
              <a:t>(Build System)</a:t>
            </a:r>
            <a:endParaRPr/>
          </a:p>
        </p:txBody>
      </p:sp>
      <p:sp>
        <p:nvSpPr>
          <p:cNvPr id="91" name="Google Shape;91;p18"/>
          <p:cNvSpPr txBox="1"/>
          <p:nvPr>
            <p:ph idx="1" type="body"/>
          </p:nvPr>
        </p:nvSpPr>
        <p:spPr>
          <a:xfrm>
            <a:off x="4022850" y="640425"/>
            <a:ext cx="4919400" cy="3309000"/>
          </a:xfrm>
          <a:prstGeom prst="rect">
            <a:avLst/>
          </a:prstGeom>
          <a:noFill/>
          <a:ln>
            <a:noFill/>
          </a:ln>
        </p:spPr>
        <p:txBody>
          <a:bodyPr anchorCtr="0" anchor="t" bIns="91425" lIns="91425" spcFirstLastPara="1" rIns="91425" wrap="square" tIns="91425">
            <a:normAutofit/>
          </a:bodyPr>
          <a:lstStyle/>
          <a:p>
            <a:pPr indent="0" lvl="0" marL="0" rtl="0" algn="just">
              <a:lnSpc>
                <a:spcPct val="115000"/>
              </a:lnSpc>
              <a:spcBef>
                <a:spcPts val="0"/>
              </a:spcBef>
              <a:spcAft>
                <a:spcPts val="0"/>
              </a:spcAft>
              <a:buSzPts val="1400"/>
              <a:buNone/>
            </a:pPr>
            <a:r>
              <a:rPr lang="en"/>
              <a:t>Customize လုပ်ထားတဲ့ image တွေထွက်လာဖို့ Build System ကိုလိုအပ်ပါတယ်။ ဟုတ်ပြီ...ဒါဆိုဒီ Build System ကိုသုံးဖို့ ဘာလုပ်ရမလဲပေါ့?။ ဒီအတွက်တော့အဖြေကရှင်းပါတယ်...Yocto တို့ Buildroot တို့လို့ tools တွေကိုသုံးရမှာပါ။ ဒီနေရာမှာ Yocto နဲ့ Buildroot ဘာကွာသွားလို့လဲ မေးစရာရှိပါတယ်။ Buildroot က firmware ဘက်သွားတာဖြစ်ပြီး Yocto ကတော့ distribution ဘက်သွားတာပါ။ ဘာတွေကွာသလဲဒီထက်ပိုသိအသေးစိတ်သိချင်ရင်တော့ ဂလူးဂလူးသာပြေးခေါက်ပေတော့ဗျာ။</a:t>
            </a:r>
            <a:endParaRPr/>
          </a:p>
          <a:p>
            <a:pPr indent="0" lvl="0" marL="0" rtl="0" algn="just">
              <a:lnSpc>
                <a:spcPct val="115000"/>
              </a:lnSpc>
              <a:spcBef>
                <a:spcPts val="1600"/>
              </a:spcBef>
              <a:spcAft>
                <a:spcPts val="1600"/>
              </a:spcAft>
              <a:buSzPts val="1400"/>
              <a:buNone/>
            </a:pPr>
            <a:r>
              <a:rPr lang="en"/>
              <a:t>အိုခေဗျာ၊ ကျနော်တို့က Yocto အကြောင်းပြောနေကြတော့ Buildroot ကိုမေ့ထားရအောင်။ Yocto မှာဆိုရင်တော့ သူ့ Build System က Pocky ပေါ့။  Pocky ထဲမှာတော့ compile လုပ်ဖို့ BitBake တို့၊ target device တွေအတွက် metadata တို့ပါတာပေါ့ဗျာ။</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64525" y="1939500"/>
            <a:ext cx="2878500" cy="12645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rPr lang="en"/>
              <a:t>Pocky </a:t>
            </a:r>
            <a:endParaRPr/>
          </a:p>
          <a:p>
            <a:pPr indent="0" lvl="0" marL="0" rtl="0" algn="ctr">
              <a:lnSpc>
                <a:spcPct val="100000"/>
              </a:lnSpc>
              <a:spcBef>
                <a:spcPts val="0"/>
              </a:spcBef>
              <a:spcAft>
                <a:spcPts val="0"/>
              </a:spcAft>
              <a:buSzPts val="2800"/>
              <a:buNone/>
            </a:pPr>
            <a:r>
              <a:rPr lang="en"/>
              <a:t>(Build System)</a:t>
            </a:r>
            <a:endParaRPr/>
          </a:p>
        </p:txBody>
      </p:sp>
      <p:pic>
        <p:nvPicPr>
          <p:cNvPr id="97" name="Google Shape;97;p19"/>
          <p:cNvPicPr preferRelativeResize="0"/>
          <p:nvPr/>
        </p:nvPicPr>
        <p:blipFill rotWithShape="1">
          <a:blip r:embed="rId3">
            <a:alphaModFix/>
          </a:blip>
          <a:srcRect b="0" l="0" r="0" t="0"/>
          <a:stretch/>
        </p:blipFill>
        <p:spPr>
          <a:xfrm>
            <a:off x="3610625" y="232000"/>
            <a:ext cx="5457175" cy="2943425"/>
          </a:xfrm>
          <a:prstGeom prst="rect">
            <a:avLst/>
          </a:prstGeom>
          <a:noFill/>
          <a:ln>
            <a:noFill/>
          </a:ln>
        </p:spPr>
      </p:pic>
      <p:sp>
        <p:nvSpPr>
          <p:cNvPr id="98" name="Google Shape;98;p19"/>
          <p:cNvSpPr txBox="1"/>
          <p:nvPr/>
        </p:nvSpPr>
        <p:spPr>
          <a:xfrm>
            <a:off x="4309425" y="3397000"/>
            <a:ext cx="4326600" cy="615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Roboto"/>
                <a:ea typeface="Roboto"/>
                <a:cs typeface="Roboto"/>
                <a:sym typeface="Roboto"/>
              </a:rPr>
              <a:t>Fig (1.2) Pocky Build System (Source : Poky?, Singh and C., 2021)</a:t>
            </a:r>
            <a:endParaRPr b="0" i="0" sz="1400" u="none" cap="none" strike="noStrike">
              <a:solidFill>
                <a:srgbClr val="000000"/>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271600" y="2123075"/>
            <a:ext cx="2866800" cy="11067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rPr lang="en"/>
              <a:t>BitBake (Scheduler)</a:t>
            </a:r>
            <a:endParaRPr/>
          </a:p>
        </p:txBody>
      </p:sp>
      <p:sp>
        <p:nvSpPr>
          <p:cNvPr id="104" name="Google Shape;104;p20"/>
          <p:cNvSpPr txBox="1"/>
          <p:nvPr>
            <p:ph idx="1" type="body"/>
          </p:nvPr>
        </p:nvSpPr>
        <p:spPr>
          <a:xfrm>
            <a:off x="4022850" y="770525"/>
            <a:ext cx="4919400" cy="3811800"/>
          </a:xfrm>
          <a:prstGeom prst="rect">
            <a:avLst/>
          </a:prstGeom>
          <a:noFill/>
          <a:ln>
            <a:noFill/>
          </a:ln>
        </p:spPr>
        <p:txBody>
          <a:bodyPr anchorCtr="0" anchor="t" bIns="91425" lIns="91425" spcFirstLastPara="1" rIns="91425" wrap="square" tIns="91425">
            <a:normAutofit/>
          </a:bodyPr>
          <a:lstStyle/>
          <a:p>
            <a:pPr indent="0" lvl="0" marL="0" rtl="0" algn="just">
              <a:lnSpc>
                <a:spcPct val="115000"/>
              </a:lnSpc>
              <a:spcBef>
                <a:spcPts val="0"/>
              </a:spcBef>
              <a:spcAft>
                <a:spcPts val="1600"/>
              </a:spcAft>
              <a:buSzPts val="1400"/>
              <a:buNone/>
            </a:pPr>
            <a:r>
              <a:rPr lang="en"/>
              <a:t>နောက်တစ်ခုကတော့ BitBake ပေါ့ဗျာ။ အလွယ်ပြောရရင် BitBake ကသူ့မှာရှိတဲ့ metadata တွေပေါ်အခြေခံပြီး execute လုပ်ပေးတဲ့ Build Engine ဖြစ်တယ်ပေါ့။ နောက်တစ်ခုက BitBake မှာ fetcher library လေးရှိတယ်၊ သူကဘာလုပ်လဲဆိုရင် Source Code တွေကို Source Control System တို့၊ Website တို့လိုနေရာတွေကနေသွားယူပေးတယ်ပေါ့။ နားရှုပ်သွားသလား?မကြောက်ပါနဲ့ကိုငြိမ်းမောင်ရယ်၊ နားလည်လွယ်သွားအောင်နောက်ဟာတွေမှာ Command line တွေနဲ့ရှင်းပြထားပါတယ်ဗျာ။ ပြီးတော့ BitBake Build process ကိုပိုပြီးရှင်းသွားစေဖို့အတွက် Yocto Team က GUI သုံးလို့ရအောင်လည်းဖန်တီးပေးထားပါသေးတယ်။</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0" y="2027700"/>
            <a:ext cx="3568200" cy="10881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rPr lang="en"/>
              <a:t>OpenEmbedded Core</a:t>
            </a:r>
            <a:endParaRPr/>
          </a:p>
        </p:txBody>
      </p:sp>
      <p:sp>
        <p:nvSpPr>
          <p:cNvPr id="110" name="Google Shape;110;p21"/>
          <p:cNvSpPr txBox="1"/>
          <p:nvPr>
            <p:ph idx="1" type="body"/>
          </p:nvPr>
        </p:nvSpPr>
        <p:spPr>
          <a:xfrm>
            <a:off x="4087900" y="835575"/>
            <a:ext cx="4919400" cy="38118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600"/>
              </a:spcAft>
              <a:buSzPts val="1400"/>
              <a:buNone/>
            </a:pPr>
            <a:r>
              <a:rPr lang="en"/>
              <a:t>OpenEmbedded Core ဆိုတာက BitBake ကယူသုံးဖို့ metadata တွေစုထားတဲ့ကောင်ပါပဲ။ ဒါဆို metadataဆိုတာဘာလဲမေးစရာရှိမှာပေါ့?။ ကဲဗျာ metadata အကြောင်းလေးဆက်လိုက်ကြရအောင်။</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325500" y="2365025"/>
            <a:ext cx="2878500" cy="6228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rPr lang="en"/>
              <a:t>Metadata</a:t>
            </a:r>
            <a:endParaRPr/>
          </a:p>
        </p:txBody>
      </p:sp>
      <p:sp>
        <p:nvSpPr>
          <p:cNvPr id="116" name="Google Shape;116;p22"/>
          <p:cNvSpPr txBox="1"/>
          <p:nvPr>
            <p:ph idx="1" type="body"/>
          </p:nvPr>
        </p:nvSpPr>
        <p:spPr>
          <a:xfrm>
            <a:off x="4022850" y="770525"/>
            <a:ext cx="4919400" cy="3811800"/>
          </a:xfrm>
          <a:prstGeom prst="rect">
            <a:avLst/>
          </a:prstGeom>
          <a:noFill/>
          <a:ln>
            <a:noFill/>
          </a:ln>
        </p:spPr>
        <p:txBody>
          <a:bodyPr anchorCtr="0" anchor="t" bIns="91425" lIns="91425" spcFirstLastPara="1" rIns="91425" wrap="square" tIns="91425">
            <a:normAutofit/>
          </a:bodyPr>
          <a:lstStyle/>
          <a:p>
            <a:pPr indent="0" lvl="0" marL="0" rtl="0" algn="just">
              <a:lnSpc>
                <a:spcPct val="115000"/>
              </a:lnSpc>
              <a:spcBef>
                <a:spcPts val="0"/>
              </a:spcBef>
              <a:spcAft>
                <a:spcPts val="1600"/>
              </a:spcAft>
              <a:buSzPts val="1400"/>
              <a:buNone/>
            </a:pPr>
            <a:r>
              <a:rPr lang="en"/>
              <a:t>ကဲ Metadata ဆိုတာက Image တွေ Build လုပ်တဲ့အခါ လုပ်ဆောင်ပေးရမယ့် Set of Instructions တွေကိုဆိုလိုပါတယ်။ သူ့ထဲမှာက recipes (.bb)တွေ၊ .conf တို့လို configuration files တွေ, .bbclass (classes), တို့လို metadata တွေပါတာပေါ့။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3"/>
          <p:cNvSpPr txBox="1"/>
          <p:nvPr>
            <p:ph type="title"/>
          </p:nvPr>
        </p:nvSpPr>
        <p:spPr>
          <a:xfrm>
            <a:off x="311700" y="20990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Yocto install လုပ်ဖို့ဘာတွေလိုမလဲ?</a:t>
            </a:r>
            <a:endParaRPr/>
          </a:p>
        </p:txBody>
      </p:sp>
      <p:sp>
        <p:nvSpPr>
          <p:cNvPr id="122" name="Google Shape;122;p23"/>
          <p:cNvSpPr txBox="1"/>
          <p:nvPr>
            <p:ph idx="1" type="body"/>
          </p:nvPr>
        </p:nvSpPr>
        <p:spPr>
          <a:xfrm>
            <a:off x="-100" y="706400"/>
            <a:ext cx="9144000" cy="4361100"/>
          </a:xfrm>
          <a:prstGeom prst="rect">
            <a:avLst/>
          </a:prstGeom>
          <a:noFill/>
          <a:ln>
            <a:noFill/>
          </a:ln>
        </p:spPr>
        <p:txBody>
          <a:bodyPr anchorCtr="0" anchor="t" bIns="91425" lIns="91425" spcFirstLastPara="1" rIns="91425" wrap="square" tIns="91425">
            <a:normAutofit fontScale="25000" lnSpcReduction="20000"/>
          </a:bodyPr>
          <a:lstStyle/>
          <a:p>
            <a:pPr indent="0" lvl="0" marL="0" rtl="0" algn="l">
              <a:lnSpc>
                <a:spcPct val="115000"/>
              </a:lnSpc>
              <a:spcBef>
                <a:spcPts val="0"/>
              </a:spcBef>
              <a:spcAft>
                <a:spcPts val="0"/>
              </a:spcAft>
              <a:buSzPct val="126872"/>
              <a:buNone/>
            </a:pPr>
            <a:r>
              <a:rPr lang="en" sz="5675"/>
              <a:t>အရင်ဆုံး Yocto download ဖို့ Directory လေးသီးသန့်ဖန်တီးပေးလိုက်ပါ။</a:t>
            </a:r>
            <a:endParaRPr sz="5675"/>
          </a:p>
          <a:p>
            <a:pPr indent="0" lvl="0" marL="0" rtl="0" algn="l">
              <a:lnSpc>
                <a:spcPct val="115000"/>
              </a:lnSpc>
              <a:spcBef>
                <a:spcPts val="1200"/>
              </a:spcBef>
              <a:spcAft>
                <a:spcPts val="0"/>
              </a:spcAft>
              <a:buSzPct val="126872"/>
              <a:buNone/>
            </a:pPr>
            <a:r>
              <a:rPr lang="en" sz="5675"/>
              <a:t>$ mkdir Yocto</a:t>
            </a:r>
            <a:endParaRPr sz="5675"/>
          </a:p>
          <a:p>
            <a:pPr indent="0" lvl="0" marL="0" rtl="0" algn="l">
              <a:lnSpc>
                <a:spcPct val="115000"/>
              </a:lnSpc>
              <a:spcBef>
                <a:spcPts val="1200"/>
              </a:spcBef>
              <a:spcAft>
                <a:spcPts val="0"/>
              </a:spcAft>
              <a:buSzPct val="126872"/>
              <a:buNone/>
            </a:pPr>
            <a:r>
              <a:rPr lang="en" sz="5675"/>
              <a:t>ပြီးရင် အဲ့Directory ထဲဝင်ပြီး git clone ပါမယ်။ </a:t>
            </a:r>
            <a:endParaRPr sz="5675"/>
          </a:p>
          <a:p>
            <a:pPr indent="0" lvl="0" marL="0" rtl="0" algn="l">
              <a:lnSpc>
                <a:spcPct val="115000"/>
              </a:lnSpc>
              <a:spcBef>
                <a:spcPts val="1200"/>
              </a:spcBef>
              <a:spcAft>
                <a:spcPts val="0"/>
              </a:spcAft>
              <a:buSzPct val="126872"/>
              <a:buNone/>
            </a:pPr>
            <a:r>
              <a:rPr lang="en" sz="5675"/>
              <a:t>$ cd Yocto</a:t>
            </a:r>
            <a:endParaRPr sz="5675"/>
          </a:p>
          <a:p>
            <a:pPr indent="0" lvl="0" marL="0" rtl="0" algn="l">
              <a:lnSpc>
                <a:spcPct val="115000"/>
              </a:lnSpc>
              <a:spcBef>
                <a:spcPts val="1200"/>
              </a:spcBef>
              <a:spcAft>
                <a:spcPts val="0"/>
              </a:spcAft>
              <a:buSzPct val="126872"/>
              <a:buNone/>
            </a:pPr>
            <a:r>
              <a:rPr lang="en" sz="5675"/>
              <a:t>$ git clone -b dunfell </a:t>
            </a:r>
            <a:r>
              <a:rPr lang="en" sz="5675" u="sng">
                <a:solidFill>
                  <a:schemeClr val="hlink"/>
                </a:solidFill>
                <a:hlinkClick r:id="rId3"/>
              </a:rPr>
              <a:t>http://git.yoctoproject.org/git/poky</a:t>
            </a:r>
            <a:endParaRPr sz="5675"/>
          </a:p>
          <a:p>
            <a:pPr indent="0" lvl="0" marL="0" rtl="0" algn="l">
              <a:lnSpc>
                <a:spcPct val="115000"/>
              </a:lnSpc>
              <a:spcBef>
                <a:spcPts val="1200"/>
              </a:spcBef>
              <a:spcAft>
                <a:spcPts val="0"/>
              </a:spcAft>
              <a:buSzPct val="126872"/>
              <a:buNone/>
            </a:pPr>
            <a:r>
              <a:rPr lang="en" sz="5675"/>
              <a:t>ပြီးရင်တော့ raspberry pi ရဲ့ metadata တွေကို clone ပါမယ်။ </a:t>
            </a:r>
            <a:endParaRPr sz="5675"/>
          </a:p>
          <a:p>
            <a:pPr indent="0" lvl="0" marL="0" rtl="0" algn="l">
              <a:lnSpc>
                <a:spcPct val="115000"/>
              </a:lnSpc>
              <a:spcBef>
                <a:spcPts val="1200"/>
              </a:spcBef>
              <a:spcAft>
                <a:spcPts val="0"/>
              </a:spcAft>
              <a:buSzPct val="126872"/>
              <a:buNone/>
            </a:pPr>
            <a:r>
              <a:rPr lang="en" sz="5675"/>
              <a:t>$ cd Yocto</a:t>
            </a:r>
            <a:endParaRPr sz="5675"/>
          </a:p>
          <a:p>
            <a:pPr indent="0" lvl="0" marL="0" rtl="0" algn="l">
              <a:lnSpc>
                <a:spcPct val="115000"/>
              </a:lnSpc>
              <a:spcBef>
                <a:spcPts val="1200"/>
              </a:spcBef>
              <a:spcAft>
                <a:spcPts val="0"/>
              </a:spcAft>
              <a:buSzPct val="126872"/>
              <a:buNone/>
            </a:pPr>
            <a:r>
              <a:rPr lang="en" sz="5675"/>
              <a:t>$ git clone -b dunfell git://git.yoctoproject.org/meta-raspberrypi</a:t>
            </a:r>
            <a:endParaRPr sz="5675"/>
          </a:p>
          <a:p>
            <a:pPr indent="0" lvl="0" marL="0" rtl="0" algn="l">
              <a:lnSpc>
                <a:spcPct val="115000"/>
              </a:lnSpc>
              <a:spcBef>
                <a:spcPts val="1200"/>
              </a:spcBef>
              <a:spcAft>
                <a:spcPts val="0"/>
              </a:spcAft>
              <a:buSzPct val="126872"/>
              <a:buNone/>
            </a:pPr>
            <a:r>
              <a:rPr lang="en" sz="5675"/>
              <a:t>ပြီးတာနဲ့ Build လုပ်ဖို့ pocky directory ထဲသွားပြီး environment variable တွေသတ်မှတ်ပေးဖို့ oe-init-build-env ကို run ပါ။</a:t>
            </a:r>
            <a:endParaRPr sz="5675"/>
          </a:p>
          <a:p>
            <a:pPr indent="0" lvl="0" marL="0" rtl="0" algn="l">
              <a:lnSpc>
                <a:spcPct val="115000"/>
              </a:lnSpc>
              <a:spcBef>
                <a:spcPts val="1200"/>
              </a:spcBef>
              <a:spcAft>
                <a:spcPts val="0"/>
              </a:spcAft>
              <a:buSzPct val="126872"/>
              <a:buNone/>
            </a:pPr>
            <a:r>
              <a:rPr lang="en" sz="5675"/>
              <a:t>$ cd poky </a:t>
            </a:r>
            <a:endParaRPr sz="5675"/>
          </a:p>
          <a:p>
            <a:pPr indent="0" lvl="0" marL="0" rtl="0" algn="l">
              <a:lnSpc>
                <a:spcPct val="115000"/>
              </a:lnSpc>
              <a:spcBef>
                <a:spcPts val="1200"/>
              </a:spcBef>
              <a:spcAft>
                <a:spcPts val="0"/>
              </a:spcAft>
              <a:buSzPct val="126872"/>
              <a:buNone/>
            </a:pPr>
            <a:r>
              <a:rPr lang="en" sz="5675"/>
              <a:t>$ source oe-init-build-env  ဒါဆိုရင် Yocto/poky/build directory လေးဖန်တီးပြီးသားဖြစ်ပါလိမ့်မယ်။ /home/grey-hacker/Yocto/poky/build/conf ထဲက local.conf နဲ့bblayers.conf  တွေကိုတော့သွားပြင်ပေးရပါလိမ့်မယ်။</a:t>
            </a:r>
            <a:endParaRPr sz="5675"/>
          </a:p>
          <a:p>
            <a:pPr indent="0" lvl="0" marL="0" rtl="0" algn="l">
              <a:lnSpc>
                <a:spcPct val="115000"/>
              </a:lnSpc>
              <a:spcBef>
                <a:spcPts val="1200"/>
              </a:spcBef>
              <a:spcAft>
                <a:spcPts val="0"/>
              </a:spcAft>
              <a:buSzPct val="126872"/>
              <a:buNone/>
            </a:pPr>
            <a:r>
              <a:t/>
            </a:r>
            <a:endParaRPr sz="5675"/>
          </a:p>
          <a:p>
            <a:pPr indent="0" lvl="0" marL="0" rtl="0" algn="l">
              <a:lnSpc>
                <a:spcPct val="115000"/>
              </a:lnSpc>
              <a:spcBef>
                <a:spcPts val="1200"/>
              </a:spcBef>
              <a:spcAft>
                <a:spcPts val="0"/>
              </a:spcAft>
              <a:buSzPct val="126872"/>
              <a:buNone/>
            </a:pPr>
            <a:r>
              <a:t/>
            </a:r>
            <a:endParaRPr sz="5675"/>
          </a:p>
          <a:p>
            <a:pPr indent="0" lvl="0" marL="0" rtl="0" algn="l">
              <a:lnSpc>
                <a:spcPct val="115000"/>
              </a:lnSpc>
              <a:spcBef>
                <a:spcPts val="1200"/>
              </a:spcBef>
              <a:spcAft>
                <a:spcPts val="1200"/>
              </a:spcAft>
              <a:buSzPts val="18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