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7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FA6BE-CD73-419C-87D2-9EC7E76CE788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A3E57-2B33-46BB-8B4A-B028737E4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A3E57-2B33-46BB-8B4A-B028737E43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9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2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B34F-2F7C-420E-84D2-E680C978ADB2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EC04-9D26-4C26-BC79-A07DCECA4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95146" y="-679542"/>
            <a:ext cx="9144000" cy="2387600"/>
          </a:xfrm>
        </p:spPr>
        <p:txBody>
          <a:bodyPr/>
          <a:lstStyle/>
          <a:p>
            <a:r>
              <a:rPr lang="en-US" dirty="0" err="1"/>
              <a:t>EnKF</a:t>
            </a:r>
            <a:r>
              <a:rPr lang="en-US" dirty="0"/>
              <a:t> </a:t>
            </a:r>
            <a:r>
              <a:rPr lang="en-US" dirty="0" smtClean="0"/>
              <a:t>Result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37139" y="1800133"/>
            <a:ext cx="5118518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/>
              <a:t>  1</a:t>
            </a:r>
            <a:r>
              <a:rPr lang="en-US" sz="3600" dirty="0" smtClean="0"/>
              <a:t>. Saturation Map</a:t>
            </a:r>
          </a:p>
          <a:p>
            <a:pPr algn="l"/>
            <a:r>
              <a:rPr lang="en-US" sz="3600" dirty="0" smtClean="0"/>
              <a:t>  2. Permeability Map</a:t>
            </a:r>
          </a:p>
          <a:p>
            <a:pPr algn="l"/>
            <a:r>
              <a:rPr lang="en-US" sz="3600" dirty="0" smtClean="0"/>
              <a:t>  3. Recovery Factor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2139023"/>
            <a:ext cx="4963886" cy="47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2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Permeability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829667"/>
            <a:ext cx="2133600" cy="20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Permeability map (log-perm)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314" y="1444086"/>
            <a:ext cx="6986961" cy="52324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31958" y="1444086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Ln(md)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92" y="1446204"/>
            <a:ext cx="6984133" cy="52303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932851" y="1444086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Ln(md)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10500" y="658574"/>
            <a:ext cx="3868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Initial Ensemble’s Average Permeability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9" idx="0"/>
          </p:cNvCxnSpPr>
          <p:nvPr/>
        </p:nvCxnSpPr>
        <p:spPr>
          <a:xfrm flipH="1">
            <a:off x="9201659" y="1027906"/>
            <a:ext cx="1043281" cy="418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92" y="1446204"/>
            <a:ext cx="6984133" cy="5230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Permeability map (log-perm)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314" y="1444086"/>
            <a:ext cx="6986961" cy="52324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31958" y="1444086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Ln(md)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932851" y="1444086"/>
            <a:ext cx="841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Ln(md)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04791" y="658574"/>
            <a:ext cx="4087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Updated Ensemble’s Average Permeability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9" idx="0"/>
          </p:cNvCxnSpPr>
          <p:nvPr/>
        </p:nvCxnSpPr>
        <p:spPr>
          <a:xfrm flipH="1">
            <a:off x="9201659" y="1027906"/>
            <a:ext cx="1043281" cy="418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Permeability map (log-perm)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 Ensemble Members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939" y="1586372"/>
            <a:ext cx="14821877" cy="4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939" y="1586372"/>
            <a:ext cx="14821877" cy="44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Permeability map (log-perm)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Initial Ensemble Members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88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939" y="1586372"/>
            <a:ext cx="14821877" cy="44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Permeability map (log-perm)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Updated Ensemble Members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52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939" y="1586372"/>
            <a:ext cx="14821877" cy="444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Permeability map (log-perm)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Updated Ensemble Members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46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Recovery Factor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829667"/>
            <a:ext cx="2133600" cy="20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257"/>
            <a:ext cx="5533501" cy="414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699" y="2126257"/>
            <a:ext cx="5533501" cy="4144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Recovery Factor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7163682" y="2402505"/>
            <a:ext cx="2915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Updated Ensemble Members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45054" y="2402505"/>
            <a:ext cx="263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Initial Ensemble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Saturation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829667"/>
            <a:ext cx="2133600" cy="20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3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82" y="1618568"/>
            <a:ext cx="5586560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Saturation map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Initial State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8568"/>
            <a:ext cx="5761061" cy="502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32464" y="1433903"/>
            <a:ext cx="105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Producer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549" y="6243058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Injector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944" y="4133168"/>
            <a:ext cx="1524000" cy="254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0742" y="4069215"/>
            <a:ext cx="1304925" cy="2543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45942" y="1295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Permeability map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12" y="1598065"/>
            <a:ext cx="5481890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" y="1616353"/>
            <a:ext cx="5495567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Saturation map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524000" cy="2543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545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0.2 PV injected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4239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0.4 PV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5" y="1616353"/>
            <a:ext cx="54356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39" y="1598065"/>
            <a:ext cx="5523363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Saturation map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524000" cy="2543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545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0.8 PV injected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4239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1.2 PV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37" y="1607209"/>
            <a:ext cx="5491065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" y="1616353"/>
            <a:ext cx="5727522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Saturation map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524000" cy="2543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545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2.0 PV injected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4239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3.0 PV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50" y="1607209"/>
            <a:ext cx="5726252" cy="502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" y="1607209"/>
            <a:ext cx="5611253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Saturation map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524000" cy="2543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545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4.0 PV injected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4239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6.0 PV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50" y="1607209"/>
            <a:ext cx="5726252" cy="502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" y="1607209"/>
            <a:ext cx="5611253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Saturation map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524000" cy="2543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545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4.0 PV injected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4239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6.0 PV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89" y="1607209"/>
            <a:ext cx="557011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" y="1607209"/>
            <a:ext cx="5541854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Saturation map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1524000" cy="2543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545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7.0 PV injected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4239" y="1046063"/>
            <a:ext cx="34555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At 8.0 PV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145</Words>
  <Application>Microsoft Office PowerPoint</Application>
  <PresentationFormat>Widescreen</PresentationFormat>
  <Paragraphs>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EnKF Result</vt:lpstr>
      <vt:lpstr>Water Saturation Map</vt:lpstr>
      <vt:lpstr>Saturation map Initial State</vt:lpstr>
      <vt:lpstr>Saturation map </vt:lpstr>
      <vt:lpstr>Saturation map </vt:lpstr>
      <vt:lpstr>Saturation map </vt:lpstr>
      <vt:lpstr>Saturation map </vt:lpstr>
      <vt:lpstr>Saturation map </vt:lpstr>
      <vt:lpstr>Saturation map </vt:lpstr>
      <vt:lpstr>Permeability Map</vt:lpstr>
      <vt:lpstr>Permeability map (log-perm) </vt:lpstr>
      <vt:lpstr>Permeability map (log-perm) </vt:lpstr>
      <vt:lpstr>Permeability map (log-perm) Initial Ensemble Members</vt:lpstr>
      <vt:lpstr>Permeability map (log-perm) Initial Ensemble Members</vt:lpstr>
      <vt:lpstr>Permeability map (log-perm) Updated Ensemble Members</vt:lpstr>
      <vt:lpstr>Permeability map (log-perm) Updated Ensemble Members</vt:lpstr>
      <vt:lpstr>Recovery Factor</vt:lpstr>
      <vt:lpstr>Recovery Factor 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Samson</dc:title>
  <dc:creator>Jo, Honggeun</dc:creator>
  <cp:lastModifiedBy>Jo, Honggeun</cp:lastModifiedBy>
  <cp:revision>9</cp:revision>
  <dcterms:created xsi:type="dcterms:W3CDTF">2018-05-31T16:23:27Z</dcterms:created>
  <dcterms:modified xsi:type="dcterms:W3CDTF">2019-02-06T21:43:09Z</dcterms:modified>
</cp:coreProperties>
</file>