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76" r:id="rId4"/>
    <p:sldId id="27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6" r:id="rId16"/>
    <p:sldId id="257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482EA2-971F-4486-A89F-97CD19AC05FE}">
          <p14:sldIdLst>
            <p14:sldId id="275"/>
            <p14:sldId id="265"/>
            <p14:sldId id="276"/>
            <p14:sldId id="277"/>
          </p14:sldIdLst>
        </p14:section>
        <p14:section name="train/validation" id="{EEDF7308-16CD-4277-97B4-A1B833A452A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uture (test)" id="{6FEDC783-1689-400E-93E4-8687BAF365C7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0133-7C7C-FAA4-F01D-CA4AFBA0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6E0FE-D92D-BA3C-2DED-F9196DB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18DC-830D-4B44-DDC4-CAB66CE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E54A6-0F5E-60FF-C533-1BA547F9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2BA7-22C6-251A-DE82-891CDA0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3423-DB62-4F64-ADE1-6FB2C9F4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D16B2-780C-BBF6-59B4-7DF5A158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891D-357C-BA1A-F268-A8F772F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834E7-6373-5849-8DD8-91FD2AF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01A6A-C393-A3C1-1BE5-DB02EDEA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33CF5-F6B8-EECC-D1D4-47870C05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5CF29-6BB9-8DA5-4B17-FECD4AFF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E13C-AFB8-5CF0-5FF0-4E3744D6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1A89-439C-4774-E9FE-EF74B61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C822D-2A38-B026-D22D-27B21CF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A9C2-3AF5-2961-CC08-7666A73F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9EA5F-715D-C5C4-C876-A3076E11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3E67-F281-AFA8-9BE7-B17C53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07C8-586A-A108-69E5-3E8C7E91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07AE9-C287-EDB9-EEC0-1A9F2DF3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56EE-3906-625A-F2E0-09CEE5D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197FC-62D1-FB08-CF30-0C0B7D27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26E2E-9FC8-21FC-967F-D3E0DB6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EC8EF-51FE-1573-27A2-F40E9CF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3FE65-B610-591D-1226-9D3A793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252CE-88FE-20C9-57FC-F41E8EEF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7714-9A3B-15BF-5ACE-980C9B27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A2025-4CDA-D3E0-BE91-7EFA5E43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80E4F-925C-F3B6-8006-DEB5A63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1F1B-08D7-FA8A-7BCB-FA76D31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1BCF5-89EB-4D2B-8DD4-FC4495EB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53BF-E42F-4BA5-8F3C-5EA6DB0E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323-5944-142D-4A3E-87EC1B77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73BDF-2582-A5E2-90C1-CBB613C6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A9CE4-6B08-554D-11B6-1299676C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698B9-627E-69D1-1F0B-C4A65083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CD755A-014E-10E4-3139-BB2A85A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948D5-5D36-D7B0-A039-BEE0074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5F5FB-B61D-867E-EF93-86E8992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8469-FBA4-43AB-4C47-0BCF1C86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04AB8-AE2A-2609-D92A-9203CA08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B6F5B-F0B3-3C30-F28C-468AE42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788-6E9B-2187-223E-4490027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D66C-C318-9418-55C0-4EDE20B6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BC516-A227-0066-9507-D42E2FB8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CF98A-5A5E-DDEC-1465-E4452BDF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3583-3A61-4BB3-B622-22984AE8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53B2B-F941-3D80-CDF2-9D97BFA4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C3639-3064-462A-6576-398495C7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0B044-91F2-619A-A5CA-5ECCBFCB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48B95-D86E-6506-471F-81D7C47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91F52-C32E-7C2F-0705-AB8423A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FAFE-AD43-44B6-4214-C4BF69C6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1F98A-0889-A463-B516-73763E0DF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8ABDD-9B25-433D-C74D-217C8C3E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3917-A28F-ECE4-FD3A-1ABB296C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2F49A-F165-7523-D1DE-7A19838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202D7-5034-FFCD-BBCE-90C716C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59B82-5A87-622A-3664-B9D6264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7DBDB-321E-F3FB-E808-241803B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9045-6580-988D-4110-A335C902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147DD-3210-9798-7A2B-542EAC3D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EED36-5D54-3C17-5892-B032CDA7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9FE9-84FD-69E4-7D9A-25DC5D5D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curve (LSTM)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F584C-DF2B-FBCB-F572-EF5670CD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0" y="2409522"/>
            <a:ext cx="5836174" cy="320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DB2C3-1EB6-2E80-002B-57B48AD5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" y="2409523"/>
            <a:ext cx="5761264" cy="32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3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1290-8A20-C1E1-302E-16DC3892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74D2AC-6144-03D1-B82D-868C44CB3FBB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C6719-1188-31BA-E31D-370219E3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4EEB5-6D1D-49F2-FB76-1E91C03A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E9DD85-305D-2827-75FB-49913F75B643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43487-0D73-57B8-6874-6DE2FF0E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58CB9-51C7-E46A-475B-6E45D0FD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1B2ABD-F516-F01D-6951-C92C856A78A4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F7E3-C78E-2D75-5F67-9197FDA4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2E13-71E6-803B-7989-F2696C8C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A1186-1433-551C-0D90-020E61C51EFE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CA303-0400-7281-B4D2-8C864CEE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7865-D70B-C047-F975-32DFC7BA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3AF3F0-FB2D-9D88-E78C-F7F324F4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4018-EEFE-3A27-ADCD-039950101E44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71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51E4CD-7721-82DB-E0C0-0E9F2A1E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ACAFD-791A-5CCE-CEA4-F038A7866791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9E38A9-EC4E-A41D-333B-40FE5BB4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AB786B-196A-4723-4BDC-892651F01FFB}"/>
              </a:ext>
            </a:extLst>
          </p:cNvPr>
          <p:cNvSpPr txBox="1"/>
          <p:nvPr/>
        </p:nvSpPr>
        <p:spPr>
          <a:xfrm>
            <a:off x="1548882" y="105902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CB8420-4456-E6EB-9D47-7BB70521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ED7-4AAF-0AAF-4195-CBCC84B3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96992-DF9C-3F78-AA8A-11ABD5EC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EF552-6347-0CF7-F4BA-4696237E060C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D7D40C-9D66-7F72-54A5-0C396EDD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669E7D-2FB8-21FF-2617-D6BF9FEE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F7C3-2A3A-8F4E-9500-1F61647F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4BEE9B-863C-A3F9-6710-1923E9EF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97CD0-41DD-9151-8DB3-E51A040FDC4B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1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3F49F-D080-BED5-14DA-945B9BA1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EC0DC8-1D51-A078-8F0B-BED5AFAC894A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4CE068-1CD8-0F0F-76DA-33474087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B81F-B854-B6EB-CEAA-9CE78E6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-855727"/>
            <a:ext cx="9144000" cy="2387600"/>
          </a:xfrm>
        </p:spPr>
        <p:txBody>
          <a:bodyPr/>
          <a:lstStyle/>
          <a:p>
            <a:r>
              <a:rPr lang="en-US" altLang="ko-KR" dirty="0"/>
              <a:t>Compare 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DC543-3452-4EF0-4520-48CA319A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" y="2299120"/>
            <a:ext cx="10887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73B9-C099-EFE3-7436-0073A11C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7C4C17-0299-B181-83D8-5BF1DBF0A8E8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53F36-9BB8-9C96-2C23-4F78B296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44B2-DC8F-68EE-76D7-FECB0235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FC7020-7022-0B86-6EA6-EDED1ED90016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49DC1-E370-3D60-669B-82F2983E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B2334-DE31-15F3-4E2E-24E3DEE7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2ACE-7897-2D58-6833-CED2FC81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164DF-8D74-7600-6718-0ECFF00E9D72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A6660-B87A-7F7E-3754-4A80E5B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8700B-FB02-26CC-3923-9B97A6E7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EC2D17-4533-9707-0182-82BEB8F3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E968-B084-3E30-C9BE-C70DC0D0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5E558-0F96-3C5F-01E7-52FC7DD2BA96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51D9-3FB1-2CDF-BAE8-DEE94713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88E3-96E9-8429-C8BB-2CA37C00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97E665-C540-10DC-898B-B08556835704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07B76-705E-452F-0737-BE3AD440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1F0A-5EB7-0DCD-6C3B-DA60A044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4BBA2-A26C-FE46-BF8F-5C81AD31BEDA}"/>
              </a:ext>
            </a:extLst>
          </p:cNvPr>
          <p:cNvSpPr txBox="1"/>
          <p:nvPr/>
        </p:nvSpPr>
        <p:spPr>
          <a:xfrm>
            <a:off x="797767" y="42454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400B0-AFE2-AD89-693B-4C9ADB12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BC601-9C95-5820-F88F-41BC14EC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53D2F-42DE-8AAC-AC25-1ACED65D1384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82C73-C61F-BF89-C688-9A4665E1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A8B4-6706-CB6B-4FD5-44A93BA6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42E097-3CA3-C408-4B04-B5B558708F08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E8F4E-47D2-3F8D-5D1E-37177279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와이드스크린</PresentationFormat>
  <Paragraphs>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Loss curve (LSTM)</vt:lpstr>
      <vt:lpstr>Compare 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Honggeun Jo</dc:creator>
  <cp:lastModifiedBy>Honggeun Jo</cp:lastModifiedBy>
  <cp:revision>6</cp:revision>
  <dcterms:created xsi:type="dcterms:W3CDTF">2024-11-03T15:05:31Z</dcterms:created>
  <dcterms:modified xsi:type="dcterms:W3CDTF">2024-11-03T16:16:53Z</dcterms:modified>
</cp:coreProperties>
</file>