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65" r:id="rId3"/>
    <p:sldId id="276" r:id="rId4"/>
    <p:sldId id="277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58" r:id="rId15"/>
    <p:sldId id="256" r:id="rId16"/>
    <p:sldId id="257" r:id="rId17"/>
    <p:sldId id="259" r:id="rId18"/>
    <p:sldId id="260" r:id="rId19"/>
    <p:sldId id="261" r:id="rId20"/>
    <p:sldId id="262" r:id="rId21"/>
    <p:sldId id="263" r:id="rId22"/>
    <p:sldId id="26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C482EA2-971F-4486-A89F-97CD19AC05FE}">
          <p14:sldIdLst>
            <p14:sldId id="275"/>
            <p14:sldId id="265"/>
            <p14:sldId id="276"/>
            <p14:sldId id="277"/>
          </p14:sldIdLst>
        </p14:section>
        <p14:section name="train/validation" id="{EEDF7308-16CD-4277-97B4-A1B833A452AF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Future (test)" id="{6FEDC783-1689-400E-93E4-8687BAF365C7}">
          <p14:sldIdLst>
            <p14:sldId id="258"/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00133-7C7C-FAA4-F01D-CA4AFBA06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16E0FE-D92D-BA3C-2DED-F9196DB6E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0818DC-830D-4B44-DDC4-CAB66CE02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FA2D-8A33-477C-95C4-526BDC201418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AE54A6-0F5E-60FF-C533-1BA547F92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852BA7-22C6-251A-DE82-891CDA08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A880-81C5-4AE4-A5E6-3BC61920D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158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73423-DB62-4F64-ADE1-6FB2C9F4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7D16B2-780C-BBF6-59B4-7DF5A1580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1B891D-357C-BA1A-F268-A8F772F68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FA2D-8A33-477C-95C4-526BDC201418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F834E7-6373-5849-8DD8-91FD2AF52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D01A6A-C393-A3C1-1BE5-DB02EDEA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A880-81C5-4AE4-A5E6-3BC61920D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365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E33CF5-F6B8-EECC-D1D4-47870C05C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C5CF29-6BB9-8DA5-4B17-FECD4AFF7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0E13C-AFB8-5CF0-5FF0-4E3744D69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FA2D-8A33-477C-95C4-526BDC201418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BD1A89-439C-4774-E9FE-EF74B61F6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0C822D-2A38-B026-D22D-27B21CFFD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A880-81C5-4AE4-A5E6-3BC61920D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78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8A9C2-3AF5-2961-CC08-7666A73FD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09EA5F-715D-C5C4-C876-A3076E11C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D3E67-F281-AFA8-9BE7-B17C53CDB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FA2D-8A33-477C-95C4-526BDC201418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2107C8-586A-A108-69E5-3E8C7E91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507AE9-C287-EDB9-EEC0-1A9F2DF3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A880-81C5-4AE4-A5E6-3BC61920D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45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556EE-3906-625A-F2E0-09CEE5D2C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0197FC-62D1-FB08-CF30-0C0B7D27E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26E2E-9FC8-21FC-967F-D3E0DB6DC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FA2D-8A33-477C-95C4-526BDC201418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EC8EF-51FE-1573-27A2-F40E9CFF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D3FE65-B610-591D-1226-9D3A7935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A880-81C5-4AE4-A5E6-3BC61920D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93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252CE-88FE-20C9-57FC-F41E8EEF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307714-9A3B-15BF-5ACE-980C9B270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7A2025-4CDA-D3E0-BE91-7EFA5E43B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A80E4F-925C-F3B6-8006-DEB5A63F1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FA2D-8A33-477C-95C4-526BDC201418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8A1F1B-08D7-FA8A-7BCB-FA76D31EF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E1BCF5-89EB-4D2B-8DD4-FC4495EB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A880-81C5-4AE4-A5E6-3BC61920D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5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A53BF-E42F-4BA5-8F3C-5EA6DB0E5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06C323-5944-142D-4A3E-87EC1B777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F73BDF-2582-A5E2-90C1-CBB613C6A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9A9CE4-6B08-554D-11B6-1299676C42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0698B9-627E-69D1-1F0B-C4A650837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CD755A-014E-10E4-3139-BB2A85A9F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FA2D-8A33-477C-95C4-526BDC201418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0948D5-5D36-D7B0-A039-BEE00747A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C5F5FB-B61D-867E-EF93-86E899205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A880-81C5-4AE4-A5E6-3BC61920D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301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18469-FBA4-43AB-4C47-0BCF1C86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604AB8-AE2A-2609-D92A-9203CA082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FA2D-8A33-477C-95C4-526BDC201418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0B6F5B-F0B3-3C30-F28C-468AE4270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46E788-6E9B-2187-223E-44900279F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A880-81C5-4AE4-A5E6-3BC61920D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556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17D66C-C318-9418-55C0-4EDE20B62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FA2D-8A33-477C-95C4-526BDC201418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8BC516-A227-0066-9507-D42E2FB82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CCF98A-5A5E-DDEC-1465-E4452BDF1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A880-81C5-4AE4-A5E6-3BC61920D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172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03583-3A61-4BB3-B622-22984AE81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B53B2B-F941-3D80-CDF2-9D97BFA4C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FC3639-3064-462A-6576-398495C7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40B044-91F2-619A-A5CA-5ECCBFCB5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FA2D-8A33-477C-95C4-526BDC201418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F48B95-D86E-6506-471F-81D7C47D9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191F52-C32E-7C2F-0705-AB8423AC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A880-81C5-4AE4-A5E6-3BC61920D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14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0FAFE-AD43-44B6-4214-C4BF69C6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F1F98A-0889-A463-B516-73763E0DF3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C8ABDD-9B25-433D-C74D-217C8C3EB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163917-A28F-ECE4-FD3A-1ABB296C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FA2D-8A33-477C-95C4-526BDC201418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72F49A-F165-7523-D1DE-7A198389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6202D7-5034-FFCD-BBCE-90C716C94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A880-81C5-4AE4-A5E6-3BC61920D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961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359B82-5A87-622A-3664-B9D6264D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77DBDB-321E-F3FB-E808-241803B05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AC9045-6580-988D-4110-A335C9028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1AFA2D-8A33-477C-95C4-526BDC201418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0147DD-3210-9798-7A2B-542EAC3D5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FEED36-5D54-3C17-5892-B032CDA7E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5BA880-81C5-4AE4-A5E6-3BC61920D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33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09FE9-84FD-69E4-7D9A-25DC5D5D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Loss curve (LSTM)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0F584C-DF2B-FBCB-F572-EF5670CD5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900" y="2409522"/>
            <a:ext cx="5836174" cy="32007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92DB2C3-1EB6-2E80-002B-57B48AD5F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50" y="2409523"/>
            <a:ext cx="5761264" cy="320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230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E1290-8A20-C1E1-302E-16DC38922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074D2AC-6144-03D1-B82D-868C44CB3FBB}"/>
              </a:ext>
            </a:extLst>
          </p:cNvPr>
          <p:cNvSpPr txBox="1"/>
          <p:nvPr/>
        </p:nvSpPr>
        <p:spPr>
          <a:xfrm>
            <a:off x="1548882" y="105902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Lasso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8C6719-1188-31BA-E31D-370219E3B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1924050"/>
            <a:ext cx="83534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34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4EEB5-6D1D-49F2-FB76-1E91C03A4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FE9DD85-305D-2827-75FB-49913F75B643}"/>
              </a:ext>
            </a:extLst>
          </p:cNvPr>
          <p:cNvSpPr txBox="1"/>
          <p:nvPr/>
        </p:nvSpPr>
        <p:spPr>
          <a:xfrm>
            <a:off x="1548882" y="1059024"/>
            <a:ext cx="1551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Decision tree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E43487-0D73-57B8-6874-6DE2FF0E9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1924050"/>
            <a:ext cx="83534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425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58CB9-51C7-E46A-475B-6E45D0FD3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B1B2ABD-F516-F01D-6951-C92C856A78A4}"/>
              </a:ext>
            </a:extLst>
          </p:cNvPr>
          <p:cNvSpPr txBox="1"/>
          <p:nvPr/>
        </p:nvSpPr>
        <p:spPr>
          <a:xfrm>
            <a:off x="1548882" y="1059024"/>
            <a:ext cx="1734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Random forest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C5F7E3-C78E-2D75-5F67-9197FDA44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1924050"/>
            <a:ext cx="83534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40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B2E13-71E6-803B-7989-F2696C8C9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CBA1186-1433-551C-0D90-020E61C51EFE}"/>
              </a:ext>
            </a:extLst>
          </p:cNvPr>
          <p:cNvSpPr txBox="1"/>
          <p:nvPr/>
        </p:nvSpPr>
        <p:spPr>
          <a:xfrm>
            <a:off x="1548882" y="1059024"/>
            <a:ext cx="2279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K-nearest neighbor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7CA303-0400-7281-B4D2-8C864CEE1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1924050"/>
            <a:ext cx="83534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13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E7865-D70B-C047-F975-32DFC7BAE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23AF3F0-FB2D-9D88-E78C-F7F324F4F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924050"/>
            <a:ext cx="8096250" cy="3009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F84018-EEFE-3A27-ADCD-039950101E44}"/>
              </a:ext>
            </a:extLst>
          </p:cNvPr>
          <p:cNvSpPr txBox="1"/>
          <p:nvPr/>
        </p:nvSpPr>
        <p:spPr>
          <a:xfrm>
            <a:off x="1548882" y="1059024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7719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451E4CD-7721-82DB-E0C0-0E9F2A1E2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924050"/>
            <a:ext cx="8096250" cy="3009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6ACAFD-791A-5CCE-CEA4-F038A7866791}"/>
              </a:ext>
            </a:extLst>
          </p:cNvPr>
          <p:cNvSpPr txBox="1"/>
          <p:nvPr/>
        </p:nvSpPr>
        <p:spPr>
          <a:xfrm>
            <a:off x="1548882" y="105902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5294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89E38A9-EC4E-A41D-333B-40FE5BB4D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924050"/>
            <a:ext cx="8096250" cy="3009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AB786B-196A-4723-4BDC-892651F01FFB}"/>
              </a:ext>
            </a:extLst>
          </p:cNvPr>
          <p:cNvSpPr txBox="1"/>
          <p:nvPr/>
        </p:nvSpPr>
        <p:spPr>
          <a:xfrm>
            <a:off x="1548882" y="105902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NN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1CB8420-4456-E6EB-9D47-7BB70521B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5" y="1924050"/>
            <a:ext cx="8096250" cy="30099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045BD83-84F7-ACB2-81EF-14AAFDBB8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875" y="1924050"/>
            <a:ext cx="80962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02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EBED7-4AAF-0AAF-4195-CBCC84B30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8296992-DF9C-3F78-AA8A-11ABD5ECD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924050"/>
            <a:ext cx="8096250" cy="3009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EEF552-6347-0CF7-F4BA-4696237E060C}"/>
              </a:ext>
            </a:extLst>
          </p:cNvPr>
          <p:cNvSpPr txBox="1"/>
          <p:nvPr/>
        </p:nvSpPr>
        <p:spPr>
          <a:xfrm>
            <a:off x="1548882" y="1059024"/>
            <a:ext cx="1960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Linear regression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8D7D40C-9D66-7F72-54A5-0C396EDD3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5" y="1924050"/>
            <a:ext cx="8096250" cy="30099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7669E7D-2FB8-21FF-2617-D6BF9FEED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5" y="1924050"/>
            <a:ext cx="80962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64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1F7C3-2A3A-8F4E-9500-1F61647FF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B4BEE9B-863C-A3F9-6710-1923E9EFE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924050"/>
            <a:ext cx="8096250" cy="3009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D97CD0-41DD-9151-8DB3-E51A040FDC4B}"/>
              </a:ext>
            </a:extLst>
          </p:cNvPr>
          <p:cNvSpPr txBox="1"/>
          <p:nvPr/>
        </p:nvSpPr>
        <p:spPr>
          <a:xfrm>
            <a:off x="1548882" y="1059024"/>
            <a:ext cx="2641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Ridge Linear regression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917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3F49F-D080-BED5-14DA-945B9BA1E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CEC0DC8-1D51-A078-8F0B-BED5AFAC894A}"/>
              </a:ext>
            </a:extLst>
          </p:cNvPr>
          <p:cNvSpPr txBox="1"/>
          <p:nvPr/>
        </p:nvSpPr>
        <p:spPr>
          <a:xfrm>
            <a:off x="1548882" y="105902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Lasso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4CE068-1CD8-0F0F-76DA-334740870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924050"/>
            <a:ext cx="80962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03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2B81F-B854-B6EB-CEAA-9CE78E607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8057" y="-855727"/>
            <a:ext cx="9144000" cy="2387600"/>
          </a:xfrm>
        </p:spPr>
        <p:txBody>
          <a:bodyPr/>
          <a:lstStyle/>
          <a:p>
            <a:r>
              <a:rPr lang="en-US" altLang="ko-KR" dirty="0"/>
              <a:t>Compare all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EDC543-3452-4EF0-4520-48CA319AA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19" y="2299120"/>
            <a:ext cx="108870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67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673B9-C099-EFE3-7436-0073A11C1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37C4C17-0299-B181-83D8-5BF1DBF0A8E8}"/>
              </a:ext>
            </a:extLst>
          </p:cNvPr>
          <p:cNvSpPr txBox="1"/>
          <p:nvPr/>
        </p:nvSpPr>
        <p:spPr>
          <a:xfrm>
            <a:off x="1548882" y="1059024"/>
            <a:ext cx="1551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Decision tree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A53F36-9BB8-9C96-2C23-4F78B296A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924050"/>
            <a:ext cx="80962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72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844B2-DC8F-68EE-76D7-FECB02359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7FC7020-7022-0B86-6EA6-EDED1ED90016}"/>
              </a:ext>
            </a:extLst>
          </p:cNvPr>
          <p:cNvSpPr txBox="1"/>
          <p:nvPr/>
        </p:nvSpPr>
        <p:spPr>
          <a:xfrm>
            <a:off x="1548882" y="1059024"/>
            <a:ext cx="1734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Random forest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E49DC1-E370-3D60-669B-82F2983EE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1924050"/>
            <a:ext cx="8353425" cy="3009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36B2334-DE31-15F3-4E2E-24E3DEE71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5" y="1924050"/>
            <a:ext cx="80962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3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12ACE-7897-2D58-6833-CED2FC81D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8E164DF-8D74-7600-6718-0ECFF00E9D72}"/>
              </a:ext>
            </a:extLst>
          </p:cNvPr>
          <p:cNvSpPr txBox="1"/>
          <p:nvPr/>
        </p:nvSpPr>
        <p:spPr>
          <a:xfrm>
            <a:off x="1548882" y="1059024"/>
            <a:ext cx="2279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K-nearest neighbor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AA6660-B87A-7F7E-3754-4A80E5B43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924050"/>
            <a:ext cx="80962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95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D8700B-FB02-26CC-3923-9B97A6E78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619125"/>
            <a:ext cx="94202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08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EC2D17-4533-9707-0182-82BEB8F36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619125"/>
            <a:ext cx="94202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070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FE968-B084-3E30-C9BE-C70DC0D03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FF5E558-0F96-3C5F-01E7-52FC7DD2BA96}"/>
              </a:ext>
            </a:extLst>
          </p:cNvPr>
          <p:cNvSpPr txBox="1"/>
          <p:nvPr/>
        </p:nvSpPr>
        <p:spPr>
          <a:xfrm>
            <a:off x="1548882" y="1059024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5151D9-3FB1-2CDF-BAE8-DEE947131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1924050"/>
            <a:ext cx="83534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45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E88E3-96E9-8429-C8BB-2CA37C000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197E665-C540-10DC-898B-B08556835704}"/>
              </a:ext>
            </a:extLst>
          </p:cNvPr>
          <p:cNvSpPr txBox="1"/>
          <p:nvPr/>
        </p:nvSpPr>
        <p:spPr>
          <a:xfrm>
            <a:off x="1548882" y="105902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GRU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507B76-705E-452F-0737-BE3AD4408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1924050"/>
            <a:ext cx="83534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553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81F0A-5EB7-0DCD-6C3B-DA60A044C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D4BBA2-A26C-FE46-BF8F-5C81AD31BEDA}"/>
              </a:ext>
            </a:extLst>
          </p:cNvPr>
          <p:cNvSpPr txBox="1"/>
          <p:nvPr/>
        </p:nvSpPr>
        <p:spPr>
          <a:xfrm>
            <a:off x="797767" y="42454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NN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7400B0-AFE2-AD89-693B-4C9ADB12C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1924050"/>
            <a:ext cx="83534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505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BC601-9C95-5820-F88F-41BC14ECA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F453D2F-42DE-8AAC-AC25-1ACED65D1384}"/>
              </a:ext>
            </a:extLst>
          </p:cNvPr>
          <p:cNvSpPr txBox="1"/>
          <p:nvPr/>
        </p:nvSpPr>
        <p:spPr>
          <a:xfrm>
            <a:off x="1548882" y="1059024"/>
            <a:ext cx="1960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Linear regression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B82C73-C61F-BF89-C688-9A4665E10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1924050"/>
            <a:ext cx="83534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36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8A8B4-6706-CB6B-4FD5-44A93BA66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42E097-3CA3-C408-4B04-B5B558708F08}"/>
              </a:ext>
            </a:extLst>
          </p:cNvPr>
          <p:cNvSpPr txBox="1"/>
          <p:nvPr/>
        </p:nvSpPr>
        <p:spPr>
          <a:xfrm>
            <a:off x="1548882" y="1059024"/>
            <a:ext cx="2641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Ridge Linear regression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BE8F4E-47D2-3F8D-5D1E-37177279F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1924050"/>
            <a:ext cx="83534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59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37</Words>
  <Application>Microsoft Office PowerPoint</Application>
  <PresentationFormat>와이드스크린</PresentationFormat>
  <Paragraphs>20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Loss curve (LSTM)</vt:lpstr>
      <vt:lpstr>Compare all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Honggeun Jo</dc:creator>
  <cp:lastModifiedBy>Honggeun Jo</cp:lastModifiedBy>
  <cp:revision>7</cp:revision>
  <dcterms:created xsi:type="dcterms:W3CDTF">2024-11-03T15:05:31Z</dcterms:created>
  <dcterms:modified xsi:type="dcterms:W3CDTF">2024-11-04T12:33:21Z</dcterms:modified>
</cp:coreProperties>
</file>