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3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0590-44EA-4353-93F2-FBB640C484E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6647-6B0C-418C-AF13-FA311FFE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4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0590-44EA-4353-93F2-FBB640C484E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6647-6B0C-418C-AF13-FA311FFE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0590-44EA-4353-93F2-FBB640C484E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6647-6B0C-418C-AF13-FA311FFE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1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0590-44EA-4353-93F2-FBB640C484E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6647-6B0C-418C-AF13-FA311FFE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6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0590-44EA-4353-93F2-FBB640C484E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6647-6B0C-418C-AF13-FA311FFE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9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0590-44EA-4353-93F2-FBB640C484E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6647-6B0C-418C-AF13-FA311FFE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4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0590-44EA-4353-93F2-FBB640C484E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6647-6B0C-418C-AF13-FA311FFE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9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0590-44EA-4353-93F2-FBB640C484E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6647-6B0C-418C-AF13-FA311FFE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64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0590-44EA-4353-93F2-FBB640C484E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6647-6B0C-418C-AF13-FA311FFE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8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0590-44EA-4353-93F2-FBB640C484E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6647-6B0C-418C-AF13-FA311FFE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35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0590-44EA-4353-93F2-FBB640C484E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C6647-6B0C-418C-AF13-FA311FFE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3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00590-44EA-4353-93F2-FBB640C484E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C6647-6B0C-418C-AF13-FA311FFE8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98" y="349550"/>
            <a:ext cx="8503937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9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943600" cy="679021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1" y="0"/>
            <a:ext cx="6002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158" y="977627"/>
            <a:ext cx="5760731" cy="434340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89" y="182881"/>
            <a:ext cx="5547371" cy="634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5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23" y="752322"/>
            <a:ext cx="7609463" cy="505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6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079"/>
            <a:ext cx="5235559" cy="542269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13" y="142239"/>
            <a:ext cx="9046906" cy="602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558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Artur</dc:creator>
  <cp:lastModifiedBy>Artur</cp:lastModifiedBy>
  <cp:revision>7</cp:revision>
  <dcterms:created xsi:type="dcterms:W3CDTF">2025-04-25T01:10:42Z</dcterms:created>
  <dcterms:modified xsi:type="dcterms:W3CDTF">2025-04-25T01:47:29Z</dcterms:modified>
</cp:coreProperties>
</file>