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E85-94A0-4D19-8A50-2C395827E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019CA-4FDC-4BEF-99BA-E074B168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5F60-8E7C-4D48-BEA0-F89C66CA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DA90A-E7E0-4222-95D8-7D9284A3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7BB2-42D7-4509-A7FB-08F7A6DC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55DA-C914-4D2C-A292-605601F1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A08B8-41B7-4AF1-9759-F50D71B3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0203-A687-48DD-8DE2-EF4754D5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C1ED-D4CE-45D5-94A1-C3802278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AD09-8BE2-4363-8381-BE11ABC4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44FB8-1C8F-41FF-989E-8D656A1A5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8AEC7-213B-4CED-8419-6D4087A0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FF96-DB8A-4C95-92E6-372E553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8FF-AA4D-47E3-BAE0-911E59FD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E75D-7710-4597-9098-25729D79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93AC-0471-4948-8B11-24ACD1F1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2962-04B4-4A19-B849-773E2CEC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32ED-178C-48FE-AA38-95D983B2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A356-DE4F-43DE-9BB0-B88BF626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D99-6FE7-4099-9105-B0A12F1F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B04D-4625-4C71-B3EC-E6CDE0F0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8E17-9056-47DD-82C4-0460267A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567A-4180-43D2-85FA-0D3CED13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632B-832A-48FD-9DE6-0240E32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EDF5-6850-4500-A779-88E70CA6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08DA-9D6A-4E84-B479-D106920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A03F-3C26-4551-86CF-D681A0E07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BC6C2-56D1-427D-ABED-157F9DD72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FEA6D-17F0-4D7F-A8F3-CCA38776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F4438-2946-4120-97EC-BA9A382F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2FC49-DE62-458E-92D2-08401F63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808C-82F4-4005-8F38-379D39B6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052F-BFCB-4B0E-A873-E2C24AC9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C85D2-4EEB-488E-AFA3-8A2705CBD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DFD3-BEC3-40B1-857E-8C69B0AEB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869EC-92A6-4F19-B714-961E5CEC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52F84-B549-46D0-A1D5-B419872B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67E41-DBB2-4B89-8E06-0D80CF16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39D72-2361-4C17-88B8-1D0DFB8B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F6B4-F2A2-4F3F-9A94-A0E49A6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FDD1E-FA5D-485D-BB34-654B1B17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680C1-99CD-450C-89E7-002BFE0D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CE86-9B0C-4E3A-A475-135791E2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4E0DA-A5F1-4A3C-B1E2-5FBDB077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F486D-C7AA-4DD0-BE6D-FA6DD2D7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612C3-4873-4E82-AECC-3B173A1C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2530-FD5F-4E4A-AB04-C50CECCF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5423-E626-4997-A1FE-666AFA41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DF0E4-2228-4728-8F93-C13E88587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1B296-49B0-428F-92B8-1A4B362B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2AB51-02C0-4EA1-941C-D2A2700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607A6-733A-4E54-BED2-DA88BEE5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0DCA-7D66-4556-A147-A90EEAFF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D20DA-704A-4B18-B742-3E087F6FD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AD9DB-DA9D-4A14-A214-EAF75F4A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E519F-AF25-401C-8785-0716F7BE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3ECA-C650-43A6-85FA-05202394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2D44-3C3B-4ED4-B280-E4EA009A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4F496-57A2-4F5D-BEA8-E31B83FD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E36ED-E7F0-4477-B278-CFBDDA96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0FCE-C848-4367-B171-B099F14E5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868D-B851-40A6-BD54-7892FA475E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E282-735E-416D-8111-E3BEF9F90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288-9064-43B6-9090-AF27F6199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6040-24C8-4B9F-AFD9-1A8B38F9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A3CFA4-EEE3-4146-886C-1D056F2E2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0" t="10883" r="40092" b="69519"/>
          <a:stretch/>
        </p:blipFill>
        <p:spPr>
          <a:xfrm>
            <a:off x="2115237" y="760163"/>
            <a:ext cx="5408501" cy="1762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21DF7-B1CB-4030-812B-211AE50BC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4" t="11406" r="23066" b="57430"/>
          <a:stretch/>
        </p:blipFill>
        <p:spPr>
          <a:xfrm>
            <a:off x="4097491" y="2522862"/>
            <a:ext cx="5321148" cy="21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Dean [EEOB]</dc:creator>
  <cp:lastModifiedBy>Adams, Dean [EEOB]</cp:lastModifiedBy>
  <cp:revision>2</cp:revision>
  <dcterms:created xsi:type="dcterms:W3CDTF">2024-07-23T20:47:42Z</dcterms:created>
  <dcterms:modified xsi:type="dcterms:W3CDTF">2024-07-23T20:52:38Z</dcterms:modified>
</cp:coreProperties>
</file>