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814C-69FF-4AAE-96B0-CF4CB1F59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184C1-C93E-4428-A7F4-8F309A580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72C6-96BE-4B90-8596-84C6F836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1A049-FB9E-48F9-B1B4-0F881186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203F-423A-41FA-BF26-7CA8F97A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1136-6A06-4E49-A68F-61C538F4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79D70-A887-4662-8449-F757CA3DF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A4008-9BBA-488A-BBBE-96123C3E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4F4C-4BD9-48E1-BB33-8E23513D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B383-57C1-4899-B3D8-1BC38697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6D609-3EAD-415C-8631-6A6E5BB60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047A1-4D6A-45CF-AA31-DE10BFD4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10A9-D836-43FD-9C42-639E3197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30D4-3F65-4746-A825-2C8BB3A3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B574-038E-40CC-A937-05563366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0B31-13E5-4EC5-B430-2D4B7BFC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35A1-A408-4661-A7FA-99F8D782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E0B2-E9E5-47B7-82C8-5F440784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75E3-4E02-4D95-AED8-CBAA4C7D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7380-6E0C-4D6D-B70C-1C4A10AA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2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8254-8575-4BF3-BB46-34F56B10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119F6-BCA9-4DB5-9D73-3DE7ED8D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85F2-F0FF-4B20-A0B0-0363FF58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B15E-6A93-4465-9DB8-1FE25FC6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7C17-B893-469D-A84B-B4DA825D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A7A7-C147-4267-9C7B-6A3770F7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9941-2812-4DB8-B4DF-5AC5C8B23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9E040-395E-456F-8946-0F67F173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73571-5176-42B7-88AB-3156D757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AB6F-83F6-4518-AB19-30BEA904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34FC3-3C86-4835-A6FF-3CE88C3B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7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233C-9CBA-4BA0-B392-9DCC2104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13DED-789B-4F84-B8F5-7C52B611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921C9-2BE6-45BC-830D-FEE0CEDB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60035-6893-4D4B-B5FA-07E2E2454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E89F4-0B04-43AE-90B1-7CDC16FD9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90EF-08AC-429E-8E2B-D25FB2FF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E8220-2578-4DBF-B114-0F2BA805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130C7-2020-4B4D-96AC-EBC94967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89D0-50A9-4E42-BD9A-CA23FDC3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0D6CC-0E10-4612-857B-8B520AE8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80B36-5F97-4887-B846-1D21B13F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3FB22-5DE2-4212-93FE-A1856718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8F195-58A1-42E8-A585-C260FF4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C0F77-4BD9-4957-94E4-8B3F61D6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700EF-650B-48E8-87C9-8C8CC49F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5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5657-3974-4090-A5B3-1E178A3E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EFFA-D5AB-4E68-B156-11EEF44F2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95FA3-6ED2-4573-A78E-93154881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AD686-F838-430F-9821-34F82954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93E5C-EC1C-4FA3-9235-A0DEFDA9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91239-74A7-4681-978C-1A9D8B41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0778-EB8C-4F23-BC15-4B0D8AB8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40F62-D65F-4D8D-8F86-54CA5E5E3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64A2-F078-4065-A544-B765FA01C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1584A-9C8A-4DC9-8ECF-829BA479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2321C-2F99-4BFB-8A9B-DD850713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A0D26-5ABC-446D-8090-18032E38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CA618-E145-46AE-8ECB-AF80EEB3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A17B6-BDD8-4CD9-B8F9-E466E6E3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E4C5-B414-43A2-B593-950CA13A4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0BB1-31D0-4828-9FE4-707C4C709AF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042B2-D883-4A49-8261-AFC787014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D781-FBB4-4DA2-A754-30367A6A4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BE4E6-B605-4053-AC72-7AA903BA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482AD7-2C2C-449D-98C9-D74ACB0B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" y="1607360"/>
            <a:ext cx="4102293" cy="292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15D6ACF-7683-4F86-8232-E9EBC18BE4F3}"/>
              </a:ext>
            </a:extLst>
          </p:cNvPr>
          <p:cNvSpPr/>
          <p:nvPr/>
        </p:nvSpPr>
        <p:spPr>
          <a:xfrm>
            <a:off x="424598" y="1832001"/>
            <a:ext cx="525294" cy="379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2A2875-EF42-4070-9C34-B27AE1294FC4}"/>
              </a:ext>
            </a:extLst>
          </p:cNvPr>
          <p:cNvSpPr/>
          <p:nvPr/>
        </p:nvSpPr>
        <p:spPr>
          <a:xfrm>
            <a:off x="1360887" y="2159228"/>
            <a:ext cx="525294" cy="379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7BE17E-CD8E-4082-BF49-F2EC93B6EABB}"/>
              </a:ext>
            </a:extLst>
          </p:cNvPr>
          <p:cNvSpPr/>
          <p:nvPr/>
        </p:nvSpPr>
        <p:spPr>
          <a:xfrm>
            <a:off x="1886181" y="1690361"/>
            <a:ext cx="525294" cy="379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25F7E4-021E-4DB3-AC39-6261671FE30E}"/>
              </a:ext>
            </a:extLst>
          </p:cNvPr>
          <p:cNvSpPr/>
          <p:nvPr/>
        </p:nvSpPr>
        <p:spPr>
          <a:xfrm>
            <a:off x="884233" y="2592945"/>
            <a:ext cx="525294" cy="379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BF47E-CB44-4D06-8FFA-FBCB1F3B1355}"/>
              </a:ext>
            </a:extLst>
          </p:cNvPr>
          <p:cNvSpPr/>
          <p:nvPr/>
        </p:nvSpPr>
        <p:spPr>
          <a:xfrm>
            <a:off x="2072395" y="4165185"/>
            <a:ext cx="184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(Blomberg et al. 2003)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227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E1EDA44-8DA2-4C65-B6A2-5AAD93459D39}"/>
              </a:ext>
            </a:extLst>
          </p:cNvPr>
          <p:cNvGrpSpPr/>
          <p:nvPr/>
        </p:nvGrpSpPr>
        <p:grpSpPr>
          <a:xfrm>
            <a:off x="1112250" y="1400290"/>
            <a:ext cx="6086787" cy="4116004"/>
            <a:chOff x="1112250" y="1400290"/>
            <a:chExt cx="6086787" cy="4116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E55626-885B-4025-A02F-A5157B941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723" t="26531" r="44763" b="47606"/>
            <a:stretch/>
          </p:blipFill>
          <p:spPr>
            <a:xfrm>
              <a:off x="1112250" y="1400290"/>
              <a:ext cx="6086787" cy="411600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F60756-870E-4590-9EF7-E9BEE23B29E3}"/>
                </a:ext>
              </a:extLst>
            </p:cNvPr>
            <p:cNvSpPr/>
            <p:nvPr/>
          </p:nvSpPr>
          <p:spPr>
            <a:xfrm>
              <a:off x="5042491" y="5101133"/>
              <a:ext cx="19057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Adams &amp; Collyer (2019)</a:t>
              </a:r>
              <a:endParaRPr lang="en-US" sz="14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86938F3-49FA-462F-9B50-4601B11BA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07" t="35022" r="33829" b="59848"/>
          <a:stretch/>
        </p:blipFill>
        <p:spPr>
          <a:xfrm>
            <a:off x="1482496" y="4917864"/>
            <a:ext cx="2564425" cy="8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0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46F4D2-E528-4949-AECA-67DD0A66B113}"/>
              </a:ext>
            </a:extLst>
          </p:cNvPr>
          <p:cNvGrpSpPr/>
          <p:nvPr/>
        </p:nvGrpSpPr>
        <p:grpSpPr>
          <a:xfrm>
            <a:off x="1811695" y="1366093"/>
            <a:ext cx="6633975" cy="4155555"/>
            <a:chOff x="5200196" y="3509400"/>
            <a:chExt cx="3433356" cy="21506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77114D-3097-48F3-B3E0-C5311CF09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979" t="52015" r="32553" b="10378"/>
            <a:stretch/>
          </p:blipFill>
          <p:spPr>
            <a:xfrm>
              <a:off x="5200196" y="3509400"/>
              <a:ext cx="3433356" cy="21071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4ADD3F-1948-491B-B3E4-AD87979F4F1B}"/>
                </a:ext>
              </a:extLst>
            </p:cNvPr>
            <p:cNvSpPr/>
            <p:nvPr/>
          </p:nvSpPr>
          <p:spPr>
            <a:xfrm>
              <a:off x="6889307" y="5500784"/>
              <a:ext cx="986286" cy="1592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Adams &amp; Collyer (2019)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187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529AC0-FD5E-4DC8-A28F-9FCC28D1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21" y="348474"/>
            <a:ext cx="6077712" cy="2328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AB020D-0460-46AF-A5D9-C3DE81EF5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298"/>
          <a:stretch/>
        </p:blipFill>
        <p:spPr>
          <a:xfrm>
            <a:off x="1507788" y="3152104"/>
            <a:ext cx="2431915" cy="1792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1EA1E-1982-4198-BAD1-30D79C89A4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47" b="52778"/>
          <a:stretch/>
        </p:blipFill>
        <p:spPr>
          <a:xfrm>
            <a:off x="4446571" y="3130434"/>
            <a:ext cx="4199427" cy="17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8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B995B-AE4F-4C47-871F-30A66A6BD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2" t="32289" r="23320" b="17751"/>
          <a:stretch/>
        </p:blipFill>
        <p:spPr>
          <a:xfrm>
            <a:off x="407624" y="415887"/>
            <a:ext cx="4979624" cy="3426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30D6A-CA6D-47AA-8464-A524ED9C1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71968" r="22370" b="755"/>
          <a:stretch/>
        </p:blipFill>
        <p:spPr>
          <a:xfrm>
            <a:off x="2985571" y="3842133"/>
            <a:ext cx="4087255" cy="2982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8F9C18-6AA9-4F2B-B9C2-56397F3B2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36" t="12557" r="33394" b="37483"/>
          <a:stretch/>
        </p:blipFill>
        <p:spPr>
          <a:xfrm>
            <a:off x="6096000" y="495759"/>
            <a:ext cx="3448281" cy="34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1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BE492C-AAA8-462E-825F-DB57DB0A1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0" t="34699" r="28189" b="22891"/>
          <a:stretch/>
        </p:blipFill>
        <p:spPr>
          <a:xfrm>
            <a:off x="1410158" y="1167788"/>
            <a:ext cx="5387248" cy="290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2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6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1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Adams, Dean [EEOB]</dc:creator>
  <cp:lastModifiedBy>Adams, Dean [EEOB]</cp:lastModifiedBy>
  <cp:revision>10</cp:revision>
  <dcterms:created xsi:type="dcterms:W3CDTF">2024-07-24T18:52:43Z</dcterms:created>
  <dcterms:modified xsi:type="dcterms:W3CDTF">2024-07-24T23:08:37Z</dcterms:modified>
</cp:coreProperties>
</file>