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031-B04F-48AC-9238-EC1D6766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A3D9-7A37-44EA-976A-37BF5CE3F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D927-4B0D-40C5-88B6-8344B95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5C5F-3D99-49A3-A4FD-ACB8578C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93B4-3518-478C-8454-B355EB04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C799-E505-4FB7-8C45-DF62FB6A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1E71-1745-4FE0-9B5A-83DBE18F6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EAB9-72BA-410B-9943-574084B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0CF6-9C58-444F-A2BF-264C870E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04E7-C3FD-42A4-AA08-EBF4666F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9F040-09C8-465D-8389-2D17D1703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B804-D089-47C9-9552-2AC08761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326E-4502-43AB-B745-17D1BCA2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8CAA-E2BC-40AA-95FE-8E9D351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5842-E242-4B5C-BF5E-5457370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D21C-0925-4980-A948-F115F260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F2E-73BA-44DB-AA6F-DE6A1523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7477-25D3-4BA8-ADBB-963FB5B0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ED25-EB15-4DBD-9D8F-75ED4A7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0692-E20F-47E4-82B0-CF25DDCA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F06-8613-4717-92D9-CDAAE6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3F56C-6D91-4450-A48A-2B5EE20C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FB5A-243E-4FAF-9EE6-085B9AE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E020-7820-478A-8F6F-F4DD206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5751-FEC5-49A9-A8C3-FB2E4CBC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96C5-F069-4000-8F04-697DD03B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10FD-7FAD-4D5D-9CE9-A124B5C79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FACC-8B1F-41EC-AAE0-3E82C33E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0B51-BBFB-4C77-A454-D4B09E96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4ED2-122F-47A2-A42D-DB15AB77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FB4B-526C-42B4-AF81-1BCF7D60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D52-CA96-4A3E-A785-5B853D5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F5905-D78A-4FEB-ADC3-E2B6ED3B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F894D-F1DB-4EB7-B7E0-7CEA057A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EECF1-5197-4E2B-A3E4-A1E3E626D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BE1B-76DA-4DC8-9910-D5D730C8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0CDFC-C6A2-4CCF-95F9-A1FCEC97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004DF-4BD2-40AC-93DF-7266BD7C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62F5B-B6D2-4D28-A64B-B4954C5F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8C34-6D22-4D5E-8D7C-32244ED5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3A698-84AF-431B-93F9-27B40470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B368-C770-4590-B044-85334951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6ADAE-F264-4FF5-A195-D6A0D09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49B36-248F-4CC5-B40F-687D3946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411E2-F306-4649-96E3-35DA2773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45ED-502D-4207-95A3-E5A135E8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5E2-86A5-4859-8AE3-EF892918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1C66-AB44-4DDD-886A-774D450A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9211-9D51-410C-ACC9-D1585F70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1922-4D01-4782-8A86-6E394F5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27D1-EBB0-4B56-A197-650F7F7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07860-7676-46A8-9CE2-7E7FB09E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451-77BC-40E5-AC54-38F27C49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169F-8ABD-4D1B-A0C4-EDBAA13D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813-4209-4F10-AB86-90BBB9DB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590D-106B-45BF-AF15-AEF02686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4DB4-D4BC-44A8-84D1-19A21CEC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379F-E259-4D60-AEBC-EE73AAE7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DF918-F0C6-49A9-AADC-46BBC880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57E2-7E88-4733-8FCF-4BBFEE5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EBD8-E118-40AE-AD13-349A6341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75CB-2DC2-44F4-8B07-5D7BBD76FD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D776-09C5-4987-8999-C6158484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E7F5-C26B-4270-BE19-3DB0D580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236A-791D-40F5-AFA1-4992CEE1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3531D-F9D7-4F2B-B0FA-7A0D224E6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0" t="19438" r="38148" b="36092"/>
          <a:stretch/>
        </p:blipFill>
        <p:spPr>
          <a:xfrm>
            <a:off x="2577947" y="605927"/>
            <a:ext cx="6059276" cy="4193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4188A-899A-4AD2-A75B-F78D4A25012F}"/>
              </a:ext>
            </a:extLst>
          </p:cNvPr>
          <p:cNvSpPr txBox="1"/>
          <p:nvPr/>
        </p:nvSpPr>
        <p:spPr>
          <a:xfrm>
            <a:off x="4142342" y="4799330"/>
            <a:ext cx="471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Collyer, Davis and Adams, 2020. </a:t>
            </a:r>
            <a:r>
              <a:rPr lang="en-US" sz="1600" i="1" dirty="0" err="1"/>
              <a:t>Evol</a:t>
            </a:r>
            <a:r>
              <a:rPr lang="en-US" sz="1600" i="1" dirty="0"/>
              <a:t>. Biol. </a:t>
            </a:r>
            <a:r>
              <a:rPr lang="en-US" sz="1600" dirty="0"/>
              <a:t>47:193-205.</a:t>
            </a:r>
          </a:p>
        </p:txBody>
      </p:sp>
    </p:spTree>
    <p:extLst>
      <p:ext uri="{BB962C8B-B14F-4D97-AF65-F5344CB8AC3E}">
        <p14:creationId xmlns:p14="http://schemas.microsoft.com/office/powerpoint/2010/main" val="20447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Dean [EEOB]</dc:creator>
  <cp:lastModifiedBy>Adams, Dean [EEOB]</cp:lastModifiedBy>
  <cp:revision>2</cp:revision>
  <dcterms:created xsi:type="dcterms:W3CDTF">2024-07-23T20:12:45Z</dcterms:created>
  <dcterms:modified xsi:type="dcterms:W3CDTF">2024-07-23T20:17:05Z</dcterms:modified>
</cp:coreProperties>
</file>