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AA5"/>
    <a:srgbClr val="F3ECDE"/>
    <a:srgbClr val="EFDD6B"/>
    <a:srgbClr val="E5E254"/>
    <a:srgbClr val="EABD00"/>
    <a:srgbClr val="E8E80A"/>
    <a:srgbClr val="FFFF66"/>
    <a:srgbClr val="FFCC00"/>
    <a:srgbClr val="FF0000"/>
    <a:srgbClr val="1C2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5"/>
  </p:normalViewPr>
  <p:slideViewPr>
    <p:cSldViewPr showGuides="1">
      <p:cViewPr varScale="1">
        <p:scale>
          <a:sx n="84" d="100"/>
          <a:sy n="84" d="100"/>
        </p:scale>
        <p:origin x="36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013A5-785D-4A7D-9ECF-D3CEEFCE780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6FEC-2B88-4D97-A1D8-84DB1036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A5A3-F842-4619-B19D-614F5B6ECD7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C99F-6494-458A-9D13-EEA6EB52D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15009" y="1147425"/>
            <a:ext cx="266991" cy="51425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81603" y="1011434"/>
                <a:ext cx="2514406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𝐙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cs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𝐘</m:t>
                          </m:r>
                          <m:r>
                            <a:rPr lang="en-US" sz="2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𝐘</m:t>
                              </m:r>
                            </m:e>
                          </m:acc>
                        </m:e>
                      </m:d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03" y="1011434"/>
                <a:ext cx="2514406" cy="7862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39"/>
          <p:cNvGrpSpPr/>
          <p:nvPr/>
        </p:nvGrpSpPr>
        <p:grpSpPr>
          <a:xfrm>
            <a:off x="1172040" y="2701266"/>
            <a:ext cx="3603960" cy="2862720"/>
            <a:chOff x="5437440" y="3455640"/>
            <a:chExt cx="3603960" cy="2862720"/>
          </a:xfrm>
        </p:grpSpPr>
        <p:sp>
          <p:nvSpPr>
            <p:cNvPr id="37" name="Line 13"/>
            <p:cNvSpPr/>
            <p:nvPr/>
          </p:nvSpPr>
          <p:spPr>
            <a:xfrm flipH="1">
              <a:off x="8300520" y="3456720"/>
              <a:ext cx="740880" cy="28616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dash"/>
              <a:round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42" name="Line 14"/>
            <p:cNvSpPr/>
            <p:nvPr/>
          </p:nvSpPr>
          <p:spPr>
            <a:xfrm flipH="1">
              <a:off x="5437440" y="3455640"/>
              <a:ext cx="3603960" cy="21204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dash"/>
              <a:round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43" name="Line 15"/>
            <p:cNvSpPr/>
            <p:nvPr/>
          </p:nvSpPr>
          <p:spPr>
            <a:xfrm flipH="1" flipV="1">
              <a:off x="5437800" y="5577120"/>
              <a:ext cx="2863080" cy="7412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dash"/>
              <a:round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  <p:sp>
        <p:nvSpPr>
          <p:cNvPr id="44" name="Freeform 43"/>
          <p:cNvSpPr/>
          <p:nvPr/>
        </p:nvSpPr>
        <p:spPr>
          <a:xfrm rot="4832400">
            <a:off x="1000631" y="4970309"/>
            <a:ext cx="484920" cy="172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48" h="481">
                <a:moveTo>
                  <a:pt x="0" y="328"/>
                </a:moveTo>
                <a:cubicBezTo>
                  <a:pt x="1043" y="810"/>
                  <a:pt x="1348" y="0"/>
                  <a:pt x="1348" y="0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5" name="Freeform 44"/>
          <p:cNvSpPr/>
          <p:nvPr/>
        </p:nvSpPr>
        <p:spPr>
          <a:xfrm rot="4047152">
            <a:off x="4060157" y="5388454"/>
            <a:ext cx="418990" cy="404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5" h="863">
                <a:moveTo>
                  <a:pt x="262" y="863"/>
                </a:moveTo>
                <a:cubicBezTo>
                  <a:pt x="1348" y="427"/>
                  <a:pt x="0" y="0"/>
                  <a:pt x="0" y="0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6" name="Freeform 45"/>
          <p:cNvSpPr/>
          <p:nvPr/>
        </p:nvSpPr>
        <p:spPr>
          <a:xfrm rot="5400000">
            <a:off x="4405740" y="2301267"/>
            <a:ext cx="410760" cy="411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2" h="1143">
                <a:moveTo>
                  <a:pt x="1142" y="0"/>
                </a:moveTo>
                <a:cubicBezTo>
                  <a:pt x="-28" y="23"/>
                  <a:pt x="0" y="1143"/>
                  <a:pt x="0" y="1143"/>
                </a:cubicBez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txBody>
          <a:bodyPr vert="horz" wrap="none" lIns="99000" tIns="54000" rIns="99000" bIns="54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Lohit Hindi" pitchFamily="2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181100" y="2227006"/>
            <a:ext cx="3603960" cy="3335594"/>
            <a:chOff x="1181100" y="2227006"/>
            <a:chExt cx="3603960" cy="3335594"/>
          </a:xfrm>
        </p:grpSpPr>
        <p:grpSp>
          <p:nvGrpSpPr>
            <p:cNvPr id="51" name="Group 39"/>
            <p:cNvGrpSpPr/>
            <p:nvPr/>
          </p:nvGrpSpPr>
          <p:grpSpPr>
            <a:xfrm rot="-900000">
              <a:off x="1181100" y="2699880"/>
              <a:ext cx="3603960" cy="2862720"/>
              <a:chOff x="5437440" y="3455640"/>
              <a:chExt cx="3603960" cy="2862720"/>
            </a:xfrm>
          </p:grpSpPr>
          <p:sp>
            <p:nvSpPr>
              <p:cNvPr id="55" name="Line 13"/>
              <p:cNvSpPr/>
              <p:nvPr/>
            </p:nvSpPr>
            <p:spPr>
              <a:xfrm flipH="1">
                <a:off x="8300520" y="3456720"/>
                <a:ext cx="740880" cy="286164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56" name="Line 14"/>
              <p:cNvSpPr/>
              <p:nvPr/>
            </p:nvSpPr>
            <p:spPr>
              <a:xfrm flipH="1">
                <a:off x="5437440" y="3455640"/>
                <a:ext cx="3603960" cy="21204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  <p:sp>
            <p:nvSpPr>
              <p:cNvPr id="57" name="Line 15"/>
              <p:cNvSpPr/>
              <p:nvPr/>
            </p:nvSpPr>
            <p:spPr>
              <a:xfrm flipH="1" flipV="1">
                <a:off x="5437800" y="5577120"/>
                <a:ext cx="2863080" cy="74124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s-ES" sz="1800" b="0" i="0" u="none" strike="noStrike" kern="1200">
                  <a:ln>
                    <a:noFill/>
                  </a:ln>
                  <a:latin typeface="Liberation Sans" pitchFamily="18"/>
                  <a:ea typeface="Droid Sans Fallback" pitchFamily="2"/>
                  <a:cs typeface="Lohit Hindi" pitchFamily="2"/>
                </a:endParaRP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4297401" y="5183040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67888" y="5183040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268400" y="2227006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Oval 57"/>
          <p:cNvSpPr/>
          <p:nvPr/>
        </p:nvSpPr>
        <p:spPr>
          <a:xfrm>
            <a:off x="3363539" y="4292825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39"/>
          <p:cNvGrpSpPr/>
          <p:nvPr/>
        </p:nvGrpSpPr>
        <p:grpSpPr>
          <a:xfrm>
            <a:off x="1170432" y="2697480"/>
            <a:ext cx="3603960" cy="2862720"/>
            <a:chOff x="5437440" y="3455640"/>
            <a:chExt cx="3603960" cy="2862720"/>
          </a:xfrm>
        </p:grpSpPr>
        <p:sp>
          <p:nvSpPr>
            <p:cNvPr id="60" name="Line 13"/>
            <p:cNvSpPr/>
            <p:nvPr/>
          </p:nvSpPr>
          <p:spPr>
            <a:xfrm flipH="1">
              <a:off x="8300520" y="3456720"/>
              <a:ext cx="740880" cy="28616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dash"/>
              <a:round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1" name="Line 14"/>
            <p:cNvSpPr/>
            <p:nvPr/>
          </p:nvSpPr>
          <p:spPr>
            <a:xfrm flipH="1">
              <a:off x="5437440" y="3455640"/>
              <a:ext cx="3603960" cy="212040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dash"/>
              <a:round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  <p:sp>
          <p:nvSpPr>
            <p:cNvPr id="62" name="Line 15"/>
            <p:cNvSpPr/>
            <p:nvPr/>
          </p:nvSpPr>
          <p:spPr>
            <a:xfrm flipH="1" flipV="1">
              <a:off x="5437800" y="5577120"/>
              <a:ext cx="2863080" cy="74124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dash"/>
              <a:round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s-ES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6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Droid Sans Fallback</vt:lpstr>
      <vt:lpstr>Liberation Sans</vt:lpstr>
      <vt:lpstr>Lohit Hindi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antigoni</dc:creator>
  <cp:lastModifiedBy>Adams, Dean [EEOBS]</cp:lastModifiedBy>
  <cp:revision>335</cp:revision>
  <dcterms:created xsi:type="dcterms:W3CDTF">2014-02-05T22:05:01Z</dcterms:created>
  <dcterms:modified xsi:type="dcterms:W3CDTF">2019-03-14T17:46:31Z</dcterms:modified>
</cp:coreProperties>
</file>