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AA5"/>
    <a:srgbClr val="F3ECDE"/>
    <a:srgbClr val="EFDD6B"/>
    <a:srgbClr val="E5E254"/>
    <a:srgbClr val="EABD00"/>
    <a:srgbClr val="E8E80A"/>
    <a:srgbClr val="FFFF66"/>
    <a:srgbClr val="FFCC00"/>
    <a:srgbClr val="FF0000"/>
    <a:srgbClr val="1C2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5"/>
  </p:normalViewPr>
  <p:slideViewPr>
    <p:cSldViewPr showGuides="1">
      <p:cViewPr varScale="1">
        <p:scale>
          <a:sx n="84" d="100"/>
          <a:sy n="84" d="100"/>
        </p:scale>
        <p:origin x="36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013A5-785D-4A7D-9ECF-D3CEEFCE780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66FEC-2B88-4D97-A1D8-84DB1036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3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7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10400" y="1200338"/>
            <a:ext cx="1143000" cy="46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433683" y="1112520"/>
            <a:ext cx="5334000" cy="5293350"/>
            <a:chOff x="2785193" y="1404556"/>
            <a:chExt cx="5334000" cy="5293350"/>
          </a:xfrm>
        </p:grpSpPr>
        <p:grpSp>
          <p:nvGrpSpPr>
            <p:cNvPr id="22" name="Group 21"/>
            <p:cNvGrpSpPr/>
            <p:nvPr/>
          </p:nvGrpSpPr>
          <p:grpSpPr>
            <a:xfrm>
              <a:off x="2785193" y="1404556"/>
              <a:ext cx="5334000" cy="5293350"/>
              <a:chOff x="1066800" y="2260904"/>
              <a:chExt cx="4114800" cy="411480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6800" y="4421383"/>
                <a:ext cx="4114800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>
                <a:off x="1121229" y="4318304"/>
                <a:ext cx="4114800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5522749" y="419242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(0, 0)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1000" y="1404555"/>
            <a:ext cx="2590560" cy="2506123"/>
            <a:chOff x="3733800" y="2431980"/>
            <a:chExt cx="2590560" cy="2506123"/>
          </a:xfrm>
        </p:grpSpPr>
        <p:grpSp>
          <p:nvGrpSpPr>
            <p:cNvPr id="7" name="Group 27"/>
            <p:cNvGrpSpPr/>
            <p:nvPr/>
          </p:nvGrpSpPr>
          <p:grpSpPr>
            <a:xfrm>
              <a:off x="3733800" y="2694502"/>
              <a:ext cx="2590560" cy="2243601"/>
              <a:chOff x="1296000" y="5005800"/>
              <a:chExt cx="2590560" cy="2243601"/>
            </a:xfrm>
          </p:grpSpPr>
          <p:sp>
            <p:nvSpPr>
              <p:cNvPr id="9" name="Line 5"/>
              <p:cNvSpPr/>
              <p:nvPr/>
            </p:nvSpPr>
            <p:spPr>
              <a:xfrm>
                <a:off x="3614040" y="5048640"/>
                <a:ext cx="0" cy="20588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s-E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endParaRPr>
              </a:p>
            </p:txBody>
          </p:sp>
          <p:sp>
            <p:nvSpPr>
              <p:cNvPr id="10" name="Line 6"/>
              <p:cNvSpPr/>
              <p:nvPr/>
            </p:nvSpPr>
            <p:spPr>
              <a:xfrm flipH="1">
                <a:off x="1554479" y="5048640"/>
                <a:ext cx="2059200" cy="20588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s-E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endParaRPr>
              </a:p>
            </p:txBody>
          </p:sp>
          <p:sp>
            <p:nvSpPr>
              <p:cNvPr id="11" name="Line 7"/>
              <p:cNvSpPr/>
              <p:nvPr/>
            </p:nvSpPr>
            <p:spPr>
              <a:xfrm flipH="1">
                <a:off x="1554479" y="7107479"/>
                <a:ext cx="205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s-E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endParaRPr>
              </a:p>
            </p:txBody>
          </p:sp>
          <p:sp>
            <p:nvSpPr>
              <p:cNvPr id="15" name="Oval 13"/>
              <p:cNvSpPr/>
              <p:nvPr/>
            </p:nvSpPr>
            <p:spPr>
              <a:xfrm>
                <a:off x="3577320" y="5005800"/>
                <a:ext cx="88560" cy="88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93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0000" tIns="45000" rIns="90000" bIns="45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s-E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endParaRPr>
              </a:p>
            </p:txBody>
          </p:sp>
          <p:sp>
            <p:nvSpPr>
              <p:cNvPr id="16" name="Oval 14"/>
              <p:cNvSpPr/>
              <p:nvPr/>
            </p:nvSpPr>
            <p:spPr>
              <a:xfrm>
                <a:off x="1519919" y="7058520"/>
                <a:ext cx="88560" cy="88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93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0000" tIns="45000" rIns="90000" bIns="45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s-E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endParaRPr>
              </a:p>
            </p:txBody>
          </p:sp>
          <p:sp>
            <p:nvSpPr>
              <p:cNvPr id="17" name="Oval 15"/>
              <p:cNvSpPr/>
              <p:nvPr/>
            </p:nvSpPr>
            <p:spPr>
              <a:xfrm>
                <a:off x="3567600" y="7053840"/>
                <a:ext cx="88560" cy="88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93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0000" tIns="45000" rIns="90000" bIns="45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s-E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endParaRPr>
              </a:p>
            </p:txBody>
          </p:sp>
          <p:sp>
            <p:nvSpPr>
              <p:cNvPr id="18" name="Oval 16"/>
              <p:cNvSpPr/>
              <p:nvPr/>
            </p:nvSpPr>
            <p:spPr>
              <a:xfrm>
                <a:off x="2977200" y="6415560"/>
                <a:ext cx="88560" cy="88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93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0000" tIns="45000" rIns="90000" bIns="4500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s-E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endParaRPr>
              </a:p>
            </p:txBody>
          </p:sp>
          <p:sp>
            <p:nvSpPr>
              <p:cNvPr id="19" name="Text Box 18"/>
              <p:cNvSpPr/>
              <p:nvPr/>
            </p:nvSpPr>
            <p:spPr>
              <a:xfrm>
                <a:off x="1296000" y="6934679"/>
                <a:ext cx="266400" cy="310041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square" lIns="90000" tIns="45000" rIns="90000" bIns="45000" anchor="t" anchorCtr="0" compatLnSpc="0">
                <a:sp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None/>
                  <a:tabLst/>
                </a:pPr>
                <a:r>
                  <a:rPr lang="es-ES" sz="1400" b="0" i="0" u="none" strike="noStrike" kern="1200" spc="0" dirty="0">
                    <a:ln>
                      <a:noFill/>
                    </a:ln>
                    <a:solidFill>
                      <a:srgbClr val="000000"/>
                    </a:solidFill>
                    <a:latin typeface="+mj-lt"/>
                    <a:ea typeface="Droid Sans Fallback" pitchFamily="2"/>
                    <a:cs typeface="Lohit Hindi" pitchFamily="2"/>
                  </a:rPr>
                  <a:t>2</a:t>
                </a:r>
              </a:p>
            </p:txBody>
          </p:sp>
          <p:sp>
            <p:nvSpPr>
              <p:cNvPr id="20" name="Text Box 19"/>
              <p:cNvSpPr/>
              <p:nvPr/>
            </p:nvSpPr>
            <p:spPr>
              <a:xfrm>
                <a:off x="3620160" y="6939360"/>
                <a:ext cx="266400" cy="310041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square" lIns="90000" tIns="45000" rIns="90000" bIns="45000" anchor="t" anchorCtr="0" compatLnSpc="0">
                <a:sp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None/>
                  <a:tabLst/>
                </a:pPr>
                <a:r>
                  <a:rPr lang="es-ES" sz="1400" b="0" i="0" u="none" strike="noStrike" kern="1200" spc="0" dirty="0">
                    <a:ln>
                      <a:noFill/>
                    </a:ln>
                    <a:solidFill>
                      <a:srgbClr val="000000"/>
                    </a:solidFill>
                    <a:latin typeface="+mj-lt"/>
                    <a:ea typeface="Droid Sans Fallback" pitchFamily="2"/>
                    <a:cs typeface="Lohit Hindi" pitchFamily="2"/>
                  </a:rPr>
                  <a:t>3</a:t>
                </a:r>
              </a:p>
            </p:txBody>
          </p:sp>
          <p:sp>
            <p:nvSpPr>
              <p:cNvPr id="21" name="Text Box 25"/>
              <p:cNvSpPr/>
              <p:nvPr/>
            </p:nvSpPr>
            <p:spPr>
              <a:xfrm>
                <a:off x="3040560" y="6301440"/>
                <a:ext cx="266400" cy="3034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>
                <a:noFill/>
                <a:prstDash val="solid"/>
              </a:ln>
            </p:spPr>
            <p:txBody>
              <a:bodyPr vert="horz" wrap="square" lIns="90000" tIns="45000" rIns="90000" bIns="45000" anchor="t" anchorCtr="0" compatLnSpc="0">
                <a:spAutoFit/>
              </a:bodyPr>
              <a:lstStyle/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None/>
                  <a:tabLst/>
                </a:pPr>
                <a:r>
                  <a:rPr lang="es-ES" sz="1400" b="0" i="1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Liberation Sans" pitchFamily="18"/>
                    <a:ea typeface="Droid Sans Fallback" pitchFamily="2"/>
                    <a:cs typeface="Lohit Hindi" pitchFamily="2"/>
                  </a:rPr>
                  <a:t>C</a:t>
                </a:r>
              </a:p>
            </p:txBody>
          </p:sp>
        </p:grpSp>
        <p:sp>
          <p:nvSpPr>
            <p:cNvPr id="8" name="Text Box 18"/>
            <p:cNvSpPr/>
            <p:nvPr/>
          </p:nvSpPr>
          <p:spPr>
            <a:xfrm>
              <a:off x="5964499" y="2431980"/>
              <a:ext cx="266400" cy="31004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None/>
                <a:tabLst/>
              </a:pPr>
              <a:r>
                <a:rPr lang="es-ES" sz="1400" b="0" i="0" u="none" strike="noStrike" kern="1200" spc="0" dirty="0">
                  <a:ln>
                    <a:noFill/>
                  </a:ln>
                  <a:solidFill>
                    <a:srgbClr val="000000"/>
                  </a:solidFill>
                  <a:latin typeface="+mj-lt"/>
                  <a:ea typeface="Droid Sans Fallback" pitchFamily="2"/>
                  <a:cs typeface="Lohit Hindi" pitchFamily="2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81603" y="1011434"/>
                <a:ext cx="2514406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𝐙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cs</m:t>
                          </m:r>
                        </m:den>
                      </m:f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𝐘</m:t>
                          </m:r>
                          <m:r>
                            <a:rPr lang="en-US" sz="2400" b="1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𝐘</m:t>
                              </m:r>
                            </m:e>
                          </m:acc>
                        </m:e>
                      </m:d>
                      <m:r>
                        <a:rPr lang="en-US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03" y="1011434"/>
                <a:ext cx="2514406" cy="7862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6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0.33334 0.1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13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Droid Sans Fallback</vt:lpstr>
      <vt:lpstr>Liberation Sans</vt:lpstr>
      <vt:lpstr>Lohit Hindi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antigoni</dc:creator>
  <cp:lastModifiedBy>Adams, Dean [EEOBS]</cp:lastModifiedBy>
  <cp:revision>335</cp:revision>
  <dcterms:created xsi:type="dcterms:W3CDTF">2014-02-05T22:05:01Z</dcterms:created>
  <dcterms:modified xsi:type="dcterms:W3CDTF">2019-03-14T17:47:09Z</dcterms:modified>
</cp:coreProperties>
</file>