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92F-054F-4270-B5BB-F3F27D94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F296-AA0E-4838-8C87-F18A84F77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5D7F-F0C3-4B15-B120-BB76034C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E2C5-CD36-42A5-BF18-A3DDA780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20B8-C610-43D8-A40D-E99B5E0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A7FC-61EE-447C-B828-047E3AA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F1C81-C8C1-48FF-B471-9F8178B2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54A3-6DC3-4130-87BD-4506883A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1A9F-21CC-4049-B83D-2FBBB100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8F78-4B28-4685-A307-10A824E1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2F749-61BD-44F2-9955-88C7DCA26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DF0F4-3E41-4F57-96F9-B0A923BB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4C08-C2F9-4EBC-8BA6-C8A65132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E4AE-A682-40F4-B575-9170768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22EF-5D62-4CB4-BE84-8345747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680C-7559-4CE5-95BB-BB8F91DE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94DE-84E7-49F9-894F-496E3B73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B5B6-DACC-44FD-BECD-BD43129D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BEBB-378B-4200-B7B1-A572A4B1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12413-8D29-48A5-962D-1A706F4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B7D6-0DB6-401B-8725-13901316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8B557-13E4-4F8A-9407-F7E26A86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1F4-3440-42C7-BBC3-1DE862E27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0AC9-BB15-4DE2-864A-B0A0AB8B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25BA-B987-4DB0-94BB-3D78C8FB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E231-6D06-4D2B-AFBC-5E3B5DDB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494E-9B48-467E-8BA2-A631E6B3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CF75-E941-449E-8775-D24DD235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E5BB-80C2-4E9F-BF35-D54C63E2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86F0-7B1D-418A-9D73-75CC5309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A5DE-1350-47E9-9E62-1FABBC33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DF2F-9B76-471C-A145-5B89A1F4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4274-8DD5-4A0A-BEC2-C50BDF41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0E27-0F21-4FC0-BF0F-5ED08FC6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6A082-9D9E-4E8A-8B57-43EAC6BD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449D5-A0F7-43BC-B380-C736F537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9913C-17E3-42E4-859A-729DC173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B472-9DA6-48A7-966E-B2BF6D4C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AFF2D-2F7D-4380-BFFB-2E0EA00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D9BB-E016-44B3-8A22-A067A68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5169-FE58-4953-8432-EC84234A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BF692-CD07-4341-8EE7-5FF9A394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71C08-EFB6-4573-A807-C4B066BB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7C3C6-E94D-4DCD-A29C-BC3987DB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2BF06-AE4B-4292-8170-82CA8FD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530AA-9086-4815-95CB-F5C1E006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C415-2F17-4ABE-8B88-6FCAB42B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6CB9-76C6-4342-B83B-5C48C504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A776-CB4B-424A-A3A5-76B04E8C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8723-21FF-4D85-90A2-C8561B35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CFBA-B1D5-4D20-923C-1E61F220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714F-66F5-4F37-B416-E3C16FF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1EB8-3E4D-451E-AECB-3EE5410D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03BDD-8945-491D-9CA5-BA905E5C3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D444-13B2-46FF-88A0-8CE132692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3878-32A4-4B26-84F2-201E296E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D9D-4770-44A3-8CDF-E17F7BBB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22EF3-753D-481F-A0AB-6434D2B6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4C24-FB18-4304-BE4F-547C5B9B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7D41-7AC4-420A-9980-30D35BEE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3187-640D-401B-BD2C-961A37E0D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0379-DF99-43DF-9A3D-81DDA920976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C7CB-B966-4C3E-8280-8B2A10C6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62C7-35A1-4E53-A4A8-EEE98FE84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F3AC-42AE-4B4D-B399-83D555D06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3A3C5-BB85-468C-8838-CB2B932F3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5" t="35823" r="23794" b="17911"/>
          <a:stretch/>
        </p:blipFill>
        <p:spPr>
          <a:xfrm>
            <a:off x="1542362" y="605927"/>
            <a:ext cx="7997403" cy="52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Adams, Dean [EEOB]</dc:creator>
  <cp:lastModifiedBy>Adams, Dean [EEOB]</cp:lastModifiedBy>
  <cp:revision>1</cp:revision>
  <dcterms:created xsi:type="dcterms:W3CDTF">2024-07-24T15:46:43Z</dcterms:created>
  <dcterms:modified xsi:type="dcterms:W3CDTF">2024-07-24T15:46:56Z</dcterms:modified>
</cp:coreProperties>
</file>