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1" r:id="rId4"/>
    <p:sldId id="273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36658" initials="m" lastIdx="2" clrIdx="0">
    <p:extLst>
      <p:ext uri="{19B8F6BF-5375-455C-9EA6-DF929625EA0E}">
        <p15:presenceInfo xmlns:p15="http://schemas.microsoft.com/office/powerpoint/2012/main" userId="m3665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900"/>
    <a:srgbClr val="8E8E8E"/>
    <a:srgbClr val="4C8EFB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00A77-CC4C-48A0-9337-9579727F9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86A2B3-71BF-4861-9ED0-30424CE1E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42D3D-24C7-4C80-BFE2-C1DA5F0A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B24D7-DC6B-44F4-BA33-B8183DED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7679C-6580-4898-8E47-20889B0F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7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378DB-58DC-4072-903D-CFFE2A0B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99E922-A70A-4BFF-BB8E-CEC7493A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08B1E-C074-456A-8885-0E79D7E3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7859C-7D85-4D21-A347-86483B6B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54A66-F13A-4CBE-B63C-14ED4BA9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32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C02CF6-C9E1-4439-950B-F56E46256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359AFA-1192-4534-BEA4-AC502434D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859E2-C5BD-4AE9-A20D-F24DB9F1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C43BA-EA9D-4D43-B4CD-66936A46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1B7A5-B2DF-4687-A370-2A80A8A1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7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FC4C4-50C4-49F0-8065-8DAAF017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81C1C-902B-46FB-99ED-74F7D8E4A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EE79-8E8A-432C-942F-44580F88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007C7-33D7-4BF3-9478-EB26CA69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2D8DB-2627-4361-A8F2-A03DA54A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3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5ADF5-C97B-4AA4-A01D-DF1ABCFE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74424-45A7-44B8-90A6-FDB1B22F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ED383-88D4-47CF-AC5B-18ADD80D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505D7-6E13-4399-A6E7-960FF515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098-A518-4A02-AA40-24E1A302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9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356E3-BB64-4B25-B5F1-0C4A4848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105AE-660A-4C7C-B224-667C8732C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FFADCE-99A9-4AE2-9397-54DEE7FEB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6B5FAD-08B5-4816-8B3D-C15A4011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B11CD1-1BC1-41A9-98BD-28C2B810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DF59F-77BD-45A2-AD23-6ADF5275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77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364FC-400C-4009-AD94-730B2F85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58D06-1FE3-4362-B481-A0260BD6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B1FF1-C543-446A-BE85-61844FE9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5E7F3C-5E93-441D-BFD2-8D8F6C853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E050FB-0A3C-4A47-86EC-24E48C8B0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1720FA-E879-43CC-AEA5-62073479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BF1E73-5A65-4F71-895B-FA31FFDC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691EE4-F1B5-4007-BAE5-C745E153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80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A90E7-2B23-422C-9FB5-7AE768A3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402E78-9050-4B66-8C10-85A5611D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368E64-69D2-4033-93AE-155CEB28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6EC459-B9A0-4C28-9017-61C954E5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39E7CC-C11D-4D86-B001-F9F90F03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C5027-BC17-4486-B72D-4354CE54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74A4F-7E7E-4ADF-9B58-51265B3C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3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EE78A-5043-4CEF-908D-4F510FE7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2698A-CE51-4E33-BD35-73EBD528E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098E3-DC1B-4EA6-8041-C063C0071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EA1AEA-33FE-42D2-8FB9-80067612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CBB6BF-0C78-4966-8634-04F0F06F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821C77-788B-4E77-93E3-8F0CE054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4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F2AEE-1D54-4B8C-8C5A-E90A2540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1F9F00-B384-4327-9CAC-E1DA096F1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5C5EE2-21E3-4DD9-9441-22FECE02D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197E25-8594-444C-A684-4EAD1C51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54586-2D9B-48AE-826C-CCBC96F3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A4788-1D00-441D-B4B6-A043631A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1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175FDD-B58F-46CA-BD17-EBB3F2F5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B36CE-80AB-4839-B5F3-F9F1BCBA9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BD35C-3DE7-4ED6-B2D9-FFA85094C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DA733-E3B6-47E7-81CB-FE04C59D6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7929F-F268-4D6E-8EF8-C866374CC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4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선정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도서 선정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4B9D17-67DF-495A-9FBA-66E0F5B98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0865" y="659898"/>
            <a:ext cx="6193455" cy="5054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527517" y="1225267"/>
            <a:ext cx="32177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후보도서 등록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대상도서 선정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추천도서 등록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도서 검색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도서 정보 조회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광고 도서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09765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선정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투표 및 게시판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4B9D17-67DF-495A-9FBA-66E0F5B98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5448" y="654882"/>
            <a:ext cx="6193455" cy="4731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536753" y="1197562"/>
            <a:ext cx="32177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글 작성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글 관리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글 검색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글 조회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 작성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 참여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5223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2022453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7504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5907313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도서 검색하기</a:t>
            </a:r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저자로 검색하기</a:t>
            </a:r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,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제목으로 검색하기</a:t>
            </a:r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) </a:t>
            </a:r>
            <a:endParaRPr lang="ko-KR" altLang="en-US" sz="19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4B9D17-67DF-495A-9FBA-66E0F5B98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3544" y="805793"/>
            <a:ext cx="3345445" cy="557574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5886239" y="823000"/>
            <a:ext cx="54523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관련 </a:t>
            </a:r>
            <a:r>
              <a:rPr lang="ko-KR" altLang="en-US" b="1" dirty="0" err="1"/>
              <a:t>액터</a:t>
            </a:r>
            <a:r>
              <a:rPr lang="en-US" altLang="ko-KR" b="1" dirty="0"/>
              <a:t>: </a:t>
            </a:r>
            <a:r>
              <a:rPr lang="ko-KR" altLang="en-US" b="1" dirty="0"/>
              <a:t>사용자</a:t>
            </a:r>
            <a:r>
              <a:rPr lang="en-US" altLang="ko-KR" b="1" dirty="0"/>
              <a:t>, </a:t>
            </a:r>
            <a:r>
              <a:rPr lang="ko-KR" altLang="en-US" b="1" dirty="0"/>
              <a:t>도서</a:t>
            </a:r>
            <a:r>
              <a:rPr lang="en-US" altLang="ko-KR" b="1" dirty="0"/>
              <a:t>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시나리오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사용자는 저자 혹은 도서명을 선택하고 검색어를 입력한 후 돋보기 모양 버튼을 클릭합니다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만약 검색어를 입력하지 않고 돋보기 모양 버튼 클릭 시 시스템은 </a:t>
            </a:r>
            <a:r>
              <a:rPr lang="en-US" altLang="ko-KR" b="1" dirty="0"/>
              <a:t>“</a:t>
            </a:r>
            <a:r>
              <a:rPr lang="ko-KR" altLang="en-US" b="1" dirty="0"/>
              <a:t>검색어를 입력하세요</a:t>
            </a:r>
            <a:r>
              <a:rPr lang="en-US" altLang="ko-KR" b="1" dirty="0"/>
              <a:t>.”</a:t>
            </a:r>
            <a:r>
              <a:rPr lang="ko-KR" altLang="en-US" b="1" dirty="0"/>
              <a:t>라는 메시지를 표시합니다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시스템은 도서</a:t>
            </a:r>
            <a:r>
              <a:rPr lang="en-US" altLang="ko-KR" b="1" dirty="0"/>
              <a:t>DB</a:t>
            </a:r>
            <a:r>
              <a:rPr lang="ko-KR" altLang="en-US" b="1" dirty="0"/>
              <a:t>로부터 사용자가 입력한 검색어와 관련된 도서들의 목록을 가져와서 화면에 출력합니다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만약 도서</a:t>
            </a:r>
            <a:r>
              <a:rPr lang="en-US" altLang="ko-KR" b="1" dirty="0"/>
              <a:t>DB</a:t>
            </a:r>
            <a:r>
              <a:rPr lang="ko-KR" altLang="en-US" b="1" dirty="0"/>
              <a:t>와 정상적으로 연결이 되지 않은 경우</a:t>
            </a:r>
            <a:r>
              <a:rPr lang="en-US" altLang="ko-KR" b="1" dirty="0"/>
              <a:t>, </a:t>
            </a:r>
            <a:r>
              <a:rPr lang="ko-KR" altLang="en-US" b="1" dirty="0"/>
              <a:t>시스템은 </a:t>
            </a:r>
            <a:r>
              <a:rPr lang="en-US" altLang="ko-KR" b="1" dirty="0"/>
              <a:t>“</a:t>
            </a:r>
            <a:r>
              <a:rPr lang="ko-KR" altLang="en-US" b="1" dirty="0"/>
              <a:t>데이터베이스 연결 실패</a:t>
            </a:r>
            <a:r>
              <a:rPr lang="en-US" altLang="ko-KR" b="1" dirty="0"/>
              <a:t>”</a:t>
            </a:r>
            <a:r>
              <a:rPr lang="ko-KR" altLang="en-US" b="1" dirty="0"/>
              <a:t>라는 메시지를 표시합니다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만약 사용자가 </a:t>
            </a:r>
            <a:r>
              <a:rPr lang="en-US" altLang="ko-KR" b="1" dirty="0"/>
              <a:t>X </a:t>
            </a:r>
            <a:r>
              <a:rPr lang="ko-KR" altLang="en-US" b="1" dirty="0"/>
              <a:t>버튼은 클릭하여 창을 닫는 경우 시스템은 앱 초기 실행화면으로 전환합니다</a:t>
            </a:r>
            <a:r>
              <a:rPr lang="en-US" altLang="ko-KR" b="1" dirty="0"/>
              <a:t>.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E53AD5C-E59F-40B9-854F-0D23EB688D2F}"/>
              </a:ext>
            </a:extLst>
          </p:cNvPr>
          <p:cNvSpPr/>
          <p:nvPr/>
        </p:nvSpPr>
        <p:spPr>
          <a:xfrm>
            <a:off x="191785" y="2759888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106DB14-D382-43EF-A9FF-7A51C650304D}"/>
              </a:ext>
            </a:extLst>
          </p:cNvPr>
          <p:cNvSpPr/>
          <p:nvPr/>
        </p:nvSpPr>
        <p:spPr>
          <a:xfrm>
            <a:off x="191785" y="3150412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6639AF5-EA73-4B8B-BF19-644E6BFC3175}"/>
              </a:ext>
            </a:extLst>
          </p:cNvPr>
          <p:cNvSpPr/>
          <p:nvPr/>
        </p:nvSpPr>
        <p:spPr>
          <a:xfrm>
            <a:off x="191785" y="3540936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D61AB8E-FC01-48D0-BB87-2EB7557A09D4}"/>
              </a:ext>
            </a:extLst>
          </p:cNvPr>
          <p:cNvSpPr/>
          <p:nvPr/>
        </p:nvSpPr>
        <p:spPr>
          <a:xfrm>
            <a:off x="191784" y="4008148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CF9FE9-0718-497D-BCBE-5C352B7C944C}"/>
              </a:ext>
            </a:extLst>
          </p:cNvPr>
          <p:cNvSpPr txBox="1"/>
          <p:nvPr/>
        </p:nvSpPr>
        <p:spPr>
          <a:xfrm>
            <a:off x="668988" y="2743665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E41C1C-1EC8-4CED-A137-61963964CFC7}"/>
              </a:ext>
            </a:extLst>
          </p:cNvPr>
          <p:cNvSpPr txBox="1"/>
          <p:nvPr/>
        </p:nvSpPr>
        <p:spPr>
          <a:xfrm>
            <a:off x="668988" y="3132730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선정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3969E7-5187-4CA3-84B9-2874E72925E6}"/>
              </a:ext>
            </a:extLst>
          </p:cNvPr>
          <p:cNvSpPr txBox="1"/>
          <p:nvPr/>
        </p:nvSpPr>
        <p:spPr>
          <a:xfrm>
            <a:off x="654850" y="3462136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E331F0-C911-4371-B532-E853D8BEDC68}"/>
              </a:ext>
            </a:extLst>
          </p:cNvPr>
          <p:cNvSpPr txBox="1"/>
          <p:nvPr/>
        </p:nvSpPr>
        <p:spPr>
          <a:xfrm>
            <a:off x="685014" y="3990144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</p:spTree>
    <p:extLst>
      <p:ext uri="{BB962C8B-B14F-4D97-AF65-F5344CB8AC3E}">
        <p14:creationId xmlns:p14="http://schemas.microsoft.com/office/powerpoint/2010/main" val="41151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2022453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7504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5907313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도서 정보 조회하기</a:t>
            </a:r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</a:t>
            </a:r>
            <a:endParaRPr lang="ko-KR" altLang="en-US" sz="19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4B9D17-67DF-495A-9FBA-66E0F5B98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3544" y="805794"/>
            <a:ext cx="3345445" cy="557574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5886239" y="823000"/>
            <a:ext cx="54523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관련 </a:t>
            </a:r>
            <a:r>
              <a:rPr lang="ko-KR" altLang="en-US" b="1" dirty="0" err="1"/>
              <a:t>액터</a:t>
            </a:r>
            <a:r>
              <a:rPr lang="en-US" altLang="ko-KR" b="1" dirty="0"/>
              <a:t>: </a:t>
            </a:r>
            <a:r>
              <a:rPr lang="ko-KR" altLang="en-US" b="1" dirty="0"/>
              <a:t>사용자</a:t>
            </a:r>
            <a:r>
              <a:rPr lang="en-US" altLang="ko-KR" b="1" dirty="0"/>
              <a:t>, </a:t>
            </a:r>
            <a:r>
              <a:rPr lang="ko-KR" altLang="en-US" b="1" dirty="0"/>
              <a:t>도서</a:t>
            </a:r>
            <a:r>
              <a:rPr lang="en-US" altLang="ko-KR" b="1" dirty="0"/>
              <a:t>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시나리오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사용자는 정보를 얻고자 하는 도서를 클릭합니다</a:t>
            </a:r>
            <a:r>
              <a:rPr lang="en-US" altLang="ko-KR" b="1" dirty="0"/>
              <a:t>. 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시스템은 사용자가 선택한 도서의 정보를 가지고 도서</a:t>
            </a:r>
            <a:r>
              <a:rPr lang="en-US" altLang="ko-KR" b="1" dirty="0"/>
              <a:t>DB</a:t>
            </a:r>
            <a:r>
              <a:rPr lang="ko-KR" altLang="en-US" b="1" dirty="0"/>
              <a:t>로부터 해당 도서에 대한 정보를 가져옵니다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시스템은 가져온 정보를 화면에 출력합니다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만약 도서</a:t>
            </a:r>
            <a:r>
              <a:rPr lang="en-US" altLang="ko-KR" b="1" dirty="0"/>
              <a:t>DB</a:t>
            </a:r>
            <a:r>
              <a:rPr lang="ko-KR" altLang="en-US" b="1" dirty="0"/>
              <a:t>와 정상적으로 연결이 되지 않은 경우</a:t>
            </a:r>
            <a:r>
              <a:rPr lang="en-US" altLang="ko-KR" b="1" dirty="0"/>
              <a:t>,</a:t>
            </a:r>
            <a:r>
              <a:rPr lang="ko-KR" altLang="en-US" b="1" dirty="0"/>
              <a:t> 시스템은 </a:t>
            </a:r>
            <a:r>
              <a:rPr lang="en-US" altLang="ko-KR" b="1" dirty="0"/>
              <a:t>“</a:t>
            </a:r>
            <a:r>
              <a:rPr lang="ko-KR" altLang="en-US" b="1" dirty="0"/>
              <a:t>데이터베이스 연결 실패</a:t>
            </a:r>
            <a:r>
              <a:rPr lang="en-US" altLang="ko-KR" b="1" dirty="0"/>
              <a:t>”</a:t>
            </a:r>
            <a:r>
              <a:rPr lang="ko-KR" altLang="en-US" b="1" dirty="0"/>
              <a:t>라는 메시지를 표시합니다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만약 사용자가 </a:t>
            </a:r>
            <a:r>
              <a:rPr lang="en-US" altLang="ko-KR" b="1" dirty="0"/>
              <a:t>X</a:t>
            </a:r>
            <a:r>
              <a:rPr lang="ko-KR" altLang="en-US" b="1" dirty="0"/>
              <a:t> 버튼을 누르면 시스템은 도서 검색하기 화면으로 전환합니다</a:t>
            </a:r>
            <a:r>
              <a:rPr lang="en-US" altLang="ko-KR" b="1" dirty="0"/>
              <a:t>.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E53AD5C-E59F-40B9-854F-0D23EB688D2F}"/>
              </a:ext>
            </a:extLst>
          </p:cNvPr>
          <p:cNvSpPr/>
          <p:nvPr/>
        </p:nvSpPr>
        <p:spPr>
          <a:xfrm>
            <a:off x="191785" y="2759888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106DB14-D382-43EF-A9FF-7A51C650304D}"/>
              </a:ext>
            </a:extLst>
          </p:cNvPr>
          <p:cNvSpPr/>
          <p:nvPr/>
        </p:nvSpPr>
        <p:spPr>
          <a:xfrm>
            <a:off x="191785" y="3150412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6639AF5-EA73-4B8B-BF19-644E6BFC3175}"/>
              </a:ext>
            </a:extLst>
          </p:cNvPr>
          <p:cNvSpPr/>
          <p:nvPr/>
        </p:nvSpPr>
        <p:spPr>
          <a:xfrm>
            <a:off x="191785" y="3540936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D61AB8E-FC01-48D0-BB87-2EB7557A09D4}"/>
              </a:ext>
            </a:extLst>
          </p:cNvPr>
          <p:cNvSpPr/>
          <p:nvPr/>
        </p:nvSpPr>
        <p:spPr>
          <a:xfrm>
            <a:off x="191784" y="4008148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CF9FE9-0718-497D-BCBE-5C352B7C944C}"/>
              </a:ext>
            </a:extLst>
          </p:cNvPr>
          <p:cNvSpPr txBox="1"/>
          <p:nvPr/>
        </p:nvSpPr>
        <p:spPr>
          <a:xfrm>
            <a:off x="668988" y="2743665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E41C1C-1EC8-4CED-A137-61963964CFC7}"/>
              </a:ext>
            </a:extLst>
          </p:cNvPr>
          <p:cNvSpPr txBox="1"/>
          <p:nvPr/>
        </p:nvSpPr>
        <p:spPr>
          <a:xfrm>
            <a:off x="668988" y="3132730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선정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3969E7-5187-4CA3-84B9-2874E72925E6}"/>
              </a:ext>
            </a:extLst>
          </p:cNvPr>
          <p:cNvSpPr txBox="1"/>
          <p:nvPr/>
        </p:nvSpPr>
        <p:spPr>
          <a:xfrm>
            <a:off x="654850" y="3462136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E331F0-C911-4371-B532-E853D8BEDC68}"/>
              </a:ext>
            </a:extLst>
          </p:cNvPr>
          <p:cNvSpPr txBox="1"/>
          <p:nvPr/>
        </p:nvSpPr>
        <p:spPr>
          <a:xfrm>
            <a:off x="685014" y="3990144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</p:spTree>
    <p:extLst>
      <p:ext uri="{BB962C8B-B14F-4D97-AF65-F5344CB8AC3E}">
        <p14:creationId xmlns:p14="http://schemas.microsoft.com/office/powerpoint/2010/main" val="294976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2022453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7504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E53AD5C-E59F-40B9-854F-0D23EB688D2F}"/>
              </a:ext>
            </a:extLst>
          </p:cNvPr>
          <p:cNvSpPr/>
          <p:nvPr/>
        </p:nvSpPr>
        <p:spPr>
          <a:xfrm>
            <a:off x="191785" y="2759888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106DB14-D382-43EF-A9FF-7A51C650304D}"/>
              </a:ext>
            </a:extLst>
          </p:cNvPr>
          <p:cNvSpPr/>
          <p:nvPr/>
        </p:nvSpPr>
        <p:spPr>
          <a:xfrm>
            <a:off x="191785" y="3150412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6639AF5-EA73-4B8B-BF19-644E6BFC3175}"/>
              </a:ext>
            </a:extLst>
          </p:cNvPr>
          <p:cNvSpPr/>
          <p:nvPr/>
        </p:nvSpPr>
        <p:spPr>
          <a:xfrm>
            <a:off x="191785" y="3540936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D61AB8E-FC01-48D0-BB87-2EB7557A09D4}"/>
              </a:ext>
            </a:extLst>
          </p:cNvPr>
          <p:cNvSpPr/>
          <p:nvPr/>
        </p:nvSpPr>
        <p:spPr>
          <a:xfrm>
            <a:off x="191784" y="4008148"/>
            <a:ext cx="335284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CF9FE9-0718-497D-BCBE-5C352B7C944C}"/>
              </a:ext>
            </a:extLst>
          </p:cNvPr>
          <p:cNvSpPr txBox="1"/>
          <p:nvPr/>
        </p:nvSpPr>
        <p:spPr>
          <a:xfrm>
            <a:off x="668988" y="2743665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E41C1C-1EC8-4CED-A137-61963964CFC7}"/>
              </a:ext>
            </a:extLst>
          </p:cNvPr>
          <p:cNvSpPr txBox="1"/>
          <p:nvPr/>
        </p:nvSpPr>
        <p:spPr>
          <a:xfrm>
            <a:off x="668988" y="3132730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선정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3969E7-5187-4CA3-84B9-2874E72925E6}"/>
              </a:ext>
            </a:extLst>
          </p:cNvPr>
          <p:cNvSpPr txBox="1"/>
          <p:nvPr/>
        </p:nvSpPr>
        <p:spPr>
          <a:xfrm>
            <a:off x="654850" y="3462136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E331F0-C911-4371-B532-E853D8BEDC68}"/>
              </a:ext>
            </a:extLst>
          </p:cNvPr>
          <p:cNvSpPr txBox="1"/>
          <p:nvPr/>
        </p:nvSpPr>
        <p:spPr>
          <a:xfrm>
            <a:off x="685014" y="3990144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EDAADF7-E54C-4061-8BDB-095C4C1A6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0242" y="802021"/>
            <a:ext cx="3345444" cy="557574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8F3054A-7BD6-4166-9343-15CFC3CB24F0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SCVT001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투표 등록하기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396D23-0687-484D-BFC2-DE27A07C7A78}"/>
              </a:ext>
            </a:extLst>
          </p:cNvPr>
          <p:cNvSpPr txBox="1"/>
          <p:nvPr/>
        </p:nvSpPr>
        <p:spPr>
          <a:xfrm>
            <a:off x="7165449" y="572655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BFD519-B004-4B68-9742-800B0AC9F191}"/>
              </a:ext>
            </a:extLst>
          </p:cNvPr>
          <p:cNvSpPr txBox="1"/>
          <p:nvPr/>
        </p:nvSpPr>
        <p:spPr>
          <a:xfrm>
            <a:off x="6258658" y="1029138"/>
            <a:ext cx="54219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</a:t>
            </a:r>
            <a:r>
              <a:rPr lang="en-US" altLang="ko-KR" b="1" dirty="0"/>
              <a:t>X </a:t>
            </a:r>
            <a:r>
              <a:rPr lang="ko-KR" altLang="en-US" b="1" dirty="0"/>
              <a:t>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나가시겠습니까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제목 또는 내용 또는 선택지 입력 시 하단에 키보드 창이 출력된다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+ </a:t>
            </a:r>
            <a:r>
              <a:rPr lang="ko-KR" altLang="en-US" b="1" dirty="0"/>
              <a:t>버튼 클릭 시 항목이 하나 추가된다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마감시간을 설정하기 위해 </a:t>
            </a:r>
            <a:r>
              <a:rPr lang="en-US" altLang="ko-KR" b="1" dirty="0"/>
              <a:t>“</a:t>
            </a:r>
            <a:r>
              <a:rPr lang="ko-KR" altLang="en-US" b="1" dirty="0"/>
              <a:t>마감시간 설정</a:t>
            </a:r>
            <a:r>
              <a:rPr lang="en-US" altLang="ko-KR" b="1" dirty="0"/>
              <a:t>”</a:t>
            </a:r>
            <a:r>
              <a:rPr lang="ko-KR" altLang="en-US" b="1" dirty="0"/>
              <a:t>의 체크버튼을 클릭하면 시간 설정 팝업이 뜬다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중복으로 선택 가능하게 하고자 한다면 </a:t>
            </a:r>
            <a:r>
              <a:rPr lang="en-US" altLang="ko-KR" b="1" dirty="0"/>
              <a:t>“</a:t>
            </a:r>
            <a:r>
              <a:rPr lang="ko-KR" altLang="en-US" b="1" dirty="0"/>
              <a:t>중복선택</a:t>
            </a:r>
            <a:r>
              <a:rPr lang="en-US" altLang="ko-KR" b="1" dirty="0"/>
              <a:t>” </a:t>
            </a:r>
            <a:r>
              <a:rPr lang="ko-KR" altLang="en-US" b="1" dirty="0"/>
              <a:t>체크버튼을 클릭한다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투표를 익명으로 진행하려면 </a:t>
            </a:r>
            <a:r>
              <a:rPr lang="en-US" altLang="ko-KR" b="1" dirty="0"/>
              <a:t>“</a:t>
            </a:r>
            <a:r>
              <a:rPr lang="ko-KR" altLang="en-US" b="1" dirty="0"/>
              <a:t>익명투표</a:t>
            </a:r>
            <a:r>
              <a:rPr lang="en-US" altLang="ko-KR" b="1" dirty="0"/>
              <a:t>” </a:t>
            </a:r>
            <a:r>
              <a:rPr lang="ko-KR" altLang="en-US" b="1" dirty="0"/>
              <a:t>옆의 체크버튼을 클릭한다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등록버튼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등록하시겠습니까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ko-KR" altLang="ko-KR" b="1" dirty="0"/>
          </a:p>
        </p:txBody>
      </p:sp>
    </p:spTree>
    <p:extLst>
      <p:ext uri="{BB962C8B-B14F-4D97-AF65-F5344CB8AC3E}">
        <p14:creationId xmlns:p14="http://schemas.microsoft.com/office/powerpoint/2010/main" val="342087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2022453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7504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E53AD5C-E59F-40B9-854F-0D23EB688D2F}"/>
              </a:ext>
            </a:extLst>
          </p:cNvPr>
          <p:cNvSpPr/>
          <p:nvPr/>
        </p:nvSpPr>
        <p:spPr>
          <a:xfrm>
            <a:off x="191785" y="2759888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106DB14-D382-43EF-A9FF-7A51C650304D}"/>
              </a:ext>
            </a:extLst>
          </p:cNvPr>
          <p:cNvSpPr/>
          <p:nvPr/>
        </p:nvSpPr>
        <p:spPr>
          <a:xfrm>
            <a:off x="191785" y="3150412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6639AF5-EA73-4B8B-BF19-644E6BFC3175}"/>
              </a:ext>
            </a:extLst>
          </p:cNvPr>
          <p:cNvSpPr/>
          <p:nvPr/>
        </p:nvSpPr>
        <p:spPr>
          <a:xfrm>
            <a:off x="191785" y="3540936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D61AB8E-FC01-48D0-BB87-2EB7557A09D4}"/>
              </a:ext>
            </a:extLst>
          </p:cNvPr>
          <p:cNvSpPr/>
          <p:nvPr/>
        </p:nvSpPr>
        <p:spPr>
          <a:xfrm>
            <a:off x="191784" y="4008148"/>
            <a:ext cx="335284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CF9FE9-0718-497D-BCBE-5C352B7C944C}"/>
              </a:ext>
            </a:extLst>
          </p:cNvPr>
          <p:cNvSpPr txBox="1"/>
          <p:nvPr/>
        </p:nvSpPr>
        <p:spPr>
          <a:xfrm>
            <a:off x="668988" y="2743665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E41C1C-1EC8-4CED-A137-61963964CFC7}"/>
              </a:ext>
            </a:extLst>
          </p:cNvPr>
          <p:cNvSpPr txBox="1"/>
          <p:nvPr/>
        </p:nvSpPr>
        <p:spPr>
          <a:xfrm>
            <a:off x="668988" y="3132730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선정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3969E7-5187-4CA3-84B9-2874E72925E6}"/>
              </a:ext>
            </a:extLst>
          </p:cNvPr>
          <p:cNvSpPr txBox="1"/>
          <p:nvPr/>
        </p:nvSpPr>
        <p:spPr>
          <a:xfrm>
            <a:off x="654850" y="3462136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E331F0-C911-4371-B532-E853D8BEDC68}"/>
              </a:ext>
            </a:extLst>
          </p:cNvPr>
          <p:cNvSpPr txBox="1"/>
          <p:nvPr/>
        </p:nvSpPr>
        <p:spPr>
          <a:xfrm>
            <a:off x="685014" y="3990144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EDAADF7-E54C-4061-8BDB-095C4C1A6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0242" y="802021"/>
            <a:ext cx="3345444" cy="557574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8F3054A-7BD6-4166-9343-15CFC3CB24F0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SCVT001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투표 하기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396D23-0687-484D-BFC2-DE27A07C7A78}"/>
              </a:ext>
            </a:extLst>
          </p:cNvPr>
          <p:cNvSpPr txBox="1"/>
          <p:nvPr/>
        </p:nvSpPr>
        <p:spPr>
          <a:xfrm>
            <a:off x="7165449" y="572655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BFD519-B004-4B68-9742-800B0AC9F191}"/>
              </a:ext>
            </a:extLst>
          </p:cNvPr>
          <p:cNvSpPr txBox="1"/>
          <p:nvPr/>
        </p:nvSpPr>
        <p:spPr>
          <a:xfrm>
            <a:off x="6258658" y="1029138"/>
            <a:ext cx="5421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</a:t>
            </a:r>
            <a:r>
              <a:rPr lang="en-US" altLang="ko-KR" b="1" dirty="0"/>
              <a:t>X </a:t>
            </a:r>
            <a:r>
              <a:rPr lang="ko-KR" altLang="en-US" b="1" dirty="0"/>
              <a:t>버튼 클릭 시 투표게시판 화면으로 전환된다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투표할 항목을 선택해서 투표하기 버튼을 클릭하면 </a:t>
            </a:r>
            <a:r>
              <a:rPr lang="en-US" altLang="ko-KR" b="1" dirty="0"/>
              <a:t>“</a:t>
            </a:r>
            <a:r>
              <a:rPr lang="ko-KR" altLang="en-US" b="1" dirty="0"/>
              <a:t>등록되었습니다</a:t>
            </a:r>
            <a:r>
              <a:rPr lang="en-US" altLang="ko-KR" b="1" dirty="0"/>
              <a:t>.”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781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2022453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7504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E53AD5C-E59F-40B9-854F-0D23EB688D2F}"/>
              </a:ext>
            </a:extLst>
          </p:cNvPr>
          <p:cNvSpPr/>
          <p:nvPr/>
        </p:nvSpPr>
        <p:spPr>
          <a:xfrm>
            <a:off x="191785" y="2759888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106DB14-D382-43EF-A9FF-7A51C650304D}"/>
              </a:ext>
            </a:extLst>
          </p:cNvPr>
          <p:cNvSpPr/>
          <p:nvPr/>
        </p:nvSpPr>
        <p:spPr>
          <a:xfrm>
            <a:off x="191785" y="3150412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6639AF5-EA73-4B8B-BF19-644E6BFC3175}"/>
              </a:ext>
            </a:extLst>
          </p:cNvPr>
          <p:cNvSpPr/>
          <p:nvPr/>
        </p:nvSpPr>
        <p:spPr>
          <a:xfrm>
            <a:off x="191785" y="3540936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D61AB8E-FC01-48D0-BB87-2EB7557A09D4}"/>
              </a:ext>
            </a:extLst>
          </p:cNvPr>
          <p:cNvSpPr/>
          <p:nvPr/>
        </p:nvSpPr>
        <p:spPr>
          <a:xfrm>
            <a:off x="191784" y="4008148"/>
            <a:ext cx="335284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CF9FE9-0718-497D-BCBE-5C352B7C944C}"/>
              </a:ext>
            </a:extLst>
          </p:cNvPr>
          <p:cNvSpPr txBox="1"/>
          <p:nvPr/>
        </p:nvSpPr>
        <p:spPr>
          <a:xfrm>
            <a:off x="668988" y="2743665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E41C1C-1EC8-4CED-A137-61963964CFC7}"/>
              </a:ext>
            </a:extLst>
          </p:cNvPr>
          <p:cNvSpPr txBox="1"/>
          <p:nvPr/>
        </p:nvSpPr>
        <p:spPr>
          <a:xfrm>
            <a:off x="668988" y="3132730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선정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3969E7-5187-4CA3-84B9-2874E72925E6}"/>
              </a:ext>
            </a:extLst>
          </p:cNvPr>
          <p:cNvSpPr txBox="1"/>
          <p:nvPr/>
        </p:nvSpPr>
        <p:spPr>
          <a:xfrm>
            <a:off x="654850" y="3462136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E331F0-C911-4371-B532-E853D8BEDC68}"/>
              </a:ext>
            </a:extLst>
          </p:cNvPr>
          <p:cNvSpPr txBox="1"/>
          <p:nvPr/>
        </p:nvSpPr>
        <p:spPr>
          <a:xfrm>
            <a:off x="685014" y="3990144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EDAADF7-E54C-4061-8BDB-095C4C1A6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0242" y="802021"/>
            <a:ext cx="3345444" cy="557574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8F3054A-7BD6-4166-9343-15CFC3CB24F0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SCPT001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게시글 등록하기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396D23-0687-484D-BFC2-DE27A07C7A78}"/>
              </a:ext>
            </a:extLst>
          </p:cNvPr>
          <p:cNvSpPr txBox="1"/>
          <p:nvPr/>
        </p:nvSpPr>
        <p:spPr>
          <a:xfrm>
            <a:off x="7165449" y="572655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BFD519-B004-4B68-9742-800B0AC9F191}"/>
              </a:ext>
            </a:extLst>
          </p:cNvPr>
          <p:cNvSpPr txBox="1"/>
          <p:nvPr/>
        </p:nvSpPr>
        <p:spPr>
          <a:xfrm>
            <a:off x="6258658" y="1029138"/>
            <a:ext cx="5421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</a:t>
            </a:r>
            <a:r>
              <a:rPr lang="en-US" altLang="ko-KR" b="1" dirty="0"/>
              <a:t>X </a:t>
            </a:r>
            <a:r>
              <a:rPr lang="ko-KR" altLang="en-US" b="1" dirty="0"/>
              <a:t>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나가시겠습니까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제목 또는 내용 입력 시 하단에 키보드 창이 출력된다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등록버튼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등록하시겠습니까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  <a:endParaRPr lang="ko-KR" altLang="ko-KR" b="1" dirty="0"/>
          </a:p>
        </p:txBody>
      </p:sp>
    </p:spTree>
    <p:extLst>
      <p:ext uri="{BB962C8B-B14F-4D97-AF65-F5344CB8AC3E}">
        <p14:creationId xmlns:p14="http://schemas.microsoft.com/office/powerpoint/2010/main" val="126253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2022453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7504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E53AD5C-E59F-40B9-854F-0D23EB688D2F}"/>
              </a:ext>
            </a:extLst>
          </p:cNvPr>
          <p:cNvSpPr/>
          <p:nvPr/>
        </p:nvSpPr>
        <p:spPr>
          <a:xfrm>
            <a:off x="191785" y="2759888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106DB14-D382-43EF-A9FF-7A51C650304D}"/>
              </a:ext>
            </a:extLst>
          </p:cNvPr>
          <p:cNvSpPr/>
          <p:nvPr/>
        </p:nvSpPr>
        <p:spPr>
          <a:xfrm>
            <a:off x="191785" y="3150412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6639AF5-EA73-4B8B-BF19-644E6BFC3175}"/>
              </a:ext>
            </a:extLst>
          </p:cNvPr>
          <p:cNvSpPr/>
          <p:nvPr/>
        </p:nvSpPr>
        <p:spPr>
          <a:xfrm>
            <a:off x="191785" y="3540936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D61AB8E-FC01-48D0-BB87-2EB7557A09D4}"/>
              </a:ext>
            </a:extLst>
          </p:cNvPr>
          <p:cNvSpPr/>
          <p:nvPr/>
        </p:nvSpPr>
        <p:spPr>
          <a:xfrm>
            <a:off x="191784" y="4008148"/>
            <a:ext cx="335284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CF9FE9-0718-497D-BCBE-5C352B7C944C}"/>
              </a:ext>
            </a:extLst>
          </p:cNvPr>
          <p:cNvSpPr txBox="1"/>
          <p:nvPr/>
        </p:nvSpPr>
        <p:spPr>
          <a:xfrm>
            <a:off x="668988" y="2743665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E41C1C-1EC8-4CED-A137-61963964CFC7}"/>
              </a:ext>
            </a:extLst>
          </p:cNvPr>
          <p:cNvSpPr txBox="1"/>
          <p:nvPr/>
        </p:nvSpPr>
        <p:spPr>
          <a:xfrm>
            <a:off x="668988" y="3132730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선정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3969E7-5187-4CA3-84B9-2874E72925E6}"/>
              </a:ext>
            </a:extLst>
          </p:cNvPr>
          <p:cNvSpPr txBox="1"/>
          <p:nvPr/>
        </p:nvSpPr>
        <p:spPr>
          <a:xfrm>
            <a:off x="654850" y="3462136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E331F0-C911-4371-B532-E853D8BEDC68}"/>
              </a:ext>
            </a:extLst>
          </p:cNvPr>
          <p:cNvSpPr txBox="1"/>
          <p:nvPr/>
        </p:nvSpPr>
        <p:spPr>
          <a:xfrm>
            <a:off x="685014" y="3990144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EDAADF7-E54C-4061-8BDB-095C4C1A6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0242" y="802021"/>
            <a:ext cx="3345444" cy="557574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8F3054A-7BD6-4166-9343-15CFC3CB24F0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SCPT002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글 조회하기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396D23-0687-484D-BFC2-DE27A07C7A78}"/>
              </a:ext>
            </a:extLst>
          </p:cNvPr>
          <p:cNvSpPr txBox="1"/>
          <p:nvPr/>
        </p:nvSpPr>
        <p:spPr>
          <a:xfrm>
            <a:off x="7165449" y="572655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BFD519-B004-4B68-9742-800B0AC9F191}"/>
              </a:ext>
            </a:extLst>
          </p:cNvPr>
          <p:cNvSpPr txBox="1"/>
          <p:nvPr/>
        </p:nvSpPr>
        <p:spPr>
          <a:xfrm>
            <a:off x="6258658" y="1029138"/>
            <a:ext cx="5421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삼선 버튼 클릭 시 전체 게시판이 나열된 메뉴창이 나타난다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돋보기모양 버튼 클릭 시 검색창이 나타난다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+ </a:t>
            </a:r>
            <a:r>
              <a:rPr lang="ko-KR" altLang="en-US" b="1" dirty="0"/>
              <a:t>버튼 클릭 시 게시글 등록하기로 화면이 전환된다</a:t>
            </a:r>
            <a:r>
              <a:rPr lang="en-US" altLang="ko-KR" b="1" dirty="0"/>
              <a:t>.</a:t>
            </a:r>
            <a:endParaRPr lang="ko-KR" altLang="ko-KR" b="1" dirty="0"/>
          </a:p>
        </p:txBody>
      </p:sp>
    </p:spTree>
    <p:extLst>
      <p:ext uri="{BB962C8B-B14F-4D97-AF65-F5344CB8AC3E}">
        <p14:creationId xmlns:p14="http://schemas.microsoft.com/office/powerpoint/2010/main" val="49242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663</Words>
  <Application>Microsoft Office PowerPoint</Application>
  <PresentationFormat>와이드스크린</PresentationFormat>
  <Paragraphs>232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나눔스퀘어 Bold</vt:lpstr>
      <vt:lpstr>나눔스퀘어라운드 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m36658</dc:creator>
  <cp:lastModifiedBy>이 효정</cp:lastModifiedBy>
  <cp:revision>19</cp:revision>
  <dcterms:created xsi:type="dcterms:W3CDTF">2020-04-27T03:53:30Z</dcterms:created>
  <dcterms:modified xsi:type="dcterms:W3CDTF">2020-04-27T08:18:27Z</dcterms:modified>
</cp:coreProperties>
</file>