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95" r:id="rId9"/>
    <p:sldId id="277" r:id="rId10"/>
    <p:sldId id="297" r:id="rId11"/>
    <p:sldId id="298" r:id="rId12"/>
    <p:sldId id="299" r:id="rId13"/>
    <p:sldId id="300" r:id="rId14"/>
    <p:sldId id="301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89" r:id="rId23"/>
    <p:sldId id="287" r:id="rId24"/>
    <p:sldId id="293" r:id="rId25"/>
    <p:sldId id="292" r:id="rId26"/>
    <p:sldId id="296" r:id="rId27"/>
    <p:sldId id="290" r:id="rId28"/>
    <p:sldId id="291" r:id="rId29"/>
    <p:sldId id="3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238" autoAdjust="0"/>
  </p:normalViewPr>
  <p:slideViewPr>
    <p:cSldViewPr snapToGrid="0">
      <p:cViewPr varScale="1">
        <p:scale>
          <a:sx n="78" d="100"/>
          <a:sy n="78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5B51-D9C0-4618-BF55-8EADCACEAA0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95C8-899C-44B3-9900-0984F9E4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독서 모임 프로그램에 대한 기본적인 설명을 이 슬라이드에서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7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67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5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9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51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정렬부분은 빼도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유스케이스와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사용자와 도서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 (</a:t>
            </a:r>
            <a:r>
              <a:rPr lang="ko-KR" altLang="en-US" dirty="0"/>
              <a:t>시나리오에 사용되니까 빼도 </a:t>
            </a:r>
            <a:r>
              <a:rPr lang="ko-KR" altLang="en-US" dirty="0" err="1"/>
              <a:t>될듯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여기에서 사용자가 목록에서 나의 </a:t>
            </a:r>
            <a:r>
              <a:rPr lang="ko-KR" altLang="en-US" b="1" dirty="0" err="1"/>
              <a:t>라임오렌지나무를</a:t>
            </a:r>
            <a:r>
              <a:rPr lang="ko-KR" altLang="en-US" b="1" dirty="0"/>
              <a:t> 클릭했다고 하면</a:t>
            </a:r>
            <a:r>
              <a:rPr lang="en-US" altLang="ko-KR" b="1" dirty="0"/>
              <a:t>(</a:t>
            </a:r>
            <a:r>
              <a:rPr lang="ko-KR" altLang="en-US" b="1" dirty="0" err="1"/>
              <a:t>다음슬라이드로</a:t>
            </a:r>
            <a:r>
              <a:rPr lang="ko-KR" altLang="en-US" b="1" dirty="0"/>
              <a:t> </a:t>
            </a:r>
            <a:r>
              <a:rPr lang="ko-KR" altLang="en-US" b="1" dirty="0" err="1"/>
              <a:t>넘어감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2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 명세서에서 작성한 독서 모임 프로그램의 큰 기능 </a:t>
            </a:r>
            <a:r>
              <a:rPr lang="en-US" altLang="ko-KR" dirty="0"/>
              <a:t>4</a:t>
            </a:r>
            <a:r>
              <a:rPr lang="ko-KR" altLang="en-US" dirty="0"/>
              <a:t>가지를 분류해서 작성했기 때문에 그 부분 설명하시면 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1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이러한 화면이 뜨게 됩니다</a:t>
            </a:r>
            <a:r>
              <a:rPr lang="en-US" altLang="ko-KR" b="1" dirty="0"/>
              <a:t>. </a:t>
            </a:r>
            <a:r>
              <a:rPr lang="ko-KR" altLang="en-US" b="1" dirty="0"/>
              <a:t>도서 정보 조회하기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연관된 화면입니다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관련된 </a:t>
            </a:r>
            <a:r>
              <a:rPr lang="ko-KR" altLang="en-US" b="1" dirty="0" err="1"/>
              <a:t>액터는</a:t>
            </a:r>
            <a:r>
              <a:rPr lang="ko-KR" altLang="en-US" b="1" dirty="0"/>
              <a:t> 사용자와 도서 </a:t>
            </a:r>
            <a:r>
              <a:rPr lang="en-US" altLang="ko-KR" b="1" dirty="0"/>
              <a:t>DB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</a:t>
            </a:r>
            <a:r>
              <a:rPr lang="en-US" altLang="ko-KR" b="1" dirty="0"/>
              <a:t>(</a:t>
            </a:r>
            <a:r>
              <a:rPr lang="ko-KR" altLang="en-US" b="1" dirty="0"/>
              <a:t>앞 슬라이드에서 나의 </a:t>
            </a:r>
            <a:r>
              <a:rPr lang="ko-KR" altLang="en-US" b="1" dirty="0" err="1"/>
              <a:t>라임오렌지나무</a:t>
            </a:r>
            <a:r>
              <a:rPr lang="en-US" altLang="ko-KR" b="1" dirty="0"/>
              <a:t>)</a:t>
            </a:r>
            <a:r>
              <a:rPr lang="ko-KR" altLang="en-US" b="1" dirty="0"/>
              <a:t>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다음과 같이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화면 입니다</a:t>
            </a:r>
            <a:r>
              <a:rPr lang="en-US" altLang="ko-KR" dirty="0"/>
              <a:t>. </a:t>
            </a:r>
            <a:r>
              <a:rPr lang="ko-KR" altLang="en-US" dirty="0"/>
              <a:t>이 메뉴 속 게시판을 클릭하면 클릭한 게시판으로 화면이 전환됩니다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게시판 관련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실행하기 위해서는 게시판 화면이 호출되어야 하는데</a:t>
            </a:r>
            <a:endParaRPr lang="en-US" altLang="ko-KR" dirty="0"/>
          </a:p>
          <a:p>
            <a:r>
              <a:rPr lang="ko-KR" altLang="en-US" dirty="0"/>
              <a:t>여기에서 사용자가 원하는 게시판을 클릭하면 시스템은 선택된 게시판 화면으로 전환시켜줍니다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사용자가 발제문 게시판을 클릭했다고 한다면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게시판에 관련된 </a:t>
            </a:r>
            <a:r>
              <a:rPr lang="ko-KR" altLang="en-US" dirty="0" err="1"/>
              <a:t>게시글들을</a:t>
            </a:r>
            <a:r>
              <a:rPr lang="ko-KR" altLang="en-US" dirty="0"/>
              <a:t> 나열한 화면을 보여주게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정렬하기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기본은 날짜순으로 정렬되어 있고 가나다순으로 보려면 </a:t>
            </a:r>
            <a:r>
              <a:rPr lang="en-US" altLang="ko-KR" dirty="0"/>
              <a:t>‘</a:t>
            </a:r>
            <a:r>
              <a:rPr lang="ko-KR" altLang="en-US" dirty="0" err="1"/>
              <a:t>최신날짜순</a:t>
            </a:r>
            <a:r>
              <a:rPr lang="en-US" altLang="ko-KR" dirty="0"/>
              <a:t>’</a:t>
            </a:r>
            <a:r>
              <a:rPr lang="ko-KR" altLang="en-US" dirty="0"/>
              <a:t>의 화살표를 클릭하여 가나다순으로 바꿔주면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돋보기 모양 버튼 클릭 시 검색 팝업이 뜨게 되고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작성자로 검색이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버튼을 누르게 되면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게시글 등록화면이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제목과 내용을 작성하고 등록하기 버튼을 누릅니다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 도중 사용자가 상단의 </a:t>
            </a:r>
            <a:r>
              <a:rPr lang="en-US" altLang="ko-KR" dirty="0"/>
              <a:t>x</a:t>
            </a:r>
            <a:r>
              <a:rPr lang="ko-KR" altLang="en-US" dirty="0"/>
              <a:t>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나가시겠습니까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클릭하면 시스템은 게시판 목록화면을 보여줍니다</a:t>
            </a:r>
            <a:r>
              <a:rPr lang="en-US" altLang="ko-KR" dirty="0"/>
              <a:t>. </a:t>
            </a:r>
            <a:r>
              <a:rPr lang="ko-KR" altLang="en-US" dirty="0"/>
              <a:t>등록된 글이 없기 때문에 </a:t>
            </a:r>
            <a:endParaRPr lang="en-US" altLang="ko-KR" dirty="0"/>
          </a:p>
          <a:p>
            <a:r>
              <a:rPr lang="ko-KR" altLang="en-US" dirty="0"/>
              <a:t>작성 중이던 글이 목록에 포함되면 안됩니다</a:t>
            </a:r>
            <a:r>
              <a:rPr lang="en-US" altLang="ko-KR" dirty="0"/>
              <a:t>. Cancel</a:t>
            </a:r>
            <a:r>
              <a:rPr lang="ko-KR" altLang="en-US" dirty="0"/>
              <a:t>버튼 클릭 시 작성 중이던 화면 그대로 </a:t>
            </a:r>
            <a:r>
              <a:rPr lang="ko-KR" altLang="en-US" dirty="0" err="1"/>
              <a:t>냅둠</a:t>
            </a:r>
            <a:endParaRPr lang="en-US" altLang="ko-KR" dirty="0"/>
          </a:p>
          <a:p>
            <a:r>
              <a:rPr lang="ko-KR" altLang="en-US" dirty="0"/>
              <a:t>만약 제목에 아무것도 입력된 것이 없다면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입력하세요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제목과 내용이 작성된 경우 등록버튼 클릭 시 시스템은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 </a:t>
            </a:r>
            <a:endParaRPr lang="en-US" altLang="ko-KR" dirty="0"/>
          </a:p>
          <a:p>
            <a:r>
              <a:rPr lang="en-US" altLang="ko-KR" dirty="0"/>
              <a:t>Cancel</a:t>
            </a:r>
            <a:r>
              <a:rPr lang="ko-KR" altLang="en-US" dirty="0"/>
              <a:t>버튼 클릭 시 작성중인 화면을 벗어나지 않고 그대로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 클릭 시 시스템은 현재 등록한 게시글을 포함한 게시판목록 화면으로 전환해줍니다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3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제일 상단에 있는 </a:t>
            </a:r>
            <a:r>
              <a:rPr lang="en-US" altLang="ko-KR" dirty="0"/>
              <a:t>4</a:t>
            </a:r>
            <a:r>
              <a:rPr lang="ko-KR" altLang="en-US" dirty="0"/>
              <a:t>월 넷째 주 발제문 을 클릭했다면</a:t>
            </a:r>
            <a:r>
              <a:rPr lang="en-US" altLang="ko-KR" dirty="0"/>
              <a:t>(</a:t>
            </a:r>
            <a:r>
              <a:rPr lang="ko-KR" altLang="en-US" dirty="0"/>
              <a:t>다음으로 </a:t>
            </a:r>
            <a:r>
              <a:rPr lang="ko-KR" altLang="en-US" dirty="0" err="1"/>
              <a:t>넘어감</a:t>
            </a:r>
            <a:r>
              <a:rPr lang="ko-KR" altLang="en-US" dirty="0"/>
              <a:t> 이미지 바뀜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이러한 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조회하기와 댓글쓰기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나타낸 화면으로 자신이 쓴 글이라면 수정 및 삭제가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하단의 텍스트박스에 글을 입력하고 등록버튼을 누르면 시스템은 작성된 댓글 하단에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아무 내용을 입력하지 않고 등록버튼을 누르면 시스템은 </a:t>
            </a:r>
            <a:r>
              <a:rPr lang="en-US" altLang="ko-KR" dirty="0"/>
              <a:t>“</a:t>
            </a:r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  <a:r>
              <a:rPr lang="ko-KR" altLang="en-US" dirty="0"/>
              <a:t>＂라는 메시지를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2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투표게시판의 글 작성화면은 다른 게시판과는 </a:t>
            </a:r>
            <a:r>
              <a:rPr lang="ko-KR" altLang="en-US" dirty="0" err="1"/>
              <a:t>다른데요</a:t>
            </a:r>
            <a:r>
              <a:rPr lang="en-US" altLang="ko-KR" dirty="0"/>
              <a:t>. </a:t>
            </a:r>
            <a:r>
              <a:rPr lang="ko-KR" altLang="en-US" dirty="0"/>
              <a:t>이 화면이 투표게시판의 글 작성화면으로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투표 작성하기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 작성은 그룹장만 할 수 있으므로 이 </a:t>
            </a:r>
            <a:r>
              <a:rPr lang="ko-KR" altLang="en-US" dirty="0" err="1"/>
              <a:t>유스케이스에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</a:t>
            </a:r>
            <a:r>
              <a:rPr lang="ko-KR" altLang="en-US" dirty="0" err="1"/>
              <a:t>그룹장</a:t>
            </a:r>
            <a:r>
              <a:rPr lang="ko-KR" altLang="en-US" dirty="0"/>
              <a:t> 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 선택하기</a:t>
            </a:r>
            <a:r>
              <a:rPr lang="en-US" altLang="ko-KR" dirty="0"/>
              <a:t>, </a:t>
            </a:r>
            <a:r>
              <a:rPr lang="ko-KR" altLang="en-US" dirty="0"/>
              <a:t>일정 선택하기</a:t>
            </a:r>
            <a:r>
              <a:rPr lang="en-US" altLang="ko-KR" dirty="0"/>
              <a:t>, </a:t>
            </a:r>
            <a:r>
              <a:rPr lang="ko-KR" altLang="en-US" dirty="0"/>
              <a:t>대상도서 정하기 등 반드시 투표를 통해 실행되는 </a:t>
            </a:r>
            <a:r>
              <a:rPr lang="ko-KR" altLang="en-US" dirty="0" err="1"/>
              <a:t>유스케이스들은</a:t>
            </a:r>
            <a:r>
              <a:rPr lang="ko-KR" altLang="en-US" dirty="0"/>
              <a:t> 모두 이처럼 동작합니다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사용자가 투표 제목과 내용을 입력한다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선택지의 항목을 입력하고 선택지가 더 필요한 경우 </a:t>
            </a:r>
            <a:r>
              <a:rPr lang="en-US" altLang="ko-KR" dirty="0"/>
              <a:t>+</a:t>
            </a:r>
            <a:r>
              <a:rPr lang="ko-KR" altLang="en-US" dirty="0"/>
              <a:t>버튼을 눌러 선택지를 늘린다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마감시간</a:t>
            </a:r>
            <a:r>
              <a:rPr lang="en-US" altLang="ko-KR" dirty="0"/>
              <a:t>, </a:t>
            </a:r>
            <a:r>
              <a:rPr lang="ko-KR" altLang="en-US" dirty="0"/>
              <a:t>중복선택여부</a:t>
            </a:r>
            <a:r>
              <a:rPr lang="en-US" altLang="ko-KR" dirty="0"/>
              <a:t>, </a:t>
            </a:r>
            <a:r>
              <a:rPr lang="ko-KR" altLang="en-US" dirty="0"/>
              <a:t>익명투표여부를 설정한다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등록버튼을 클릭한다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등록버튼을 클릭했을 때 제목이 빈칸이면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출력한다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투표의 선택지 항목을 </a:t>
            </a:r>
            <a:r>
              <a:rPr lang="en-US" altLang="ko-KR" dirty="0"/>
              <a:t>2</a:t>
            </a:r>
            <a:r>
              <a:rPr lang="ko-KR" altLang="en-US" dirty="0"/>
              <a:t>개 이상 작성하지 않고 등록버튼을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선택 항목은 </a:t>
            </a:r>
            <a:r>
              <a:rPr lang="en-US" altLang="ko-KR" dirty="0"/>
              <a:t>2</a:t>
            </a:r>
            <a:r>
              <a:rPr lang="ko-KR" altLang="en-US" dirty="0"/>
              <a:t>개 이상이어야 합니다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정상적으로 등록된 경우 </a:t>
            </a:r>
            <a:r>
              <a:rPr lang="en-US" altLang="ko-KR" dirty="0"/>
              <a:t>(</a:t>
            </a:r>
            <a:r>
              <a:rPr lang="ko-KR" altLang="en-US" dirty="0"/>
              <a:t>화면 클릭</a:t>
            </a:r>
            <a:r>
              <a:rPr lang="en-US" altLang="ko-KR" dirty="0"/>
              <a:t>)</a:t>
            </a:r>
            <a:r>
              <a:rPr lang="ko-KR" altLang="en-US" dirty="0"/>
              <a:t> 시스템은 다음과 같이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누르면 </a:t>
            </a:r>
            <a:r>
              <a:rPr lang="ko-KR" altLang="en-US" dirty="0" err="1"/>
              <a:t>등록되었습니다라는</a:t>
            </a:r>
            <a:r>
              <a:rPr lang="ko-KR" altLang="en-US" dirty="0"/>
              <a:t> 메시지를 표시하고 투표게시판화면으로 전환한다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9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화면은 참여자들이 투표게시판에서 투표할 글을 선택하여 글을 조회하여 투표에 참여하는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투표하기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설명하는 화면으로 참여자는 선택지 중 하나</a:t>
            </a:r>
            <a:r>
              <a:rPr lang="en-US" altLang="ko-KR" dirty="0"/>
              <a:t>(</a:t>
            </a:r>
            <a:r>
              <a:rPr lang="ko-KR" altLang="en-US" dirty="0"/>
              <a:t>만약 중복선택이 가능하다면 여러 개 선택</a:t>
            </a:r>
            <a:r>
              <a:rPr lang="en-US" altLang="ko-KR" dirty="0"/>
              <a:t>)</a:t>
            </a:r>
            <a:r>
              <a:rPr lang="ko-KR" altLang="en-US" dirty="0"/>
              <a:t>를 선택하여 투표하기 버튼을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체크된 항목이 없으면 시스템은 </a:t>
            </a:r>
            <a:r>
              <a:rPr lang="en-US" altLang="ko-KR" dirty="0"/>
              <a:t>“</a:t>
            </a:r>
            <a:r>
              <a:rPr lang="ko-KR" altLang="en-US" dirty="0"/>
              <a:t>항목을 선택해주세요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하나의 항목을 선택하여 투표하기 버튼을 클릭하면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화면클릭</a:t>
            </a:r>
            <a:r>
              <a:rPr lang="en-US" altLang="ko-KR" dirty="0"/>
              <a:t>) </a:t>
            </a:r>
            <a:r>
              <a:rPr lang="ko-KR" altLang="en-US" dirty="0"/>
              <a:t>시스템은 </a:t>
            </a:r>
            <a:r>
              <a:rPr lang="en-US" altLang="ko-KR" dirty="0"/>
              <a:t>“</a:t>
            </a:r>
            <a:r>
              <a:rPr lang="ko-KR" altLang="en-US" dirty="0"/>
              <a:t>등록되었습니다</a:t>
            </a:r>
            <a:r>
              <a:rPr lang="en-US" altLang="ko-KR" dirty="0"/>
              <a:t>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그리고 현재까지의 득표 결과를 </a:t>
            </a:r>
            <a:r>
              <a:rPr lang="ko-KR" altLang="en-US" dirty="0"/>
              <a:t>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투표에 참여한 참여자가 화면에 들어오면 현재까지의 득표 결과를 보여줍니다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4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화면 입니다</a:t>
            </a:r>
            <a:r>
              <a:rPr lang="en-US" altLang="ko-KR" dirty="0"/>
              <a:t>. </a:t>
            </a:r>
            <a:r>
              <a:rPr lang="ko-KR" altLang="en-US" dirty="0"/>
              <a:t>이 메뉴 속 게시판을 클릭하면 클릭한 게시판으로 화면이 전환됩니다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게시판 관련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실행하기 위해서는 게시판 화면이 호출되어야 하는데</a:t>
            </a:r>
            <a:endParaRPr lang="en-US" altLang="ko-KR" dirty="0"/>
          </a:p>
          <a:p>
            <a:r>
              <a:rPr lang="ko-KR" altLang="en-US" dirty="0"/>
              <a:t>여기에서 사용자가 원하는 게시판을 클릭하면 시스템은 선택된 게시판 화면으로 전환시켜줍니다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사용자가 발제문 게시판을 클릭했다고 한다면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모델은 이 구간에서 보여주고 기능은 </a:t>
            </a:r>
            <a:r>
              <a:rPr lang="en-US" altLang="ko-KR" dirty="0"/>
              <a:t>4</a:t>
            </a:r>
            <a:r>
              <a:rPr lang="ko-KR" altLang="en-US" dirty="0"/>
              <a:t>개로 분류해서 볼 수 있다 </a:t>
            </a:r>
            <a:r>
              <a:rPr lang="ko-KR" altLang="en-US" dirty="0" err="1"/>
              <a:t>이런식으로</a:t>
            </a:r>
            <a:r>
              <a:rPr lang="ko-KR" altLang="en-US" dirty="0"/>
              <a:t>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8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고객의 기능 요구 사항을 설명하고 </a:t>
            </a:r>
            <a:r>
              <a:rPr lang="en-US" altLang="ko-KR" dirty="0"/>
              <a:t>“</a:t>
            </a:r>
            <a:r>
              <a:rPr lang="ko-KR" altLang="en-US" dirty="0"/>
              <a:t>그에 따라서 </a:t>
            </a:r>
            <a:r>
              <a:rPr lang="ko-KR" altLang="en-US" dirty="0" err="1"/>
              <a:t>유스케이스는</a:t>
            </a:r>
            <a:r>
              <a:rPr lang="ko-KR" altLang="en-US" dirty="0"/>
              <a:t> 이렇게 생성되었다</a:t>
            </a:r>
            <a:r>
              <a:rPr lang="en-US" altLang="ko-KR" dirty="0"/>
              <a:t>.” </a:t>
            </a:r>
            <a:r>
              <a:rPr lang="ko-KR" altLang="en-US" dirty="0"/>
              <a:t>이런 식으로 설명하시면 됩니다</a:t>
            </a:r>
            <a:r>
              <a:rPr lang="en-US" altLang="ko-KR" dirty="0"/>
              <a:t>. </a:t>
            </a:r>
            <a:r>
              <a:rPr lang="ko-KR" altLang="en-US" dirty="0"/>
              <a:t>요구 사항에서 </a:t>
            </a:r>
            <a:r>
              <a:rPr lang="ko-KR" altLang="en-US" dirty="0" err="1"/>
              <a:t>세밀화된</a:t>
            </a:r>
            <a:r>
              <a:rPr lang="ko-KR" altLang="en-US" dirty="0"/>
              <a:t> 그룹 가입 승인이나 일반화 관계도 여기서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중 도서 선정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도서와 관련된 고객의 요구사항은 도서 검색</a:t>
            </a:r>
            <a:r>
              <a:rPr lang="en-US" altLang="ko-KR" dirty="0"/>
              <a:t>, </a:t>
            </a:r>
            <a:r>
              <a:rPr lang="ko-KR" altLang="en-US" dirty="0"/>
              <a:t>도서 정보 조회</a:t>
            </a:r>
            <a:r>
              <a:rPr lang="en-US" altLang="ko-KR" dirty="0"/>
              <a:t>, </a:t>
            </a:r>
            <a:r>
              <a:rPr lang="ko-KR" altLang="en-US" dirty="0"/>
              <a:t>후보도서 등록</a:t>
            </a:r>
            <a:r>
              <a:rPr lang="en-US" altLang="ko-KR" dirty="0"/>
              <a:t>, </a:t>
            </a:r>
            <a:r>
              <a:rPr lang="ko-KR" altLang="en-US" dirty="0"/>
              <a:t>대상도서 선정</a:t>
            </a:r>
            <a:r>
              <a:rPr lang="en-US" altLang="ko-KR" dirty="0"/>
              <a:t>, </a:t>
            </a:r>
            <a:r>
              <a:rPr lang="ko-KR" altLang="en-US" dirty="0"/>
              <a:t>추천도서 등록</a:t>
            </a:r>
            <a:r>
              <a:rPr lang="en-US" altLang="ko-KR" dirty="0"/>
              <a:t>, </a:t>
            </a:r>
            <a:r>
              <a:rPr lang="ko-KR" altLang="en-US" dirty="0"/>
              <a:t>도서 광고가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검색은 저자 혹은 도서명으로 검색할 수 있기 때문에 도서 검색하기라는 상위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 일반화 관계로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도서의 정보를 조회할 때에는 도서 검색을 통해 이루어지므로 포함관계로 연결을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대상도서에 대한 각각의 게시판을 만들어 관리를 할 것이므로 </a:t>
            </a:r>
            <a:endParaRPr lang="en-US" altLang="ko-KR" dirty="0"/>
          </a:p>
          <a:p>
            <a:r>
              <a:rPr lang="ko-KR" altLang="en-US" dirty="0"/>
              <a:t>후보도서나 추천도서</a:t>
            </a:r>
            <a:r>
              <a:rPr lang="en-US" altLang="ko-KR" dirty="0"/>
              <a:t>, </a:t>
            </a:r>
            <a:r>
              <a:rPr lang="ko-KR" altLang="en-US" dirty="0"/>
              <a:t>대상도서를 등록</a:t>
            </a:r>
            <a:r>
              <a:rPr lang="en-US" altLang="ko-KR" dirty="0"/>
              <a:t> </a:t>
            </a:r>
            <a:r>
              <a:rPr lang="ko-KR" altLang="en-US" dirty="0"/>
              <a:t>및 삭제하는 것을 게시판에 게시 글을 등록 및 삭제하는 것과 동일하게 동작하기 때문에 글 작성하기와 글 삭제하기 </a:t>
            </a:r>
            <a:r>
              <a:rPr lang="ko-KR" altLang="en-US" dirty="0" err="1"/>
              <a:t>유스케이스에</a:t>
            </a:r>
            <a:r>
              <a:rPr lang="ko-KR" altLang="en-US" dirty="0"/>
              <a:t>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대상도서를 선정하는 것은 후보도서로 등록된 도서의 목록을 가지고 그룹장이 대상도서 선정 투표를 투표게시판에 작성하면 참여자들이 투표에 참여하고 투표 결과 최다 득표 수의 도서가 대상도서로 선정되게 됩니다</a:t>
            </a:r>
            <a:r>
              <a:rPr lang="en-US" altLang="ko-KR" dirty="0"/>
              <a:t>.</a:t>
            </a:r>
            <a:r>
              <a:rPr lang="ko-KR" altLang="en-US" dirty="0"/>
              <a:t> 그룹장이 투표결과를 확인하여 대상도서 선정게시판에 대상도서를 등록하는 </a:t>
            </a:r>
            <a:r>
              <a:rPr lang="ko-KR" altLang="en-US" dirty="0" err="1"/>
              <a:t>것까지가</a:t>
            </a:r>
            <a:r>
              <a:rPr lang="ko-KR" altLang="en-US" dirty="0"/>
              <a:t> 대상도서선정이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관리자가 광고주로부터 도서광고를 </a:t>
            </a:r>
            <a:r>
              <a:rPr lang="ko-KR" altLang="en-US" dirty="0" err="1"/>
              <a:t>의뢰받은</a:t>
            </a:r>
            <a:r>
              <a:rPr lang="ko-KR" altLang="en-US" dirty="0"/>
              <a:t> 경우 관리자는 도서검색화면에 광고도서를 보여주게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6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부분과 마찬가지로 요구 사항을 설명하고 그 요구사항에서 도출한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및 게시판 부분 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고객의 요구사항은 글 작성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조회 그리고 투표작성 및 참여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 모두 게시판으로 관리하므로 모든 게시판의 글 </a:t>
            </a:r>
            <a:r>
              <a:rPr lang="ko-KR" altLang="en-US" dirty="0" err="1"/>
              <a:t>작성등록하는</a:t>
            </a:r>
            <a:r>
              <a:rPr lang="ko-KR" altLang="en-US" dirty="0"/>
              <a:t> </a:t>
            </a:r>
            <a:r>
              <a:rPr lang="ko-KR" altLang="en-US" dirty="0" err="1"/>
              <a:t>유즈케이스를</a:t>
            </a:r>
            <a:r>
              <a:rPr lang="ko-KR" altLang="en-US" dirty="0"/>
              <a:t> 글 작성하기라는 </a:t>
            </a:r>
            <a:r>
              <a:rPr lang="ko-KR" altLang="en-US" dirty="0" err="1"/>
              <a:t>유즈케이스로</a:t>
            </a:r>
            <a:r>
              <a:rPr lang="ko-KR" altLang="en-US" dirty="0"/>
              <a:t> 일반화했습니다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글을 검색할 때는 작성자 혹은 내용</a:t>
            </a:r>
            <a:r>
              <a:rPr lang="en-US" altLang="ko-KR" dirty="0"/>
              <a:t>, </a:t>
            </a:r>
            <a:r>
              <a:rPr lang="ko-KR" altLang="en-US" dirty="0"/>
              <a:t>제목으로 검색할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정렬은 게시판 목록조회 날짜순</a:t>
            </a:r>
            <a:r>
              <a:rPr lang="en-US" altLang="ko-KR" dirty="0"/>
              <a:t>, </a:t>
            </a:r>
            <a:r>
              <a:rPr lang="ko-KR" altLang="en-US" dirty="0"/>
              <a:t>가나다순</a:t>
            </a:r>
            <a:endParaRPr lang="en-US" altLang="ko-KR" dirty="0"/>
          </a:p>
          <a:p>
            <a:r>
              <a:rPr lang="ko-KR" altLang="en-US" dirty="0"/>
              <a:t>글 관리는 게시글 수정 및 삭제</a:t>
            </a:r>
            <a:endParaRPr lang="en-US" altLang="ko-KR" dirty="0"/>
          </a:p>
          <a:p>
            <a:r>
              <a:rPr lang="ko-KR" altLang="en-US" dirty="0"/>
              <a:t>글 조회는 게시글 목록에서 클릭 시 그 글 내용 </a:t>
            </a:r>
            <a:r>
              <a:rPr lang="ko-KR" altLang="en-US" dirty="0" err="1"/>
              <a:t>보이게하고</a:t>
            </a:r>
            <a:r>
              <a:rPr lang="ko-KR" altLang="en-US" dirty="0"/>
              <a:t> 댓글 쓸 수 있도록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0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생성하기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소개명을 작성할 수 있는 란이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소개나 그룹명을 누르면 화면의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#</a:t>
            </a:r>
            <a:r>
              <a:rPr lang="ko-KR" altLang="en-US" b="1" dirty="0"/>
              <a:t>태그를 누르면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누르면 새로운 태그를 추가할 수 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D1DA90-FEEE-44EE-99EB-1AA928DD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37" y="760349"/>
            <a:ext cx="3789763" cy="58929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45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활동지역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선택 버튼을 누르면 지명이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지명을 누르면 선택창에 원하는 지명이 입력된다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원하는 요일을 체크 박스를 통해 선택할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CF0BCA-D3AA-4635-ABC7-3CFD34D8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40" y="811052"/>
            <a:ext cx="3674224" cy="58422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공개여부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공개 여부를 설정할 수 있어야 한다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D2895-2D87-4450-BA71-9F9B5995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9" y="908436"/>
            <a:ext cx="3472699" cy="54508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59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조회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소개를 확인할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그룹명과 그룹소개란 아래에 태그를 입력할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검색할 수 있는 창이 존재해야 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2169D5-8D00-49AE-AB55-66CB702E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31" y="827170"/>
            <a:ext cx="3720369" cy="537966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389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검색창을 누르면 </a:t>
            </a:r>
            <a:r>
              <a:rPr lang="ko-KR" altLang="en-US" b="1" dirty="0" err="1"/>
              <a:t>누르면</a:t>
            </a:r>
            <a:r>
              <a:rPr lang="ko-KR" altLang="en-US" b="1" dirty="0"/>
              <a:t> 화면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검색한 그룹의 이름과 그룹소개를 확인할 수 있어야 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2FD406-CE96-4078-AA8C-129F599B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4" y="854550"/>
            <a:ext cx="3817792" cy="56016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24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5842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81521" y="1012505"/>
            <a:ext cx="4726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저자나 도서명 중 선택할 수 있도록 하는 버튼이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드롭다운 화살표 클릭 시 저자</a:t>
            </a:r>
            <a:r>
              <a:rPr lang="en-US" altLang="ko-KR" b="1" dirty="0"/>
              <a:t> </a:t>
            </a:r>
            <a:r>
              <a:rPr lang="ko-KR" altLang="en-US" b="1" dirty="0"/>
              <a:t>또는 도서명으로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입력할 수 있는 텍스트 창이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 모양 버튼 클릭 시 검색어에 대한 도서 목록이 아래에 나열되어야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입력하지 않고 돋보기 모양 버튼을 클릭한 경우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목록에서 도서명이나 저자를 클릭하면 가나다순으로 정렬한다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광고할 도서가 있다면 목록의 최상위에 띄운다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5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사용자가 선택한 도서의 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출간일</a:t>
            </a:r>
            <a:r>
              <a:rPr lang="en-US" altLang="ko-KR" b="1" dirty="0"/>
              <a:t>, </a:t>
            </a:r>
            <a:r>
              <a:rPr lang="ko-KR" altLang="en-US" b="1" dirty="0"/>
              <a:t>책 소개 등 기본적인 도서에 대한 정보가 나타나야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화면 오른편에는 도서의 표지 사진이 나타나야 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4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SCMN001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게시판 메뉴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게시판 클릭 시 해당 게시판에 대한 게시글의 목록이 나타나는 화면으로 전환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톱니바퀴 모양 버튼 클릭 시 그룹 관리 화면으로 전환 되어야한다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게시판 가기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게시글의 제목 순서나 작성 날짜 순으로 정렬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공지로 등록된 게시글이 목록 최상단에 배치된다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F1FA5-6350-4BDF-A84D-3C02D7EE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2" y="854550"/>
            <a:ext cx="3185858" cy="5309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449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제목을 입력하지 않고 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제목을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 클릭 시 작성 중인 화면을 벗어나지 않고 그대로 있는다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 클릭 시 게시판 화면으로 전환되고 게시글 목록에 등록한 게시글이 추가되어 있어야한다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SCPT003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게시판 화면으로 전환한다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자신이 쓴 글인 경우 화면 오른쪽에 점 세 개 버튼이 보이고 클릭 시 수정하기 삭제하기 버튼이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공지에 등록하기 버튼 클릭 시 게시글 목록 상단에 올라간다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ko-KR" altLang="en-US" b="1" dirty="0" err="1"/>
              <a:t>게시글에</a:t>
            </a:r>
            <a:r>
              <a:rPr lang="ko-KR" altLang="en-US" b="1" dirty="0"/>
              <a:t> 대한 댓글을 쓸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1476D3-953F-4D72-B776-FF8D67E7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83" y="854550"/>
            <a:ext cx="3199515" cy="53325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01F9B3-2D47-4AD1-BD2B-6BC4499FE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43" y="854550"/>
            <a:ext cx="3199515" cy="533252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649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60EB1036-983A-4173-B2A3-89536693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4919" y="868058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463784" y="33897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6573521" y="778825"/>
            <a:ext cx="52348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내용</a:t>
            </a:r>
            <a:r>
              <a:rPr lang="en-US" altLang="ko-KR" b="1" dirty="0"/>
              <a:t>, </a:t>
            </a:r>
            <a:r>
              <a:rPr lang="ko-KR" altLang="en-US" b="1" dirty="0"/>
              <a:t>선택지를 입력하고 마감시간 설정</a:t>
            </a:r>
            <a:r>
              <a:rPr lang="en-US" altLang="ko-KR" b="1" dirty="0"/>
              <a:t>, </a:t>
            </a:r>
            <a:r>
              <a:rPr lang="ko-KR" altLang="en-US" b="1" dirty="0"/>
              <a:t>중복선택</a:t>
            </a:r>
            <a:r>
              <a:rPr lang="en-US" altLang="ko-KR" b="1" dirty="0"/>
              <a:t>, </a:t>
            </a:r>
            <a:r>
              <a:rPr lang="ko-KR" altLang="en-US" b="1" dirty="0"/>
              <a:t>익명투표를 설정할 수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0E8953-A65C-484E-9D04-02AD899A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56" y="985643"/>
            <a:ext cx="3218020" cy="53048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우측 상단 </a:t>
            </a:r>
            <a:r>
              <a:rPr lang="ko-KR" altLang="en-US" b="1" dirty="0" err="1"/>
              <a:t>삼점</a:t>
            </a:r>
            <a:r>
              <a:rPr lang="ko-KR" altLang="en-US" b="1" dirty="0"/>
              <a:t> 버튼을 클릭하여 작성된 </a:t>
            </a:r>
            <a:r>
              <a:rPr lang="ko-KR" altLang="en-US" b="1" dirty="0" err="1"/>
              <a:t>투표글의</a:t>
            </a:r>
            <a:r>
              <a:rPr lang="ko-KR" altLang="en-US" b="1" dirty="0"/>
              <a:t> 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공지로 등록 버튼이 화면에 나타난다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89645-039E-4357-8DE7-E7A891567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0" y="985643"/>
            <a:ext cx="3218021" cy="53048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비기능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요구사항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2675860" y="1238407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시스템은 모바일 환경에서 작동된다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사생활 보호를 위해 </a:t>
            </a:r>
            <a:r>
              <a:rPr lang="ko-KR" altLang="en-US" b="1"/>
              <a:t>이름보다 닉네임을 사용하도록 한다</a:t>
            </a:r>
            <a:r>
              <a:rPr lang="en-US" altLang="ko-KR" b="1"/>
              <a:t>.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검색으로 절판되지 않은 책만 검색이 가능해야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260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DECAF-012F-4656-AC85-6E37B4EDA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" b="2701"/>
          <a:stretch/>
        </p:blipFill>
        <p:spPr>
          <a:xfrm>
            <a:off x="2058463" y="502269"/>
            <a:ext cx="7586982" cy="63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075" y="718254"/>
            <a:ext cx="6823071" cy="50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1184" y="675224"/>
            <a:ext cx="6348192" cy="5774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광고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369" y="622996"/>
            <a:ext cx="6760148" cy="48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ABFC5F-F12B-4EEA-AA6A-2D4F79D26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622" y="637275"/>
            <a:ext cx="6533067" cy="58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2650</Words>
  <Application>Microsoft Office PowerPoint</Application>
  <PresentationFormat>와이드스크린</PresentationFormat>
  <Paragraphs>643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95</cp:revision>
  <dcterms:created xsi:type="dcterms:W3CDTF">2020-04-27T03:53:30Z</dcterms:created>
  <dcterms:modified xsi:type="dcterms:W3CDTF">2020-04-30T14:53:01Z</dcterms:modified>
</cp:coreProperties>
</file>