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5" r:id="rId2"/>
    <p:sldId id="297" r:id="rId3"/>
    <p:sldId id="29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36658" initials="m" lastIdx="2" clrIdx="0">
    <p:extLst>
      <p:ext uri="{19B8F6BF-5375-455C-9EA6-DF929625EA0E}">
        <p15:presenceInfo xmlns:p15="http://schemas.microsoft.com/office/powerpoint/2012/main" userId="m3665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EFB"/>
    <a:srgbClr val="00B3F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95238" autoAdjust="0"/>
  </p:normalViewPr>
  <p:slideViewPr>
    <p:cSldViewPr snapToGrid="0">
      <p:cViewPr varScale="1">
        <p:scale>
          <a:sx n="108" d="100"/>
          <a:sy n="108" d="100"/>
        </p:scale>
        <p:origin x="9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45B51-D9C0-4618-BF55-8EADCACEAA09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D95C8-899C-44B3-9900-0984F9E41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51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</a:t>
            </a:r>
            <a:r>
              <a:rPr lang="ko-KR" altLang="en-US" dirty="0" err="1"/>
              <a:t>유스케이스</a:t>
            </a:r>
            <a:r>
              <a:rPr lang="ko-KR" altLang="en-US" dirty="0"/>
              <a:t> 모델은 이 구간에서 보여주고 기능은 </a:t>
            </a:r>
            <a:r>
              <a:rPr lang="en-US" altLang="ko-KR" dirty="0"/>
              <a:t>4</a:t>
            </a:r>
            <a:r>
              <a:rPr lang="ko-KR" altLang="en-US" dirty="0"/>
              <a:t>개로 분류해서 볼 수 있다 </a:t>
            </a:r>
            <a:r>
              <a:rPr lang="ko-KR" altLang="en-US" dirty="0" err="1"/>
              <a:t>이런식으로</a:t>
            </a:r>
            <a:r>
              <a:rPr lang="ko-KR" altLang="en-US" dirty="0"/>
              <a:t> 진행하시면 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180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고급 일정관리기능은 예를 들어 날씨 예보</a:t>
            </a:r>
            <a:r>
              <a:rPr lang="en-US" altLang="ko-KR" dirty="0"/>
              <a:t>, </a:t>
            </a:r>
            <a:r>
              <a:rPr lang="ko-KR" altLang="en-US" dirty="0"/>
              <a:t>캘린더 어플 연계 같은 기능을 뜻한다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온택트의</a:t>
            </a:r>
            <a:r>
              <a:rPr lang="ko-KR" altLang="en-US" dirty="0"/>
              <a:t> 정의는 비대면을 뜻하는 신조어인 </a:t>
            </a:r>
            <a:r>
              <a:rPr lang="ko-KR" altLang="en-US" dirty="0" err="1"/>
              <a:t>언택트에</a:t>
            </a:r>
            <a:r>
              <a:rPr lang="ko-KR" altLang="en-US" dirty="0"/>
              <a:t> 연결을 뜻하는 </a:t>
            </a:r>
            <a:r>
              <a:rPr lang="en-US" altLang="ko-KR" dirty="0"/>
              <a:t>On</a:t>
            </a:r>
            <a:r>
              <a:rPr lang="ko-KR" altLang="en-US" dirty="0"/>
              <a:t>을 붙여서 만들어진 신조어이다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67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65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00A77-CC4C-48A0-9337-9579727F9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86A2B3-71BF-4861-9ED0-30424CE1E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42D3D-24C7-4C80-BFE2-C1DA5F0A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B24D7-DC6B-44F4-BA33-B8183DED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7679C-6580-4898-8E47-20889B0F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7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378DB-58DC-4072-903D-CFFE2A0B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99E922-A70A-4BFF-BB8E-CEC7493A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08B1E-C074-456A-8885-0E79D7E3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7859C-7D85-4D21-A347-86483B6B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54A66-F13A-4CBE-B63C-14ED4BA9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32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C02CF6-C9E1-4439-950B-F56E46256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359AFA-1192-4534-BEA4-AC502434D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859E2-C5BD-4AE9-A20D-F24DB9F1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C43BA-EA9D-4D43-B4CD-66936A46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1B7A5-B2DF-4687-A370-2A80A8A1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7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FC4C4-50C4-49F0-8065-8DAAF017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81C1C-902B-46FB-99ED-74F7D8E4A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EE79-8E8A-432C-942F-44580F88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007C7-33D7-4BF3-9478-EB26CA69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2D8DB-2627-4361-A8F2-A03DA54A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3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5ADF5-C97B-4AA4-A01D-DF1ABCFE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74424-45A7-44B8-90A6-FDB1B22F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ED383-88D4-47CF-AC5B-18ADD80D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505D7-6E13-4399-A6E7-960FF515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098-A518-4A02-AA40-24E1A302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9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356E3-BB64-4B25-B5F1-0C4A4848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105AE-660A-4C7C-B224-667C8732C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FFADCE-99A9-4AE2-9397-54DEE7FEB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6B5FAD-08B5-4816-8B3D-C15A4011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B11CD1-1BC1-41A9-98BD-28C2B810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DF59F-77BD-45A2-AD23-6ADF5275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77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364FC-400C-4009-AD94-730B2F85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58D06-1FE3-4362-B481-A0260BD6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B1FF1-C543-446A-BE85-61844FE9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5E7F3C-5E93-441D-BFD2-8D8F6C853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E050FB-0A3C-4A47-86EC-24E48C8B0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1720FA-E879-43CC-AEA5-62073479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BF1E73-5A65-4F71-895B-FA31FFDC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691EE4-F1B5-4007-BAE5-C745E153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80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A90E7-2B23-422C-9FB5-7AE768A3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402E78-9050-4B66-8C10-85A5611D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368E64-69D2-4033-93AE-155CEB28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6EC459-B9A0-4C28-9017-61C954E5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39E7CC-C11D-4D86-B001-F9F90F03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C5027-BC17-4486-B72D-4354CE54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74A4F-7E7E-4ADF-9B58-51265B3C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3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EE78A-5043-4CEF-908D-4F510FE7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2698A-CE51-4E33-BD35-73EBD528E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098E3-DC1B-4EA6-8041-C063C0071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EA1AEA-33FE-42D2-8FB9-80067612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CBB6BF-0C78-4966-8634-04F0F06F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821C77-788B-4E77-93E3-8F0CE054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4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F2AEE-1D54-4B8C-8C5A-E90A2540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1F9F00-B384-4327-9CAC-E1DA096F1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5C5EE2-21E3-4DD9-9441-22FECE02D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197E25-8594-444C-A684-4EAD1C51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54586-2D9B-48AE-826C-CCBC96F3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A4788-1D00-441D-B4B6-A043631A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1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175FDD-B58F-46CA-BD17-EBB3F2F5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B36CE-80AB-4839-B5F3-F9F1BCBA9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BD35C-3DE7-4ED6-B2D9-FFA85094C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9EF2-51F6-469B-8B4A-21AE1EFB0DE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DA733-E3B6-47E7-81CB-FE04C59D6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7929F-F268-4D6E-8EF8-C866374CC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4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027" y="770726"/>
            <a:ext cx="1672917" cy="1563432"/>
            <a:chOff x="957078" y="1656394"/>
            <a:chExt cx="1672917" cy="156343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078" y="2957640"/>
              <a:ext cx="1015882" cy="262186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36615" y="810361"/>
            <a:ext cx="1725814" cy="975705"/>
            <a:chOff x="902666" y="1065158"/>
            <a:chExt cx="1725814" cy="975705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02666" y="1065158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36615" y="1433459"/>
            <a:ext cx="1561787" cy="937473"/>
            <a:chOff x="927459" y="1103976"/>
            <a:chExt cx="1561787" cy="937473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27459" y="1103976"/>
              <a:ext cx="1146770" cy="265547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CBCF24B-C54C-42C4-B2E5-52017E96FA2D}"/>
              </a:ext>
            </a:extLst>
          </p:cNvPr>
          <p:cNvSpPr/>
          <p:nvPr/>
        </p:nvSpPr>
        <p:spPr>
          <a:xfrm>
            <a:off x="2025860" y="196567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변경점</a:t>
            </a:r>
            <a:endParaRPr lang="ko-KR" altLang="en-US" sz="19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9002D5-4473-4A65-9F76-1B7ADC410A5D}"/>
              </a:ext>
            </a:extLst>
          </p:cNvPr>
          <p:cNvSpPr txBox="1"/>
          <p:nvPr/>
        </p:nvSpPr>
        <p:spPr>
          <a:xfrm>
            <a:off x="2020585" y="1016624"/>
            <a:ext cx="9230412" cy="5678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/>
              <a:t>클래스 다이어그램과 시퀀스 다이어그램을 작성하는 과정에서 너무 난해하거나 복잡한 </a:t>
            </a:r>
            <a:endParaRPr lang="en-US" altLang="ko-KR" dirty="0"/>
          </a:p>
          <a:p>
            <a:pPr>
              <a:spcAft>
                <a:spcPts val="600"/>
              </a:spcAft>
            </a:pPr>
            <a:r>
              <a:rPr lang="ko-KR" altLang="en-US" dirty="0"/>
              <a:t>기능들과 불필요하다고 판단된 기능들에 대해서 삭제 및 변경</a:t>
            </a:r>
            <a:endParaRPr lang="en-US" altLang="ko-KR" dirty="0"/>
          </a:p>
          <a:p>
            <a:pPr>
              <a:spcAft>
                <a:spcPts val="600"/>
              </a:spcAft>
            </a:pPr>
            <a:r>
              <a:rPr lang="ko-KR" altLang="en-US" dirty="0"/>
              <a:t>기본적으로 필요하다고 판단 된 기능 중 실현 가능한 기능을 추가</a:t>
            </a:r>
            <a:endParaRPr lang="en-US" altLang="ko-KR" dirty="0"/>
          </a:p>
          <a:p>
            <a:pPr>
              <a:spcAft>
                <a:spcPts val="600"/>
              </a:spcAft>
            </a:pPr>
            <a:endParaRPr lang="en-US" altLang="ko-KR" dirty="0"/>
          </a:p>
          <a:p>
            <a:pPr>
              <a:spcAft>
                <a:spcPts val="600"/>
              </a:spcAft>
            </a:pPr>
            <a:r>
              <a:rPr lang="ko-KR" altLang="en-US" dirty="0"/>
              <a:t>고급 기능 삭제</a:t>
            </a:r>
            <a:endParaRPr lang="en-US" altLang="ko-KR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dirty="0" err="1"/>
              <a:t>그룹명</a:t>
            </a:r>
            <a:r>
              <a:rPr lang="ko-KR" altLang="en-US" dirty="0"/>
              <a:t> 중복체크</a:t>
            </a:r>
            <a:r>
              <a:rPr lang="en-US" altLang="ko-KR" dirty="0"/>
              <a:t>, </a:t>
            </a:r>
            <a:r>
              <a:rPr lang="ko-KR" altLang="en-US" dirty="0"/>
              <a:t>공개</a:t>
            </a:r>
            <a:r>
              <a:rPr lang="en-US" altLang="ko-KR" dirty="0"/>
              <a:t>/</a:t>
            </a:r>
            <a:r>
              <a:rPr lang="ko-KR" altLang="en-US" dirty="0"/>
              <a:t>비공개 여부 설정 기능 삭제</a:t>
            </a:r>
            <a:endParaRPr lang="en-US" altLang="ko-KR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dirty="0"/>
              <a:t>그룹 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탈퇴</a:t>
            </a:r>
            <a:r>
              <a:rPr lang="en-US" altLang="ko-KR" dirty="0"/>
              <a:t> </a:t>
            </a:r>
            <a:r>
              <a:rPr lang="ko-KR" altLang="en-US" dirty="0"/>
              <a:t>기능 삭제</a:t>
            </a:r>
            <a:endParaRPr lang="en-US" altLang="ko-KR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dirty="0"/>
              <a:t>그룹 가입을 승인하는 절차 삭제</a:t>
            </a:r>
            <a:endParaRPr lang="en-US" altLang="ko-KR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dirty="0"/>
              <a:t>도서 광고기능 삭제</a:t>
            </a:r>
            <a:r>
              <a:rPr lang="en-US" altLang="ko-KR" dirty="0"/>
              <a:t>, </a:t>
            </a:r>
            <a:r>
              <a:rPr lang="ko-KR" altLang="en-US" dirty="0"/>
              <a:t>광고주 </a:t>
            </a:r>
            <a:r>
              <a:rPr lang="ko-KR" altLang="en-US" dirty="0" err="1"/>
              <a:t>액터</a:t>
            </a:r>
            <a:r>
              <a:rPr lang="ko-KR" altLang="en-US" dirty="0"/>
              <a:t> 삭제</a:t>
            </a:r>
            <a:endParaRPr lang="en-US" altLang="ko-KR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dirty="0"/>
              <a:t>글 정렬 기능 삭제</a:t>
            </a:r>
            <a:endParaRPr lang="en-US" altLang="ko-KR" dirty="0"/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US" altLang="ko-KR" dirty="0"/>
          </a:p>
          <a:p>
            <a:pPr>
              <a:spcAft>
                <a:spcPts val="600"/>
              </a:spcAft>
            </a:pPr>
            <a:endParaRPr lang="en-US" altLang="ko-KR" dirty="0"/>
          </a:p>
          <a:p>
            <a:pPr>
              <a:spcAft>
                <a:spcPts val="600"/>
              </a:spcAft>
            </a:pPr>
            <a:r>
              <a:rPr lang="ko-KR" altLang="en-US" dirty="0"/>
              <a:t>변경 및 추가</a:t>
            </a:r>
            <a:endParaRPr lang="en-US" altLang="ko-KR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ko-KR" altLang="en-US" dirty="0" err="1"/>
              <a:t>그룹장</a:t>
            </a:r>
            <a:r>
              <a:rPr lang="ko-KR" altLang="en-US" dirty="0"/>
              <a:t> 위임 기능을 역할지정 기능과 통합</a:t>
            </a:r>
            <a:endParaRPr lang="en-US" altLang="ko-KR" dirty="0"/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ko-KR" altLang="en-US" dirty="0"/>
              <a:t>댓글 기능 추가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15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미래 방향성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AB862-83B0-4F71-A986-110129AE1CC0}"/>
              </a:ext>
            </a:extLst>
          </p:cNvPr>
          <p:cNvSpPr txBox="1"/>
          <p:nvPr/>
        </p:nvSpPr>
        <p:spPr>
          <a:xfrm>
            <a:off x="2020584" y="985643"/>
            <a:ext cx="9600286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/>
              <a:t>현재는 삭제되었거나 변경되었지만 초반 회의를 통해 구현하고자 했던 기능들 중</a:t>
            </a:r>
            <a:endParaRPr lang="en-US" altLang="ko-KR" dirty="0"/>
          </a:p>
          <a:p>
            <a:pPr>
              <a:spcAft>
                <a:spcPts val="600"/>
              </a:spcAft>
            </a:pPr>
            <a:r>
              <a:rPr lang="ko-KR" altLang="en-US" dirty="0"/>
              <a:t>실용성이 있고 사용자나 관리자에게 필요하다고 판단된 기능들에 대해 추가할 예정이다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endParaRPr lang="en-US" altLang="ko-KR" dirty="0"/>
          </a:p>
          <a:p>
            <a:pPr>
              <a:spcAft>
                <a:spcPts val="600"/>
              </a:spcAft>
            </a:pPr>
            <a:r>
              <a:rPr lang="ko-KR" altLang="en-US" dirty="0"/>
              <a:t>다른 액터들이 이용할 수 있을 만한 기능을 만들어 더 다양한 사용자가 이용할 수 있도록 할 예정이다</a:t>
            </a:r>
            <a:r>
              <a:rPr lang="en-US" altLang="ko-KR" dirty="0"/>
              <a:t>.(ex. </a:t>
            </a:r>
            <a:r>
              <a:rPr lang="ko-KR" altLang="en-US" dirty="0"/>
              <a:t>광고기능</a:t>
            </a:r>
            <a:r>
              <a:rPr lang="en-US" altLang="ko-KR" dirty="0"/>
              <a:t>, </a:t>
            </a:r>
            <a:r>
              <a:rPr lang="ko-KR" altLang="en-US" dirty="0"/>
              <a:t>고급일정관리기능</a:t>
            </a:r>
            <a:r>
              <a:rPr lang="en-US" altLang="ko-KR" dirty="0"/>
              <a:t>)</a:t>
            </a:r>
          </a:p>
          <a:p>
            <a:pPr>
              <a:spcAft>
                <a:spcPts val="600"/>
              </a:spcAft>
            </a:pPr>
            <a:endParaRPr lang="en-US" altLang="ko-KR" dirty="0"/>
          </a:p>
          <a:p>
            <a:pPr>
              <a:spcAft>
                <a:spcPts val="600"/>
              </a:spcAft>
            </a:pPr>
            <a:r>
              <a:rPr lang="ko-KR" altLang="en-US" dirty="0"/>
              <a:t>현재의 </a:t>
            </a:r>
            <a:r>
              <a:rPr lang="en-US" altLang="ko-KR" dirty="0"/>
              <a:t>UI</a:t>
            </a:r>
            <a:r>
              <a:rPr lang="ko-KR" altLang="en-US" dirty="0"/>
              <a:t>는 간단하게 기능들만 구현한 상태이지만 이런 </a:t>
            </a:r>
            <a:r>
              <a:rPr lang="en-US" altLang="ko-KR" dirty="0"/>
              <a:t>UI</a:t>
            </a:r>
            <a:r>
              <a:rPr lang="ko-KR" altLang="en-US" dirty="0"/>
              <a:t>디자인을 더 직관적이고 이용하는 데 편리한 구성으로 수정할 예정이다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endParaRPr lang="en-US" altLang="ko-KR" dirty="0"/>
          </a:p>
          <a:p>
            <a:pPr>
              <a:spcAft>
                <a:spcPts val="600"/>
              </a:spcAft>
            </a:pPr>
            <a:r>
              <a:rPr lang="ko-KR" altLang="en-US" dirty="0"/>
              <a:t>현재의 설계는 오프라인 모임을 보조하는 형태지만 코로나 사태로 인해 비대면이 권장되는 상황을 고려하여 </a:t>
            </a:r>
            <a:r>
              <a:rPr lang="ko-KR" altLang="en-US" dirty="0" err="1"/>
              <a:t>온택트를</a:t>
            </a:r>
            <a:r>
              <a:rPr lang="ko-KR" altLang="en-US" dirty="0"/>
              <a:t> 적용하여 온라인 상으로 독서모임을 진행 할 수 있는 환경을 구현할 예정이다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845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0584" y="173647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어려웠던 점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8E351B-FA85-492B-9308-83C9FA2E0302}"/>
              </a:ext>
            </a:extLst>
          </p:cNvPr>
          <p:cNvSpPr txBox="1"/>
          <p:nvPr/>
        </p:nvSpPr>
        <p:spPr>
          <a:xfrm>
            <a:off x="2020584" y="983794"/>
            <a:ext cx="99068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진행에 대한 경험이 없어서 기초가 탄탄하지 못했던 탓에 프로젝트 진행 과정에</a:t>
            </a:r>
            <a:endParaRPr lang="en-US" altLang="ko-KR" dirty="0"/>
          </a:p>
          <a:p>
            <a:r>
              <a:rPr lang="ko-KR" altLang="en-US" dirty="0"/>
              <a:t>있어서 수정해야 하는 부분이 많았다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코로나로 인해 조원들과 만나지 못한다는 문제도 있었다</a:t>
            </a:r>
            <a:r>
              <a:rPr lang="en-US" altLang="ko-KR" dirty="0"/>
              <a:t>. </a:t>
            </a:r>
            <a:r>
              <a:rPr lang="ko-KR" altLang="en-US" dirty="0"/>
              <a:t>말로만 회의를 진행해야 했기 때문에</a:t>
            </a:r>
            <a:endParaRPr lang="en-US" altLang="ko-KR" dirty="0"/>
          </a:p>
          <a:p>
            <a:r>
              <a:rPr lang="ko-KR" altLang="en-US" dirty="0"/>
              <a:t>이해하는 시간이 오래 걸렸고 서로 다르게 이해하는 문제도 발생했다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554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306</Words>
  <Application>Microsoft Office PowerPoint</Application>
  <PresentationFormat>와이드스크린</PresentationFormat>
  <Paragraphs>64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 Bold</vt:lpstr>
      <vt:lpstr>나눔스퀘어라운드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m36658</dc:creator>
  <cp:lastModifiedBy>홍건의</cp:lastModifiedBy>
  <cp:revision>99</cp:revision>
  <dcterms:created xsi:type="dcterms:W3CDTF">2020-04-27T03:53:30Z</dcterms:created>
  <dcterms:modified xsi:type="dcterms:W3CDTF">2020-07-01T03:53:06Z</dcterms:modified>
</cp:coreProperties>
</file>