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87" y="644201"/>
            <a:ext cx="6193455" cy="600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87" y="644201"/>
            <a:ext cx="6193455" cy="600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434</Words>
  <Application>Microsoft Office PowerPoint</Application>
  <PresentationFormat>와이드스크린</PresentationFormat>
  <Paragraphs>172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m36658</cp:lastModifiedBy>
  <cp:revision>11</cp:revision>
  <dcterms:created xsi:type="dcterms:W3CDTF">2020-04-27T03:53:30Z</dcterms:created>
  <dcterms:modified xsi:type="dcterms:W3CDTF">2020-04-27T07:30:46Z</dcterms:modified>
</cp:coreProperties>
</file>