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9" r:id="rId4"/>
    <p:sldId id="276" r:id="rId5"/>
    <p:sldId id="268" r:id="rId6"/>
    <p:sldId id="277" r:id="rId7"/>
    <p:sldId id="270" r:id="rId8"/>
    <p:sldId id="271" r:id="rId9"/>
    <p:sldId id="272" r:id="rId10"/>
    <p:sldId id="273" r:id="rId11"/>
    <p:sldId id="274" r:id="rId12"/>
    <p:sldId id="275" r:id="rId13"/>
    <p:sldId id="278" r:id="rId14"/>
    <p:sldId id="279" r:id="rId15"/>
    <p:sldId id="280" r:id="rId16"/>
    <p:sldId id="281" r:id="rId17"/>
    <p:sldId id="282" r:id="rId18"/>
    <p:sldId id="28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36658" initials="m" lastIdx="2" clrIdx="0">
    <p:extLst>
      <p:ext uri="{19B8F6BF-5375-455C-9EA6-DF929625EA0E}">
        <p15:presenceInfo xmlns:p15="http://schemas.microsoft.com/office/powerpoint/2012/main" userId="m36658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8EFB"/>
    <a:srgbClr val="00B3F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00A77-CC4C-48A0-9337-9579727F9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86A2B3-71BF-4861-9ED0-30424CE1E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D42D3D-24C7-4C80-BFE2-C1DA5F0AA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DB24D7-DC6B-44F4-BA33-B8183DED6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E7679C-6580-4898-8E47-20889B0F4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67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378DB-58DC-4072-903D-CFFE2A0B7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99E922-A70A-4BFF-BB8E-CEC7493A3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208B1E-C074-456A-8885-0E79D7E3F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B7859C-7D85-4D21-A347-86483B6BF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E54A66-F13A-4CBE-B63C-14ED4BA96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324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C02CF6-C9E1-4439-950B-F56E462565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359AFA-1192-4534-BEA4-AC502434D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3859E2-C5BD-4AE9-A20D-F24DB9F1D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7C43BA-EA9D-4D43-B4CD-66936A46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C1B7A5-B2DF-4687-A370-2A80A8A19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17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FC4C4-50C4-49F0-8065-8DAAF017E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B81C1C-902B-46FB-99ED-74F7D8E4A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4CEE79-8E8A-432C-942F-44580F880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F007C7-33D7-4BF3-9478-EB26CA69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42D8DB-2627-4361-A8F2-A03DA54A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33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5ADF5-C97B-4AA4-A01D-DF1ABCFED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A74424-45A7-44B8-90A6-FDB1B22F0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8ED383-88D4-47CF-AC5B-18ADD80D1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D505D7-6E13-4399-A6E7-960FF5153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098-A518-4A02-AA40-24E1A302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794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356E3-BB64-4B25-B5F1-0C4A4848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7105AE-660A-4C7C-B224-667C8732CD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FFADCE-99A9-4AE2-9397-54DEE7FEB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6B5FAD-08B5-4816-8B3D-C15A40117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B11CD1-1BC1-41A9-98BD-28C2B8108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DF59F-77BD-45A2-AD23-6ADF52750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77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364FC-400C-4009-AD94-730B2F85A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D58D06-1FE3-4362-B481-A0260BD62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4B1FF1-C543-446A-BE85-61844FE9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5E7F3C-5E93-441D-BFD2-8D8F6C853F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E050FB-0A3C-4A47-86EC-24E48C8B08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1720FA-E879-43CC-AEA5-620734791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BF1E73-5A65-4F71-895B-FA31FFDCD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691EE4-F1B5-4007-BAE5-C745E1535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80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A90E7-2B23-422C-9FB5-7AE768A34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402E78-9050-4B66-8C10-85A5611D8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368E64-69D2-4033-93AE-155CEB282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6EC459-B9A0-4C28-9017-61C954E5C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774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39E7CC-C11D-4D86-B001-F9F90F03E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1C5027-BC17-4486-B72D-4354CE546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374A4F-7E7E-4ADF-9B58-51265B3C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033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EE78A-5043-4CEF-908D-4F510FE78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C2698A-CE51-4E33-BD35-73EBD528E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C098E3-DC1B-4EA6-8041-C063C0071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EA1AEA-33FE-42D2-8FB9-800676126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CBB6BF-0C78-4966-8634-04F0F06F3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821C77-788B-4E77-93E3-8F0CE054B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148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1F2AEE-1D54-4B8C-8C5A-E90A2540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1F9F00-B384-4327-9CAC-E1DA096F1E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5C5EE2-21E3-4DD9-9441-22FECE02D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197E25-8594-444C-A684-4EAD1C518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054586-2D9B-48AE-826C-CCBC96F30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AA4788-1D00-441D-B4B6-A043631A1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41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175FDD-B58F-46CA-BD17-EBB3F2F54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BB36CE-80AB-4839-B5F3-F9F1BCBA9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BD35C-3DE7-4ED6-B2D9-FFA85094CC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39EF2-51F6-469B-8B4A-21AE1EFB0DE4}" type="datetimeFigureOut">
              <a:rPr lang="ko-KR" altLang="en-US" smtClean="0"/>
              <a:t>2020-04-27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BDA733-E3B6-47E7-81CB-FE04C59D6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7929F-F268-4D6E-8EF8-C866374CC5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949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>
            <a:extLst>
              <a:ext uri="{FF2B5EF4-FFF2-40B4-BE49-F238E27FC236}">
                <a16:creationId xmlns:a16="http://schemas.microsoft.com/office/drawing/2014/main" id="{C1DCFEC5-8E9A-44E2-820E-F0FD7A88583B}"/>
              </a:ext>
            </a:extLst>
          </p:cNvPr>
          <p:cNvSpPr/>
          <p:nvPr/>
        </p:nvSpPr>
        <p:spPr>
          <a:xfrm>
            <a:off x="1317816" y="3204506"/>
            <a:ext cx="466725" cy="46672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65677843-43F9-4019-B275-1CB4DC1B039C}"/>
              </a:ext>
            </a:extLst>
          </p:cNvPr>
          <p:cNvSpPr/>
          <p:nvPr/>
        </p:nvSpPr>
        <p:spPr>
          <a:xfrm>
            <a:off x="1538287" y="1790700"/>
            <a:ext cx="9115425" cy="3276600"/>
          </a:xfrm>
          <a:custGeom>
            <a:avLst/>
            <a:gdLst>
              <a:gd name="connsiteX0" fmla="*/ 0 w 9115425"/>
              <a:gd name="connsiteY0" fmla="*/ 0 h 3276600"/>
              <a:gd name="connsiteX1" fmla="*/ 9115425 w 9115425"/>
              <a:gd name="connsiteY1" fmla="*/ 0 h 3276600"/>
              <a:gd name="connsiteX2" fmla="*/ 9115425 w 9115425"/>
              <a:gd name="connsiteY2" fmla="*/ 1344893 h 3276600"/>
              <a:gd name="connsiteX3" fmla="*/ 8822018 w 9115425"/>
              <a:gd name="connsiteY3" fmla="*/ 1638300 h 3276600"/>
              <a:gd name="connsiteX4" fmla="*/ 9115425 w 9115425"/>
              <a:gd name="connsiteY4" fmla="*/ 1931707 h 3276600"/>
              <a:gd name="connsiteX5" fmla="*/ 9115425 w 9115425"/>
              <a:gd name="connsiteY5" fmla="*/ 3276600 h 3276600"/>
              <a:gd name="connsiteX6" fmla="*/ 0 w 9115425"/>
              <a:gd name="connsiteY6" fmla="*/ 3276600 h 3276600"/>
              <a:gd name="connsiteX7" fmla="*/ 0 w 9115425"/>
              <a:gd name="connsiteY7" fmla="*/ 1930267 h 3276600"/>
              <a:gd name="connsiteX8" fmla="*/ 14288 w 9115425"/>
              <a:gd name="connsiteY8" fmla="*/ 1931707 h 3276600"/>
              <a:gd name="connsiteX9" fmla="*/ 307695 w 9115425"/>
              <a:gd name="connsiteY9" fmla="*/ 1638300 h 3276600"/>
              <a:gd name="connsiteX10" fmla="*/ 14288 w 9115425"/>
              <a:gd name="connsiteY10" fmla="*/ 1344893 h 3276600"/>
              <a:gd name="connsiteX11" fmla="*/ 0 w 9115425"/>
              <a:gd name="connsiteY11" fmla="*/ 1346334 h 327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15425" h="3276600">
                <a:moveTo>
                  <a:pt x="0" y="0"/>
                </a:moveTo>
                <a:lnTo>
                  <a:pt x="9115425" y="0"/>
                </a:lnTo>
                <a:lnTo>
                  <a:pt x="9115425" y="1344893"/>
                </a:lnTo>
                <a:cubicBezTo>
                  <a:pt x="8953381" y="1344893"/>
                  <a:pt x="8822018" y="1476256"/>
                  <a:pt x="8822018" y="1638300"/>
                </a:cubicBezTo>
                <a:cubicBezTo>
                  <a:pt x="8822018" y="1800344"/>
                  <a:pt x="8953381" y="1931707"/>
                  <a:pt x="9115425" y="1931707"/>
                </a:cubicBezTo>
                <a:lnTo>
                  <a:pt x="9115425" y="3276600"/>
                </a:lnTo>
                <a:lnTo>
                  <a:pt x="0" y="3276600"/>
                </a:lnTo>
                <a:lnTo>
                  <a:pt x="0" y="1930267"/>
                </a:lnTo>
                <a:lnTo>
                  <a:pt x="14288" y="1931707"/>
                </a:lnTo>
                <a:cubicBezTo>
                  <a:pt x="176332" y="1931707"/>
                  <a:pt x="307695" y="1800344"/>
                  <a:pt x="307695" y="1638300"/>
                </a:cubicBezTo>
                <a:cubicBezTo>
                  <a:pt x="307695" y="1476256"/>
                  <a:pt x="176332" y="1344893"/>
                  <a:pt x="14288" y="1344893"/>
                </a:cubicBezTo>
                <a:lnTo>
                  <a:pt x="0" y="134633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7A2CA-16A3-44D3-A74C-6C25DFB594B5}"/>
              </a:ext>
            </a:extLst>
          </p:cNvPr>
          <p:cNvSpPr txBox="1"/>
          <p:nvPr/>
        </p:nvSpPr>
        <p:spPr>
          <a:xfrm>
            <a:off x="2495550" y="2943225"/>
            <a:ext cx="72104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독서 모임 프로그램</a:t>
            </a:r>
            <a:endParaRPr lang="en-US" altLang="ko-KR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ko-KR" altLang="en-US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C80FB4-0334-4C7F-B632-B04D9B285D87}"/>
              </a:ext>
            </a:extLst>
          </p:cNvPr>
          <p:cNvSpPr txBox="1"/>
          <p:nvPr/>
        </p:nvSpPr>
        <p:spPr>
          <a:xfrm>
            <a:off x="2495550" y="3446740"/>
            <a:ext cx="7210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이효정 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14C1AE-0E75-478E-9B78-89222C81B17E}"/>
              </a:ext>
            </a:extLst>
          </p:cNvPr>
          <p:cNvSpPr/>
          <p:nvPr/>
        </p:nvSpPr>
        <p:spPr>
          <a:xfrm>
            <a:off x="1492906" y="3373439"/>
            <a:ext cx="128861" cy="128861"/>
          </a:xfrm>
          <a:prstGeom prst="rect">
            <a:avLst/>
          </a:prstGeom>
          <a:solidFill>
            <a:srgbClr val="F27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AF1DF4-6E4A-4C78-B377-B2CEF51AD503}"/>
              </a:ext>
            </a:extLst>
          </p:cNvPr>
          <p:cNvSpPr/>
          <p:nvPr/>
        </p:nvSpPr>
        <p:spPr>
          <a:xfrm>
            <a:off x="5448965" y="3909108"/>
            <a:ext cx="647035" cy="60852"/>
          </a:xfrm>
          <a:prstGeom prst="rect">
            <a:avLst/>
          </a:prstGeom>
          <a:solidFill>
            <a:srgbClr val="FF00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E1169E-F537-4468-8AD0-FD5D02C3A3E1}"/>
              </a:ext>
            </a:extLst>
          </p:cNvPr>
          <p:cNvSpPr/>
          <p:nvPr/>
        </p:nvSpPr>
        <p:spPr>
          <a:xfrm>
            <a:off x="4801930" y="3909108"/>
            <a:ext cx="647035" cy="60852"/>
          </a:xfrm>
          <a:prstGeom prst="rect">
            <a:avLst/>
          </a:prstGeom>
          <a:solidFill>
            <a:srgbClr val="008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11C01B-7BC2-4C40-8761-192FC5B072DF}"/>
              </a:ext>
            </a:extLst>
          </p:cNvPr>
          <p:cNvSpPr/>
          <p:nvPr/>
        </p:nvSpPr>
        <p:spPr>
          <a:xfrm>
            <a:off x="6743035" y="3909108"/>
            <a:ext cx="647035" cy="60852"/>
          </a:xfrm>
          <a:prstGeom prst="rect">
            <a:avLst/>
          </a:prstGeom>
          <a:solidFill>
            <a:srgbClr val="00A7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7475A3-BC6B-4FEE-A5AE-2C5A5C540532}"/>
              </a:ext>
            </a:extLst>
          </p:cNvPr>
          <p:cNvSpPr/>
          <p:nvPr/>
        </p:nvSpPr>
        <p:spPr>
          <a:xfrm>
            <a:off x="6096000" y="3909108"/>
            <a:ext cx="647035" cy="60852"/>
          </a:xfrm>
          <a:prstGeom prst="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77FF1EE-8A0C-4D05-A7E5-1C730C4EB384}"/>
              </a:ext>
            </a:extLst>
          </p:cNvPr>
          <p:cNvSpPr/>
          <p:nvPr/>
        </p:nvSpPr>
        <p:spPr>
          <a:xfrm>
            <a:off x="10423717" y="3204506"/>
            <a:ext cx="466725" cy="46672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9D8D7C1-C413-4127-883E-D9E5ED56C2F8}"/>
              </a:ext>
            </a:extLst>
          </p:cNvPr>
          <p:cNvSpPr/>
          <p:nvPr/>
        </p:nvSpPr>
        <p:spPr>
          <a:xfrm>
            <a:off x="10598807" y="3373439"/>
            <a:ext cx="128861" cy="128861"/>
          </a:xfrm>
          <a:prstGeom prst="rect">
            <a:avLst/>
          </a:prstGeom>
          <a:solidFill>
            <a:srgbClr val="F27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061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UI004 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멤버 관리하기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720255" y="1622105"/>
            <a:ext cx="40881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그룹장은 멤버관리를 위해 멤버 목록을 화면에 출력한다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 err="1"/>
              <a:t>그룹장</a:t>
            </a:r>
            <a:r>
              <a:rPr lang="en-US" altLang="ko-KR" b="1" dirty="0"/>
              <a:t>, </a:t>
            </a:r>
            <a:r>
              <a:rPr lang="ko-KR" altLang="en-US" b="1" dirty="0"/>
              <a:t>서기</a:t>
            </a:r>
            <a:r>
              <a:rPr lang="en-US" altLang="ko-KR" b="1" dirty="0"/>
              <a:t>, </a:t>
            </a:r>
            <a:r>
              <a:rPr lang="ko-KR" altLang="en-US" b="1" dirty="0"/>
              <a:t>발제자</a:t>
            </a:r>
            <a:r>
              <a:rPr lang="en-US" altLang="ko-KR" b="1" dirty="0"/>
              <a:t>, </a:t>
            </a:r>
            <a:r>
              <a:rPr lang="ko-KR" altLang="en-US" b="1" dirty="0"/>
              <a:t>일반회원 순서로 멤버들을 조회할 수 있어야 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그룹장을 제외한 모든 멤버들을 관리할 수 있는 버튼이 있어야 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하단에는 초대코드가 있어야 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역할지정 및 </a:t>
            </a:r>
            <a:r>
              <a:rPr lang="ko-KR" altLang="en-US" b="1" dirty="0" err="1"/>
              <a:t>강퇴</a:t>
            </a:r>
            <a:r>
              <a:rPr lang="ko-KR" altLang="en-US" b="1" dirty="0"/>
              <a:t> 시 확인하는 팝업이 나와야 한다</a:t>
            </a:r>
            <a:r>
              <a:rPr lang="en-US" altLang="ko-KR" b="1" dirty="0"/>
              <a:t>.</a:t>
            </a:r>
          </a:p>
        </p:txBody>
      </p:sp>
      <p:pic>
        <p:nvPicPr>
          <p:cNvPr id="4098" name="Picture 2" descr="멤버관리창">
            <a:extLst>
              <a:ext uri="{FF2B5EF4-FFF2-40B4-BE49-F238E27FC236}">
                <a16:creationId xmlns:a16="http://schemas.microsoft.com/office/drawing/2014/main" id="{5E1BE959-C57A-4A6A-ABAE-C75F9190F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208" y="923848"/>
            <a:ext cx="3338502" cy="524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5854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UI005 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역할 임명하기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720255" y="1622105"/>
            <a:ext cx="40881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역할지정 버튼을 클릭하면 임명 재확인 메시지를 출력한다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 err="1"/>
              <a:t>Cancle</a:t>
            </a:r>
            <a:r>
              <a:rPr lang="ko-KR" altLang="en-US" b="1" dirty="0"/>
              <a:t>버튼을 클릭하면 취소되고 바로 이전 화면인 멤버관리 화면을 출력한다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OK</a:t>
            </a:r>
            <a:r>
              <a:rPr lang="ko-KR" altLang="en-US" b="1" dirty="0"/>
              <a:t>버튼을 클릭하면 선택된 멤버는 다음 역할이 부여된다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</p:txBody>
      </p:sp>
      <p:pic>
        <p:nvPicPr>
          <p:cNvPr id="5122" name="Picture 2" descr="임명알림">
            <a:extLst>
              <a:ext uri="{FF2B5EF4-FFF2-40B4-BE49-F238E27FC236}">
                <a16:creationId xmlns:a16="http://schemas.microsoft.com/office/drawing/2014/main" id="{054438AD-3D20-4EA6-B3A9-468A0799D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990" y="778214"/>
            <a:ext cx="3243658" cy="5307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583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UI006 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멤버 </a:t>
            </a:r>
            <a:r>
              <a:rPr lang="ko-KR" altLang="en-US" sz="19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강퇴하기</a:t>
            </a:r>
            <a:endParaRPr lang="ko-KR" altLang="en-US" sz="19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720255" y="1622105"/>
            <a:ext cx="40881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err="1"/>
              <a:t>강퇴</a:t>
            </a:r>
            <a:r>
              <a:rPr lang="ko-KR" altLang="en-US" b="1" dirty="0"/>
              <a:t> 버튼을 클릭하면 </a:t>
            </a:r>
            <a:r>
              <a:rPr lang="ko-KR" altLang="en-US" b="1" dirty="0" err="1"/>
              <a:t>강퇴</a:t>
            </a:r>
            <a:r>
              <a:rPr lang="ko-KR" altLang="en-US" b="1" dirty="0"/>
              <a:t> 재확인 메시지를 출력한다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 err="1"/>
              <a:t>Cancle</a:t>
            </a:r>
            <a:r>
              <a:rPr lang="ko-KR" altLang="en-US" b="1" dirty="0"/>
              <a:t>버튼을 클릭하면 취소되고 바로 이전 화면인 멤버관리 화면을 출력한다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OK</a:t>
            </a:r>
            <a:r>
              <a:rPr lang="ko-KR" altLang="en-US" b="1" dirty="0"/>
              <a:t>버튼을 클릭하면 선택된 멤버는 해당 그룹에서 제외된다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</p:txBody>
      </p:sp>
      <p:pic>
        <p:nvPicPr>
          <p:cNvPr id="6146" name="Picture 2" descr="강퇴알림">
            <a:extLst>
              <a:ext uri="{FF2B5EF4-FFF2-40B4-BE49-F238E27FC236}">
                <a16:creationId xmlns:a16="http://schemas.microsoft.com/office/drawing/2014/main" id="{AA87BEF2-DD5D-4697-AA37-B1F3A8C70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227" y="876299"/>
            <a:ext cx="3305249" cy="5288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9761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740219"/>
              <a:ext cx="1146770" cy="284788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91785" y="2022453"/>
            <a:ext cx="1560951" cy="400110"/>
            <a:chOff x="957836" y="1671488"/>
            <a:chExt cx="1560951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75040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191784" y="2616726"/>
            <a:ext cx="1560952" cy="2373400"/>
            <a:chOff x="957835" y="-301802"/>
            <a:chExt cx="1560952" cy="237340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5" y="-301802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1785" y="3079580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5907313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UI007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 도서 검색하기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4B9D17-67DF-495A-9FBA-66E0F5B98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3544" y="805793"/>
            <a:ext cx="3345445" cy="5575743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5886239" y="823000"/>
            <a:ext cx="545232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관련 </a:t>
            </a:r>
            <a:r>
              <a:rPr lang="ko-KR" altLang="en-US" b="1" dirty="0" err="1"/>
              <a:t>액터</a:t>
            </a:r>
            <a:r>
              <a:rPr lang="en-US" altLang="ko-KR" b="1" dirty="0"/>
              <a:t>: </a:t>
            </a:r>
            <a:r>
              <a:rPr lang="ko-KR" altLang="en-US" b="1" dirty="0"/>
              <a:t>사용자</a:t>
            </a:r>
            <a:r>
              <a:rPr lang="en-US" altLang="ko-KR" b="1" dirty="0"/>
              <a:t>, </a:t>
            </a:r>
            <a:r>
              <a:rPr lang="ko-KR" altLang="en-US" b="1" dirty="0"/>
              <a:t>도서</a:t>
            </a:r>
            <a:r>
              <a:rPr lang="en-US" altLang="ko-KR" b="1" dirty="0"/>
              <a:t>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시나리오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사용자는 저자 혹은 도서명을 선택하고 검색어를 입력한 후 돋보기 모양 버튼을 클릭합니다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만약 검색어를 입력하지 않고 돋보기 모양 버튼 클릭 시 시스템은 </a:t>
            </a:r>
            <a:r>
              <a:rPr lang="en-US" altLang="ko-KR" b="1" dirty="0"/>
              <a:t>“</a:t>
            </a:r>
            <a:r>
              <a:rPr lang="ko-KR" altLang="en-US" b="1" dirty="0"/>
              <a:t>검색어를 입력하세요</a:t>
            </a:r>
            <a:r>
              <a:rPr lang="en-US" altLang="ko-KR" b="1" dirty="0"/>
              <a:t>.”</a:t>
            </a:r>
            <a:r>
              <a:rPr lang="ko-KR" altLang="en-US" b="1" dirty="0"/>
              <a:t>라는 메시지를 표시합니다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시스템은 도서</a:t>
            </a:r>
            <a:r>
              <a:rPr lang="en-US" altLang="ko-KR" b="1" dirty="0"/>
              <a:t>DB</a:t>
            </a:r>
            <a:r>
              <a:rPr lang="ko-KR" altLang="en-US" b="1" dirty="0"/>
              <a:t>로부터 사용자가 입력한 검색어와 관련된 도서들의 목록을 가져와서 화면에 출력합니다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만약 도서</a:t>
            </a:r>
            <a:r>
              <a:rPr lang="en-US" altLang="ko-KR" b="1" dirty="0"/>
              <a:t>DB</a:t>
            </a:r>
            <a:r>
              <a:rPr lang="ko-KR" altLang="en-US" b="1" dirty="0"/>
              <a:t>와 정상적으로 연결이 되지 않은 경우</a:t>
            </a:r>
            <a:r>
              <a:rPr lang="en-US" altLang="ko-KR" b="1" dirty="0"/>
              <a:t>, </a:t>
            </a:r>
            <a:r>
              <a:rPr lang="ko-KR" altLang="en-US" b="1" dirty="0"/>
              <a:t>시스템은 </a:t>
            </a:r>
            <a:r>
              <a:rPr lang="en-US" altLang="ko-KR" b="1" dirty="0"/>
              <a:t>“</a:t>
            </a:r>
            <a:r>
              <a:rPr lang="ko-KR" altLang="en-US" b="1" dirty="0"/>
              <a:t>데이터베이스 연결 실패</a:t>
            </a:r>
            <a:r>
              <a:rPr lang="en-US" altLang="ko-KR" b="1" dirty="0"/>
              <a:t>”</a:t>
            </a:r>
            <a:r>
              <a:rPr lang="ko-KR" altLang="en-US" b="1" dirty="0"/>
              <a:t>라는 메시지를 표시합니다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만약 사용자가 </a:t>
            </a:r>
            <a:r>
              <a:rPr lang="en-US" altLang="ko-KR" b="1" dirty="0"/>
              <a:t>X </a:t>
            </a:r>
            <a:r>
              <a:rPr lang="ko-KR" altLang="en-US" b="1" dirty="0"/>
              <a:t>버튼은 클릭하여 창을 닫는 경우 시스템은 앱 초기 실행화면으로 전환합니다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510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740219"/>
              <a:ext cx="1146770" cy="284788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91785" y="2022453"/>
            <a:ext cx="1560951" cy="400110"/>
            <a:chOff x="957836" y="1671488"/>
            <a:chExt cx="1560951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75040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191784" y="2555209"/>
            <a:ext cx="1598038" cy="400110"/>
            <a:chOff x="957835" y="-363319"/>
            <a:chExt cx="159803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5" y="-301802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31998" y="-363319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3020856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5907313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UI008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 도서 정보 조회하기</a:t>
            </a:r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 </a:t>
            </a:r>
            <a:endParaRPr lang="ko-KR" altLang="en-US" sz="19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4B9D17-67DF-495A-9FBA-66E0F5B98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3544" y="805794"/>
            <a:ext cx="3345445" cy="5575741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5886239" y="823000"/>
            <a:ext cx="54523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관련 </a:t>
            </a:r>
            <a:r>
              <a:rPr lang="ko-KR" altLang="en-US" b="1" dirty="0" err="1"/>
              <a:t>액터</a:t>
            </a:r>
            <a:r>
              <a:rPr lang="en-US" altLang="ko-KR" b="1" dirty="0"/>
              <a:t>: </a:t>
            </a:r>
            <a:r>
              <a:rPr lang="ko-KR" altLang="en-US" b="1" dirty="0"/>
              <a:t>사용자</a:t>
            </a:r>
            <a:r>
              <a:rPr lang="en-US" altLang="ko-KR" b="1" dirty="0"/>
              <a:t>, </a:t>
            </a:r>
            <a:r>
              <a:rPr lang="ko-KR" altLang="en-US" b="1" dirty="0"/>
              <a:t>도서</a:t>
            </a:r>
            <a:r>
              <a:rPr lang="en-US" altLang="ko-KR" b="1" dirty="0"/>
              <a:t>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시나리오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사용자는 정보를 얻고자 하는 도서를 클릭합니다</a:t>
            </a:r>
            <a:r>
              <a:rPr lang="en-US" altLang="ko-KR" b="1" dirty="0"/>
              <a:t>. 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시스템은 사용자가 선택한 도서의 정보를 가지고 도서</a:t>
            </a:r>
            <a:r>
              <a:rPr lang="en-US" altLang="ko-KR" b="1" dirty="0"/>
              <a:t>DB</a:t>
            </a:r>
            <a:r>
              <a:rPr lang="ko-KR" altLang="en-US" b="1" dirty="0"/>
              <a:t>로부터 해당 도서에 대한 정보를 가져옵니다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시스템은 가져온 정보를 화면에 출력합니다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만약 도서</a:t>
            </a:r>
            <a:r>
              <a:rPr lang="en-US" altLang="ko-KR" b="1" dirty="0"/>
              <a:t>DB</a:t>
            </a:r>
            <a:r>
              <a:rPr lang="ko-KR" altLang="en-US" b="1" dirty="0"/>
              <a:t>와 정상적으로 연결이 되지 않은 경우</a:t>
            </a:r>
            <a:r>
              <a:rPr lang="en-US" altLang="ko-KR" b="1" dirty="0"/>
              <a:t>,</a:t>
            </a:r>
            <a:r>
              <a:rPr lang="ko-KR" altLang="en-US" b="1" dirty="0"/>
              <a:t> 시스템은 </a:t>
            </a:r>
            <a:r>
              <a:rPr lang="en-US" altLang="ko-KR" b="1" dirty="0"/>
              <a:t>“</a:t>
            </a:r>
            <a:r>
              <a:rPr lang="ko-KR" altLang="en-US" b="1" dirty="0"/>
              <a:t>데이터베이스 연결 실패</a:t>
            </a:r>
            <a:r>
              <a:rPr lang="en-US" altLang="ko-KR" b="1" dirty="0"/>
              <a:t>”</a:t>
            </a:r>
            <a:r>
              <a:rPr lang="ko-KR" altLang="en-US" b="1" dirty="0"/>
              <a:t>라는 메시지를 표시합니다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만약 사용자가 </a:t>
            </a:r>
            <a:r>
              <a:rPr lang="en-US" altLang="ko-KR" b="1" dirty="0"/>
              <a:t>X</a:t>
            </a:r>
            <a:r>
              <a:rPr lang="ko-KR" altLang="en-US" b="1" dirty="0"/>
              <a:t> 버튼을 누르면 시스템은 도서 검색하기 화면으로 전환합니다</a:t>
            </a:r>
            <a:r>
              <a:rPr lang="en-US" altLang="ko-KR" b="1" dirty="0"/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CD3F17F-1EDD-4702-A5E2-D1823776D328}"/>
              </a:ext>
            </a:extLst>
          </p:cNvPr>
          <p:cNvSpPr/>
          <p:nvPr/>
        </p:nvSpPr>
        <p:spPr>
          <a:xfrm>
            <a:off x="4766982" y="3244334"/>
            <a:ext cx="2658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SCVT001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 투표 등록하기</a:t>
            </a:r>
          </a:p>
        </p:txBody>
      </p:sp>
    </p:spTree>
    <p:extLst>
      <p:ext uri="{BB962C8B-B14F-4D97-AF65-F5344CB8AC3E}">
        <p14:creationId xmlns:p14="http://schemas.microsoft.com/office/powerpoint/2010/main" val="2949767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740219"/>
              <a:ext cx="1146770" cy="284788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91785" y="2019941"/>
            <a:ext cx="1615260" cy="400110"/>
            <a:chOff x="957836" y="1668976"/>
            <a:chExt cx="1615260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049221" y="1668976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75040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03265" y="2546685"/>
            <a:ext cx="1615574" cy="400110"/>
            <a:chOff x="957835" y="-343151"/>
            <a:chExt cx="1615574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5" y="-301802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49534" y="-343151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1785" y="2956004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BEDAADF7-E54C-4061-8BDB-095C4C1A6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0242" y="802021"/>
            <a:ext cx="3345444" cy="557574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88F3054A-7BD6-4166-9343-15CFC3CB24F0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SCVT001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 투표 등록하기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F396D23-0687-484D-BFC2-DE27A07C7A78}"/>
              </a:ext>
            </a:extLst>
          </p:cNvPr>
          <p:cNvSpPr txBox="1"/>
          <p:nvPr/>
        </p:nvSpPr>
        <p:spPr>
          <a:xfrm>
            <a:off x="7165449" y="572655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3BFD519-B004-4B68-9742-800B0AC9F191}"/>
              </a:ext>
            </a:extLst>
          </p:cNvPr>
          <p:cNvSpPr txBox="1"/>
          <p:nvPr/>
        </p:nvSpPr>
        <p:spPr>
          <a:xfrm>
            <a:off x="6258658" y="1029138"/>
            <a:ext cx="542198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상단의 </a:t>
            </a:r>
            <a:r>
              <a:rPr lang="en-US" altLang="ko-KR" b="1" dirty="0"/>
              <a:t>X </a:t>
            </a:r>
            <a:r>
              <a:rPr lang="ko-KR" altLang="en-US" b="1" dirty="0"/>
              <a:t>버튼 클릭 시 </a:t>
            </a:r>
            <a:r>
              <a:rPr lang="en-US" altLang="ko-KR" b="1" dirty="0"/>
              <a:t>“</a:t>
            </a:r>
            <a:r>
              <a:rPr lang="ko-KR" altLang="en-US" b="1" dirty="0"/>
              <a:t>나가시겠습니까</a:t>
            </a:r>
            <a:r>
              <a:rPr lang="en-US" altLang="ko-KR" b="1" dirty="0"/>
              <a:t>?”</a:t>
            </a:r>
            <a:r>
              <a:rPr lang="ko-KR" altLang="en-US" b="1" dirty="0"/>
              <a:t>라는 메시지를 표시한다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제목 또는 내용 또는 선택지 입력 시 하단에 키보드 창이 출력된다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+ </a:t>
            </a:r>
            <a:r>
              <a:rPr lang="ko-KR" altLang="en-US" b="1" dirty="0"/>
              <a:t>버튼 클릭 시 항목이 하나 추가된다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마감시간을 설정하기 위해 </a:t>
            </a:r>
            <a:r>
              <a:rPr lang="en-US" altLang="ko-KR" b="1" dirty="0"/>
              <a:t>“</a:t>
            </a:r>
            <a:r>
              <a:rPr lang="ko-KR" altLang="en-US" b="1" dirty="0"/>
              <a:t>마감시간 설정</a:t>
            </a:r>
            <a:r>
              <a:rPr lang="en-US" altLang="ko-KR" b="1" dirty="0"/>
              <a:t>”</a:t>
            </a:r>
            <a:r>
              <a:rPr lang="ko-KR" altLang="en-US" b="1" dirty="0"/>
              <a:t>의 체크버튼을 클릭하면 시간 설정 팝업이 뜬다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중복으로 선택 가능하게 하고자 한다면 </a:t>
            </a:r>
            <a:r>
              <a:rPr lang="en-US" altLang="ko-KR" b="1" dirty="0"/>
              <a:t>“</a:t>
            </a:r>
            <a:r>
              <a:rPr lang="ko-KR" altLang="en-US" b="1" dirty="0"/>
              <a:t>중복선택</a:t>
            </a:r>
            <a:r>
              <a:rPr lang="en-US" altLang="ko-KR" b="1" dirty="0"/>
              <a:t>” </a:t>
            </a:r>
            <a:r>
              <a:rPr lang="ko-KR" altLang="en-US" b="1" dirty="0"/>
              <a:t>체크버튼을 클릭한다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투표를 익명으로 진행하려면 </a:t>
            </a:r>
            <a:r>
              <a:rPr lang="en-US" altLang="ko-KR" b="1" dirty="0"/>
              <a:t>“</a:t>
            </a:r>
            <a:r>
              <a:rPr lang="ko-KR" altLang="en-US" b="1" dirty="0"/>
              <a:t>익명투표</a:t>
            </a:r>
            <a:r>
              <a:rPr lang="en-US" altLang="ko-KR" b="1" dirty="0"/>
              <a:t>” </a:t>
            </a:r>
            <a:r>
              <a:rPr lang="ko-KR" altLang="en-US" b="1" dirty="0"/>
              <a:t>옆의 체크버튼을 클릭한다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등록버튼 클릭 시 </a:t>
            </a:r>
            <a:r>
              <a:rPr lang="en-US" altLang="ko-KR" b="1" dirty="0"/>
              <a:t>“</a:t>
            </a:r>
            <a:r>
              <a:rPr lang="ko-KR" altLang="en-US" b="1" dirty="0"/>
              <a:t>등록하시겠습니까</a:t>
            </a:r>
            <a:r>
              <a:rPr lang="en-US" altLang="ko-KR" b="1" dirty="0"/>
              <a:t>?”</a:t>
            </a:r>
            <a:r>
              <a:rPr lang="ko-KR" altLang="en-US" b="1" dirty="0"/>
              <a:t>라는 메시지를 표시한다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ko-KR" altLang="ko-KR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A194878-5A07-4531-8058-31FA7BAE1046}"/>
              </a:ext>
            </a:extLst>
          </p:cNvPr>
          <p:cNvSpPr/>
          <p:nvPr/>
        </p:nvSpPr>
        <p:spPr>
          <a:xfrm>
            <a:off x="4766982" y="3244334"/>
            <a:ext cx="2658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SCVT001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 투표 등록하기</a:t>
            </a:r>
          </a:p>
        </p:txBody>
      </p:sp>
    </p:spTree>
    <p:extLst>
      <p:ext uri="{BB962C8B-B14F-4D97-AF65-F5344CB8AC3E}">
        <p14:creationId xmlns:p14="http://schemas.microsoft.com/office/powerpoint/2010/main" val="3420876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740219"/>
              <a:ext cx="1146770" cy="284788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91785" y="2022453"/>
            <a:ext cx="1560951" cy="400110"/>
            <a:chOff x="957836" y="1671488"/>
            <a:chExt cx="1560951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75040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198178" y="2535037"/>
            <a:ext cx="1536261" cy="400110"/>
            <a:chOff x="964229" y="-383491"/>
            <a:chExt cx="1536261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64229" y="-316339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1976615" y="-383491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1785" y="2995689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BEDAADF7-E54C-4061-8BDB-095C4C1A6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0242" y="802021"/>
            <a:ext cx="3345444" cy="557574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88F3054A-7BD6-4166-9343-15CFC3CB24F0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SCVT002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 투표 하기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F396D23-0687-484D-BFC2-DE27A07C7A78}"/>
              </a:ext>
            </a:extLst>
          </p:cNvPr>
          <p:cNvSpPr txBox="1"/>
          <p:nvPr/>
        </p:nvSpPr>
        <p:spPr>
          <a:xfrm>
            <a:off x="7165449" y="572655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3BFD519-B004-4B68-9742-800B0AC9F191}"/>
              </a:ext>
            </a:extLst>
          </p:cNvPr>
          <p:cNvSpPr txBox="1"/>
          <p:nvPr/>
        </p:nvSpPr>
        <p:spPr>
          <a:xfrm>
            <a:off x="6258658" y="1029138"/>
            <a:ext cx="54219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상단의 </a:t>
            </a:r>
            <a:r>
              <a:rPr lang="en-US" altLang="ko-KR" b="1" dirty="0"/>
              <a:t>X </a:t>
            </a:r>
            <a:r>
              <a:rPr lang="ko-KR" altLang="en-US" b="1" dirty="0"/>
              <a:t>버튼 클릭 시 투표게시판 화면으로 전환된다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투표할 항목을 선택해서 투표하기 버튼을 클릭하면 </a:t>
            </a:r>
            <a:r>
              <a:rPr lang="en-US" altLang="ko-KR" b="1" dirty="0"/>
              <a:t>“</a:t>
            </a:r>
            <a:r>
              <a:rPr lang="ko-KR" altLang="en-US" b="1" dirty="0"/>
              <a:t>등록되었습니다</a:t>
            </a:r>
            <a:r>
              <a:rPr lang="en-US" altLang="ko-KR" b="1" dirty="0"/>
              <a:t>.”</a:t>
            </a:r>
            <a:r>
              <a:rPr lang="ko-KR" altLang="en-US" b="1" dirty="0"/>
              <a:t>라는 메시지를 표시한다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7816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740219"/>
              <a:ext cx="1146770" cy="284788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91785" y="2022453"/>
            <a:ext cx="1560951" cy="400110"/>
            <a:chOff x="957836" y="1671488"/>
            <a:chExt cx="1560951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75040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194805" y="2540045"/>
            <a:ext cx="1560951" cy="400110"/>
            <a:chOff x="957836" y="1671488"/>
            <a:chExt cx="1560951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52688" y="3004079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BEDAADF7-E54C-4061-8BDB-095C4C1A6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0242" y="802021"/>
            <a:ext cx="3345444" cy="557574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88F3054A-7BD6-4166-9343-15CFC3CB24F0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SCPT001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 게시글 등록하기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F396D23-0687-484D-BFC2-DE27A07C7A78}"/>
              </a:ext>
            </a:extLst>
          </p:cNvPr>
          <p:cNvSpPr txBox="1"/>
          <p:nvPr/>
        </p:nvSpPr>
        <p:spPr>
          <a:xfrm>
            <a:off x="7165449" y="572655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3BFD519-B004-4B68-9742-800B0AC9F191}"/>
              </a:ext>
            </a:extLst>
          </p:cNvPr>
          <p:cNvSpPr txBox="1"/>
          <p:nvPr/>
        </p:nvSpPr>
        <p:spPr>
          <a:xfrm>
            <a:off x="6258658" y="1029138"/>
            <a:ext cx="54219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상단의 </a:t>
            </a:r>
            <a:r>
              <a:rPr lang="en-US" altLang="ko-KR" b="1" dirty="0"/>
              <a:t>X </a:t>
            </a:r>
            <a:r>
              <a:rPr lang="ko-KR" altLang="en-US" b="1" dirty="0"/>
              <a:t>버튼 클릭 시 </a:t>
            </a:r>
            <a:r>
              <a:rPr lang="en-US" altLang="ko-KR" b="1" dirty="0"/>
              <a:t>“</a:t>
            </a:r>
            <a:r>
              <a:rPr lang="ko-KR" altLang="en-US" b="1" dirty="0"/>
              <a:t>나가시겠습니까</a:t>
            </a:r>
            <a:r>
              <a:rPr lang="en-US" altLang="ko-KR" b="1" dirty="0"/>
              <a:t>?”</a:t>
            </a:r>
            <a:r>
              <a:rPr lang="ko-KR" altLang="en-US" b="1" dirty="0"/>
              <a:t>라는 메시지를 표시한다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제목 또는 내용 입력 시 하단에 키보드 창이 출력된다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등록버튼 클릭 시 </a:t>
            </a:r>
            <a:r>
              <a:rPr lang="en-US" altLang="ko-KR" b="1" dirty="0"/>
              <a:t>“</a:t>
            </a:r>
            <a:r>
              <a:rPr lang="ko-KR" altLang="en-US" b="1" dirty="0"/>
              <a:t>등록하시겠습니까</a:t>
            </a:r>
            <a:r>
              <a:rPr lang="en-US" altLang="ko-KR" b="1" dirty="0"/>
              <a:t>?”</a:t>
            </a:r>
            <a:r>
              <a:rPr lang="ko-KR" altLang="en-US" b="1" dirty="0"/>
              <a:t>라는 메시지를 표시한다</a:t>
            </a:r>
            <a:r>
              <a:rPr lang="en-US" altLang="ko-KR" b="1" dirty="0"/>
              <a:t>.</a:t>
            </a:r>
            <a:endParaRPr lang="ko-KR" altLang="ko-KR" b="1" dirty="0"/>
          </a:p>
        </p:txBody>
      </p:sp>
    </p:spTree>
    <p:extLst>
      <p:ext uri="{BB962C8B-B14F-4D97-AF65-F5344CB8AC3E}">
        <p14:creationId xmlns:p14="http://schemas.microsoft.com/office/powerpoint/2010/main" val="1262534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740219"/>
              <a:ext cx="1146770" cy="284788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91785" y="2022453"/>
            <a:ext cx="1560951" cy="400110"/>
            <a:chOff x="957836" y="1671488"/>
            <a:chExt cx="1560951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75040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194805" y="2552878"/>
            <a:ext cx="1560951" cy="400110"/>
            <a:chOff x="957836" y="1671488"/>
            <a:chExt cx="1560951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52688" y="30612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BEDAADF7-E54C-4061-8BDB-095C4C1A6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0242" y="802021"/>
            <a:ext cx="3345444" cy="557574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88F3054A-7BD6-4166-9343-15CFC3CB24F0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SCPT002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 글 조회하기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F396D23-0687-484D-BFC2-DE27A07C7A78}"/>
              </a:ext>
            </a:extLst>
          </p:cNvPr>
          <p:cNvSpPr txBox="1"/>
          <p:nvPr/>
        </p:nvSpPr>
        <p:spPr>
          <a:xfrm>
            <a:off x="7165449" y="572655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3BFD519-B004-4B68-9742-800B0AC9F191}"/>
              </a:ext>
            </a:extLst>
          </p:cNvPr>
          <p:cNvSpPr txBox="1"/>
          <p:nvPr/>
        </p:nvSpPr>
        <p:spPr>
          <a:xfrm>
            <a:off x="6258658" y="1029138"/>
            <a:ext cx="54219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상단의 삼선 버튼 클릭 시 전체 게시판이 나열된 메뉴창이 나타난다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돋보기모양 버튼 클릭 시 검색창이 나타난다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+ </a:t>
            </a:r>
            <a:r>
              <a:rPr lang="ko-KR" altLang="en-US" b="1" dirty="0"/>
              <a:t>버튼 클릭 시 게시글 등록하기로 화면이 전환된다</a:t>
            </a:r>
            <a:r>
              <a:rPr lang="en-US" altLang="ko-KR" b="1" dirty="0"/>
              <a:t>.</a:t>
            </a:r>
            <a:endParaRPr lang="ko-KR" altLang="ko-KR" b="1" dirty="0"/>
          </a:p>
        </p:txBody>
      </p:sp>
    </p:spTree>
    <p:extLst>
      <p:ext uri="{BB962C8B-B14F-4D97-AF65-F5344CB8AC3E}">
        <p14:creationId xmlns:p14="http://schemas.microsoft.com/office/powerpoint/2010/main" val="492429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51F0F80-0E8E-4F45-B794-3B8E9AEFAF7D}"/>
              </a:ext>
            </a:extLst>
          </p:cNvPr>
          <p:cNvSpPr/>
          <p:nvPr/>
        </p:nvSpPr>
        <p:spPr>
          <a:xfrm>
            <a:off x="0" y="0"/>
            <a:ext cx="12192000" cy="552091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7CEAB96-3405-49BD-98C6-4F25365E645D}"/>
              </a:ext>
            </a:extLst>
          </p:cNvPr>
          <p:cNvGrpSpPr/>
          <p:nvPr/>
        </p:nvGrpSpPr>
        <p:grpSpPr>
          <a:xfrm>
            <a:off x="176545" y="138023"/>
            <a:ext cx="294251" cy="301924"/>
            <a:chOff x="176545" y="138023"/>
            <a:chExt cx="294251" cy="301924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200326D-8284-4E31-851B-2A53142C5E62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8460F80-3DE0-47D0-891F-0F9CD6FF211B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6FE3C3D-659B-4721-9D3B-00C7B51C6E9B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3194460-AFC7-433E-ABA7-EFC353ABFC69}"/>
              </a:ext>
            </a:extLst>
          </p:cNvPr>
          <p:cNvSpPr txBox="1"/>
          <p:nvPr/>
        </p:nvSpPr>
        <p:spPr>
          <a:xfrm>
            <a:off x="462721" y="103748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986388" y="1841540"/>
            <a:ext cx="1925513" cy="791363"/>
            <a:chOff x="916061" y="1604560"/>
            <a:chExt cx="1595607" cy="645031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1208844" y="1604560"/>
              <a:ext cx="1302824" cy="400510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916061" y="1622428"/>
              <a:ext cx="458028" cy="62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1</a:t>
              </a:r>
            </a:p>
            <a:p>
              <a:endPara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134925" y="2496263"/>
            <a:ext cx="1856308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8CF4A36-4A0E-42B7-B5EB-C4F09CFF5B99}"/>
              </a:ext>
            </a:extLst>
          </p:cNvPr>
          <p:cNvGrpSpPr/>
          <p:nvPr/>
        </p:nvGrpSpPr>
        <p:grpSpPr>
          <a:xfrm>
            <a:off x="3649307" y="1843136"/>
            <a:ext cx="1925513" cy="791363"/>
            <a:chOff x="916061" y="1604560"/>
            <a:chExt cx="1595607" cy="645031"/>
          </a:xfrm>
        </p:grpSpPr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D127FFBE-ECAD-433F-9871-F47A4804DC89}"/>
                </a:ext>
              </a:extLst>
            </p:cNvPr>
            <p:cNvSpPr/>
            <p:nvPr/>
          </p:nvSpPr>
          <p:spPr>
            <a:xfrm>
              <a:off x="1208844" y="1604560"/>
              <a:ext cx="1302824" cy="400510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유스케이스</a:t>
              </a:r>
              <a:r>
                <a:rPr lang="ko-KR" altLang="en-US" sz="1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모델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D2445D6-E63F-4FEF-BDAA-BEBF221925EF}"/>
                </a:ext>
              </a:extLst>
            </p:cNvPr>
            <p:cNvSpPr txBox="1"/>
            <p:nvPr/>
          </p:nvSpPr>
          <p:spPr>
            <a:xfrm>
              <a:off x="916061" y="1622428"/>
              <a:ext cx="458028" cy="62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2</a:t>
              </a:r>
            </a:p>
            <a:p>
              <a:endPara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CEF53DDF-EFB6-48E1-A3BC-5B932D7D5CA7}"/>
              </a:ext>
            </a:extLst>
          </p:cNvPr>
          <p:cNvCxnSpPr>
            <a:cxnSpLocks/>
          </p:cNvCxnSpPr>
          <p:nvPr/>
        </p:nvCxnSpPr>
        <p:spPr>
          <a:xfrm>
            <a:off x="3797844" y="2497859"/>
            <a:ext cx="1856308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4A52C2A1-64FA-4CCE-B54E-088945DE7D3B}"/>
              </a:ext>
            </a:extLst>
          </p:cNvPr>
          <p:cNvSpPr/>
          <p:nvPr/>
        </p:nvSpPr>
        <p:spPr>
          <a:xfrm>
            <a:off x="3820195" y="2573804"/>
            <a:ext cx="484355" cy="43694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(1)</a:t>
            </a:r>
            <a:endParaRPr lang="ko-KR" altLang="en-US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BBAD463-3A2D-4B10-BBB9-F692C0F10630}"/>
              </a:ext>
            </a:extLst>
          </p:cNvPr>
          <p:cNvSpPr txBox="1"/>
          <p:nvPr/>
        </p:nvSpPr>
        <p:spPr>
          <a:xfrm>
            <a:off x="4403946" y="3254528"/>
            <a:ext cx="1201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도서 검색</a:t>
            </a:r>
            <a:endParaRPr lang="ko-KR" altLang="en-US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0ECA30F-5C48-4B72-972E-B74A657F0016}"/>
              </a:ext>
            </a:extLst>
          </p:cNvPr>
          <p:cNvSpPr txBox="1"/>
          <p:nvPr/>
        </p:nvSpPr>
        <p:spPr>
          <a:xfrm>
            <a:off x="4402978" y="3828263"/>
            <a:ext cx="1413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일정 및 장소 선택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759E457-1187-4A09-8F6B-F7785EB1AF9C}"/>
              </a:ext>
            </a:extLst>
          </p:cNvPr>
          <p:cNvSpPr txBox="1"/>
          <p:nvPr/>
        </p:nvSpPr>
        <p:spPr>
          <a:xfrm>
            <a:off x="4367366" y="4429092"/>
            <a:ext cx="1412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투표 및 게시판 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C7AFF371-D5DF-40AB-8762-33025C3F0790}"/>
              </a:ext>
            </a:extLst>
          </p:cNvPr>
          <p:cNvSpPr/>
          <p:nvPr/>
        </p:nvSpPr>
        <p:spPr>
          <a:xfrm>
            <a:off x="3815878" y="3207971"/>
            <a:ext cx="484355" cy="43694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(2)</a:t>
            </a:r>
            <a:endParaRPr lang="ko-KR" altLang="en-US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B86E6C70-6A8C-4BA6-9472-A5099908A5B2}"/>
              </a:ext>
            </a:extLst>
          </p:cNvPr>
          <p:cNvSpPr/>
          <p:nvPr/>
        </p:nvSpPr>
        <p:spPr>
          <a:xfrm>
            <a:off x="3815878" y="3840009"/>
            <a:ext cx="484355" cy="43694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(3)</a:t>
            </a:r>
            <a:endParaRPr lang="ko-KR" altLang="en-US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04A2F21C-4F82-4C50-B340-3D706D3F7149}"/>
              </a:ext>
            </a:extLst>
          </p:cNvPr>
          <p:cNvSpPr/>
          <p:nvPr/>
        </p:nvSpPr>
        <p:spPr>
          <a:xfrm>
            <a:off x="3815877" y="4474685"/>
            <a:ext cx="484355" cy="43694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(4)</a:t>
            </a:r>
            <a:endParaRPr lang="ko-KR" altLang="en-US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FC051E76-6DFD-4998-81FD-31E02E3E1DDA}"/>
              </a:ext>
            </a:extLst>
          </p:cNvPr>
          <p:cNvGrpSpPr/>
          <p:nvPr/>
        </p:nvGrpSpPr>
        <p:grpSpPr>
          <a:xfrm>
            <a:off x="6527970" y="1841007"/>
            <a:ext cx="2092155" cy="791363"/>
            <a:chOff x="916061" y="1604560"/>
            <a:chExt cx="1595607" cy="645031"/>
          </a:xfrm>
        </p:grpSpPr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F139829B-D4FE-4723-A8EE-660260C31488}"/>
                </a:ext>
              </a:extLst>
            </p:cNvPr>
            <p:cNvSpPr/>
            <p:nvPr/>
          </p:nvSpPr>
          <p:spPr>
            <a:xfrm>
              <a:off x="1208844" y="1604560"/>
              <a:ext cx="1302824" cy="400510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화면 기술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A8B41FE-E909-4026-9A3B-749C0C19541F}"/>
                </a:ext>
              </a:extLst>
            </p:cNvPr>
            <p:cNvSpPr txBox="1"/>
            <p:nvPr/>
          </p:nvSpPr>
          <p:spPr>
            <a:xfrm>
              <a:off x="916061" y="1622428"/>
              <a:ext cx="458028" cy="62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3</a:t>
              </a:r>
            </a:p>
            <a:p>
              <a:endPara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122C41A8-DB71-46FA-BF4F-06EDF1590142}"/>
              </a:ext>
            </a:extLst>
          </p:cNvPr>
          <p:cNvCxnSpPr>
            <a:cxnSpLocks/>
          </p:cNvCxnSpPr>
          <p:nvPr/>
        </p:nvCxnSpPr>
        <p:spPr>
          <a:xfrm>
            <a:off x="6676507" y="2495730"/>
            <a:ext cx="1856308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19CCC89A-C466-4413-A850-2107BA3E542C}"/>
              </a:ext>
            </a:extLst>
          </p:cNvPr>
          <p:cNvGrpSpPr/>
          <p:nvPr/>
        </p:nvGrpSpPr>
        <p:grpSpPr>
          <a:xfrm>
            <a:off x="9282402" y="1841008"/>
            <a:ext cx="1925513" cy="491370"/>
            <a:chOff x="916061" y="1604560"/>
            <a:chExt cx="1595607" cy="400510"/>
          </a:xfrm>
        </p:grpSpPr>
        <p:sp>
          <p:nvSpPr>
            <p:cNvPr id="111" name="사각형: 둥근 모서리 110">
              <a:extLst>
                <a:ext uri="{FF2B5EF4-FFF2-40B4-BE49-F238E27FC236}">
                  <a16:creationId xmlns:a16="http://schemas.microsoft.com/office/drawing/2014/main" id="{CC11004A-A304-4788-B8D4-588DB18690CC}"/>
                </a:ext>
              </a:extLst>
            </p:cNvPr>
            <p:cNvSpPr/>
            <p:nvPr/>
          </p:nvSpPr>
          <p:spPr>
            <a:xfrm>
              <a:off x="1208844" y="1604560"/>
              <a:ext cx="1302824" cy="400510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err="1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비기능</a:t>
              </a:r>
              <a:endParaRPr lang="ko-KR" altLang="en-US" sz="1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07412FA-4D34-4191-826E-DE1DA342A58D}"/>
                </a:ext>
              </a:extLst>
            </p:cNvPr>
            <p:cNvSpPr txBox="1"/>
            <p:nvPr/>
          </p:nvSpPr>
          <p:spPr>
            <a:xfrm>
              <a:off x="916061" y="1622428"/>
              <a:ext cx="458028" cy="326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4</a:t>
              </a:r>
              <a:endPara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CB46A90E-4E3A-4D34-8830-A59E0B55C40A}"/>
              </a:ext>
            </a:extLst>
          </p:cNvPr>
          <p:cNvCxnSpPr>
            <a:cxnSpLocks/>
          </p:cNvCxnSpPr>
          <p:nvPr/>
        </p:nvCxnSpPr>
        <p:spPr>
          <a:xfrm>
            <a:off x="9430939" y="2495730"/>
            <a:ext cx="1856308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9AFADA3-AE90-4E4A-9345-FE3D2F056C33}"/>
              </a:ext>
            </a:extLst>
          </p:cNvPr>
          <p:cNvSpPr txBox="1"/>
          <p:nvPr/>
        </p:nvSpPr>
        <p:spPr>
          <a:xfrm>
            <a:off x="4411255" y="2621345"/>
            <a:ext cx="12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그룹 관리</a:t>
            </a:r>
            <a:endParaRPr lang="ko-KR" altLang="en-US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63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4788607-D4D0-4FC6-BB1D-7CA44CD883E7}"/>
              </a:ext>
            </a:extLst>
          </p:cNvPr>
          <p:cNvSpPr/>
          <p:nvPr/>
        </p:nvSpPr>
        <p:spPr>
          <a:xfrm>
            <a:off x="191785" y="2168769"/>
            <a:ext cx="335283" cy="27241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(1)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80F43DA-A5E1-4F3B-9E38-BF560B45B3D5}"/>
              </a:ext>
            </a:extLst>
          </p:cNvPr>
          <p:cNvSpPr/>
          <p:nvPr/>
        </p:nvSpPr>
        <p:spPr>
          <a:xfrm>
            <a:off x="191785" y="2559293"/>
            <a:ext cx="335283" cy="27241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(2)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53F5CAB-8D8C-4A7F-955A-FC5CD4A2DD47}"/>
              </a:ext>
            </a:extLst>
          </p:cNvPr>
          <p:cNvSpPr/>
          <p:nvPr/>
        </p:nvSpPr>
        <p:spPr>
          <a:xfrm>
            <a:off x="191785" y="2949817"/>
            <a:ext cx="335284" cy="27241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highlight>
                  <a:srgbClr val="808080"/>
                </a:highlight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(3)</a:t>
            </a:r>
            <a:endParaRPr lang="ko-KR" altLang="en-US" sz="1100" dirty="0">
              <a:highlight>
                <a:srgbClr val="808080"/>
              </a:highlight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D4B4E20-574B-4C21-BC00-A6D159846E9F}"/>
              </a:ext>
            </a:extLst>
          </p:cNvPr>
          <p:cNvSpPr/>
          <p:nvPr/>
        </p:nvSpPr>
        <p:spPr>
          <a:xfrm>
            <a:off x="191784" y="3417029"/>
            <a:ext cx="335284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(4)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BE5642-2902-4343-AB90-B66F943B8388}"/>
              </a:ext>
            </a:extLst>
          </p:cNvPr>
          <p:cNvSpPr txBox="1"/>
          <p:nvPr/>
        </p:nvSpPr>
        <p:spPr>
          <a:xfrm>
            <a:off x="668988" y="2152546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그룹 관리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6413D3-53CA-4CF1-A7A5-4BE6E9B26382}"/>
              </a:ext>
            </a:extLst>
          </p:cNvPr>
          <p:cNvSpPr txBox="1"/>
          <p:nvPr/>
        </p:nvSpPr>
        <p:spPr>
          <a:xfrm>
            <a:off x="668988" y="2541611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도서 검색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4994E1-5705-4010-81E9-4E5204799E85}"/>
              </a:ext>
            </a:extLst>
          </p:cNvPr>
          <p:cNvSpPr txBox="1"/>
          <p:nvPr/>
        </p:nvSpPr>
        <p:spPr>
          <a:xfrm>
            <a:off x="654850" y="2871017"/>
            <a:ext cx="1159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일정 및 장소 선택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CC4743-EF7F-4955-90B0-733B24199F40}"/>
              </a:ext>
            </a:extLst>
          </p:cNvPr>
          <p:cNvSpPr txBox="1"/>
          <p:nvPr/>
        </p:nvSpPr>
        <p:spPr>
          <a:xfrm>
            <a:off x="685014" y="3399025"/>
            <a:ext cx="98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투표 및 게시판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740219"/>
              <a:ext cx="1146770" cy="284788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91785" y="3906667"/>
            <a:ext cx="1560951" cy="400110"/>
            <a:chOff x="957836" y="1671488"/>
            <a:chExt cx="1560951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4359254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191785" y="4590016"/>
            <a:ext cx="1560951" cy="400110"/>
            <a:chOff x="957836" y="1671488"/>
            <a:chExt cx="1560951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1785" y="504260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그룹 관리하기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84B9D17-67DF-495A-9FBA-66E0F5B98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087" y="644201"/>
            <a:ext cx="6193455" cy="60091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고객의 기능 요구 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8527517" y="1770210"/>
            <a:ext cx="32177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그룹 개설하기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그룹 조회하기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그룹 삭제하기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그룹 가입 신청하기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역할 부여하기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그룹 탈퇴하기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281401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4788607-D4D0-4FC6-BB1D-7CA44CD883E7}"/>
              </a:ext>
            </a:extLst>
          </p:cNvPr>
          <p:cNvSpPr/>
          <p:nvPr/>
        </p:nvSpPr>
        <p:spPr>
          <a:xfrm>
            <a:off x="191785" y="2168769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(1)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80F43DA-A5E1-4F3B-9E38-BF560B45B3D5}"/>
              </a:ext>
            </a:extLst>
          </p:cNvPr>
          <p:cNvSpPr/>
          <p:nvPr/>
        </p:nvSpPr>
        <p:spPr>
          <a:xfrm>
            <a:off x="191785" y="2559293"/>
            <a:ext cx="335283" cy="272415"/>
          </a:xfrm>
          <a:prstGeom prst="round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(2)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53F5CAB-8D8C-4A7F-955A-FC5CD4A2DD47}"/>
              </a:ext>
            </a:extLst>
          </p:cNvPr>
          <p:cNvSpPr/>
          <p:nvPr/>
        </p:nvSpPr>
        <p:spPr>
          <a:xfrm>
            <a:off x="191785" y="2949817"/>
            <a:ext cx="335284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(3)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D4B4E20-574B-4C21-BC00-A6D159846E9F}"/>
              </a:ext>
            </a:extLst>
          </p:cNvPr>
          <p:cNvSpPr/>
          <p:nvPr/>
        </p:nvSpPr>
        <p:spPr>
          <a:xfrm>
            <a:off x="191784" y="3417029"/>
            <a:ext cx="335284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(4)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BE5642-2902-4343-AB90-B66F943B8388}"/>
              </a:ext>
            </a:extLst>
          </p:cNvPr>
          <p:cNvSpPr txBox="1"/>
          <p:nvPr/>
        </p:nvSpPr>
        <p:spPr>
          <a:xfrm>
            <a:off x="668988" y="2152546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그룹 관리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6413D3-53CA-4CF1-A7A5-4BE6E9B26382}"/>
              </a:ext>
            </a:extLst>
          </p:cNvPr>
          <p:cNvSpPr txBox="1"/>
          <p:nvPr/>
        </p:nvSpPr>
        <p:spPr>
          <a:xfrm>
            <a:off x="668988" y="2541611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A9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도서 선정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4994E1-5705-4010-81E9-4E5204799E85}"/>
              </a:ext>
            </a:extLst>
          </p:cNvPr>
          <p:cNvSpPr txBox="1"/>
          <p:nvPr/>
        </p:nvSpPr>
        <p:spPr>
          <a:xfrm>
            <a:off x="654850" y="2871017"/>
            <a:ext cx="1159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일정 및 장소 선택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CC4743-EF7F-4955-90B0-733B24199F40}"/>
              </a:ext>
            </a:extLst>
          </p:cNvPr>
          <p:cNvSpPr txBox="1"/>
          <p:nvPr/>
        </p:nvSpPr>
        <p:spPr>
          <a:xfrm>
            <a:off x="685014" y="3399025"/>
            <a:ext cx="98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투표 및 게시판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740219"/>
              <a:ext cx="1146770" cy="284788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91785" y="3906667"/>
            <a:ext cx="1560951" cy="400110"/>
            <a:chOff x="957836" y="1671488"/>
            <a:chExt cx="1560951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4359254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191785" y="4590016"/>
            <a:ext cx="1560951" cy="400110"/>
            <a:chOff x="957836" y="1671488"/>
            <a:chExt cx="1560951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1785" y="504260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도서 선정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4B9D17-67DF-495A-9FBA-66E0F5B98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10865" y="659898"/>
            <a:ext cx="6193455" cy="50540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고객의 기능 요구 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8527517" y="1225267"/>
            <a:ext cx="32177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후보도서 등록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대상도서 선정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추천도서 등록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도서 검색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도서 정보 조회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광고 도서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810087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4788607-D4D0-4FC6-BB1D-7CA44CD883E7}"/>
              </a:ext>
            </a:extLst>
          </p:cNvPr>
          <p:cNvSpPr/>
          <p:nvPr/>
        </p:nvSpPr>
        <p:spPr>
          <a:xfrm>
            <a:off x="191785" y="2168769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(1)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80F43DA-A5E1-4F3B-9E38-BF560B45B3D5}"/>
              </a:ext>
            </a:extLst>
          </p:cNvPr>
          <p:cNvSpPr/>
          <p:nvPr/>
        </p:nvSpPr>
        <p:spPr>
          <a:xfrm>
            <a:off x="191785" y="2559293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(2)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53F5CAB-8D8C-4A7F-955A-FC5CD4A2DD47}"/>
              </a:ext>
            </a:extLst>
          </p:cNvPr>
          <p:cNvSpPr/>
          <p:nvPr/>
        </p:nvSpPr>
        <p:spPr>
          <a:xfrm>
            <a:off x="191785" y="2949817"/>
            <a:ext cx="335284" cy="27241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(3)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D4B4E20-574B-4C21-BC00-A6D159846E9F}"/>
              </a:ext>
            </a:extLst>
          </p:cNvPr>
          <p:cNvSpPr/>
          <p:nvPr/>
        </p:nvSpPr>
        <p:spPr>
          <a:xfrm>
            <a:off x="191784" y="3417029"/>
            <a:ext cx="335284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(4)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BE5642-2902-4343-AB90-B66F943B8388}"/>
              </a:ext>
            </a:extLst>
          </p:cNvPr>
          <p:cNvSpPr txBox="1"/>
          <p:nvPr/>
        </p:nvSpPr>
        <p:spPr>
          <a:xfrm>
            <a:off x="668988" y="2152546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그룹 관리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6413D3-53CA-4CF1-A7A5-4BE6E9B26382}"/>
              </a:ext>
            </a:extLst>
          </p:cNvPr>
          <p:cNvSpPr txBox="1"/>
          <p:nvPr/>
        </p:nvSpPr>
        <p:spPr>
          <a:xfrm>
            <a:off x="668988" y="2541611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도서 검색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4994E1-5705-4010-81E9-4E5204799E85}"/>
              </a:ext>
            </a:extLst>
          </p:cNvPr>
          <p:cNvSpPr txBox="1"/>
          <p:nvPr/>
        </p:nvSpPr>
        <p:spPr>
          <a:xfrm>
            <a:off x="654850" y="2871017"/>
            <a:ext cx="1159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일정 및 장소 선택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CC4743-EF7F-4955-90B0-733B24199F40}"/>
              </a:ext>
            </a:extLst>
          </p:cNvPr>
          <p:cNvSpPr txBox="1"/>
          <p:nvPr/>
        </p:nvSpPr>
        <p:spPr>
          <a:xfrm>
            <a:off x="685014" y="3399025"/>
            <a:ext cx="98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투표 및 게시판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740219"/>
              <a:ext cx="1146770" cy="284788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91785" y="3906667"/>
            <a:ext cx="1560951" cy="400110"/>
            <a:chOff x="957836" y="1671488"/>
            <a:chExt cx="1560951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4359254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191785" y="4590016"/>
            <a:ext cx="1560951" cy="400110"/>
            <a:chOff x="957836" y="1671488"/>
            <a:chExt cx="1560951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1785" y="504260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일정 및 장소 선택하기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84B9D17-67DF-495A-9FBA-66E0F5B98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087" y="644201"/>
            <a:ext cx="6193455" cy="60091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고객의 기능 요구 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8527517" y="1770210"/>
            <a:ext cx="32177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일정 선택하기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장소 선택하기</a:t>
            </a:r>
          </a:p>
        </p:txBody>
      </p:sp>
    </p:spTree>
    <p:extLst>
      <p:ext uri="{BB962C8B-B14F-4D97-AF65-F5344CB8AC3E}">
        <p14:creationId xmlns:p14="http://schemas.microsoft.com/office/powerpoint/2010/main" val="3097654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4788607-D4D0-4FC6-BB1D-7CA44CD883E7}"/>
              </a:ext>
            </a:extLst>
          </p:cNvPr>
          <p:cNvSpPr/>
          <p:nvPr/>
        </p:nvSpPr>
        <p:spPr>
          <a:xfrm>
            <a:off x="191785" y="2168769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(1)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80F43DA-A5E1-4F3B-9E38-BF560B45B3D5}"/>
              </a:ext>
            </a:extLst>
          </p:cNvPr>
          <p:cNvSpPr/>
          <p:nvPr/>
        </p:nvSpPr>
        <p:spPr>
          <a:xfrm>
            <a:off x="191785" y="2559293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(2)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53F5CAB-8D8C-4A7F-955A-FC5CD4A2DD47}"/>
              </a:ext>
            </a:extLst>
          </p:cNvPr>
          <p:cNvSpPr/>
          <p:nvPr/>
        </p:nvSpPr>
        <p:spPr>
          <a:xfrm>
            <a:off x="191785" y="2949817"/>
            <a:ext cx="335284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(3)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D4B4E20-574B-4C21-BC00-A6D159846E9F}"/>
              </a:ext>
            </a:extLst>
          </p:cNvPr>
          <p:cNvSpPr/>
          <p:nvPr/>
        </p:nvSpPr>
        <p:spPr>
          <a:xfrm>
            <a:off x="191784" y="3417029"/>
            <a:ext cx="335284" cy="272415"/>
          </a:xfrm>
          <a:prstGeom prst="round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(4)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BE5642-2902-4343-AB90-B66F943B8388}"/>
              </a:ext>
            </a:extLst>
          </p:cNvPr>
          <p:cNvSpPr txBox="1"/>
          <p:nvPr/>
        </p:nvSpPr>
        <p:spPr>
          <a:xfrm>
            <a:off x="668988" y="2152546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그룹 관리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6413D3-53CA-4CF1-A7A5-4BE6E9B26382}"/>
              </a:ext>
            </a:extLst>
          </p:cNvPr>
          <p:cNvSpPr txBox="1"/>
          <p:nvPr/>
        </p:nvSpPr>
        <p:spPr>
          <a:xfrm>
            <a:off x="668988" y="2541611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도서 선정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4994E1-5705-4010-81E9-4E5204799E85}"/>
              </a:ext>
            </a:extLst>
          </p:cNvPr>
          <p:cNvSpPr txBox="1"/>
          <p:nvPr/>
        </p:nvSpPr>
        <p:spPr>
          <a:xfrm>
            <a:off x="654850" y="2871017"/>
            <a:ext cx="1159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일정 및 장소 선택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CC4743-EF7F-4955-90B0-733B24199F40}"/>
              </a:ext>
            </a:extLst>
          </p:cNvPr>
          <p:cNvSpPr txBox="1"/>
          <p:nvPr/>
        </p:nvSpPr>
        <p:spPr>
          <a:xfrm>
            <a:off x="685014" y="3399025"/>
            <a:ext cx="98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A9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투표 및 게시판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740219"/>
              <a:ext cx="1146770" cy="284788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91785" y="3906667"/>
            <a:ext cx="1560951" cy="400110"/>
            <a:chOff x="957836" y="1671488"/>
            <a:chExt cx="1560951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4359254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191785" y="4590016"/>
            <a:ext cx="1560951" cy="400110"/>
            <a:chOff x="957836" y="1671488"/>
            <a:chExt cx="1560951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1785" y="504260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투표 및 게시판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4B9D17-67DF-495A-9FBA-66E0F5B98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55448" y="654882"/>
            <a:ext cx="6193455" cy="47316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고객의 기능 요구 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8536753" y="1197562"/>
            <a:ext cx="32177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글 작성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글 관리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글 검색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글 조회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투표 작성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투표 참여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852233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UI001 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그룹 가입하기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720255" y="1622105"/>
            <a:ext cx="40881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그룹 명</a:t>
            </a:r>
            <a:r>
              <a:rPr lang="en-US" altLang="ko-KR" b="1" dirty="0"/>
              <a:t>, </a:t>
            </a:r>
            <a:r>
              <a:rPr lang="ko-KR" altLang="en-US" b="1" dirty="0"/>
              <a:t>그룹 소개</a:t>
            </a:r>
            <a:r>
              <a:rPr lang="en-US" altLang="ko-KR" b="1" dirty="0"/>
              <a:t>, </a:t>
            </a:r>
            <a:r>
              <a:rPr lang="ko-KR" altLang="en-US" b="1" dirty="0"/>
              <a:t>관련 태그</a:t>
            </a:r>
            <a:r>
              <a:rPr lang="en-US" altLang="ko-KR" b="1" dirty="0"/>
              <a:t>, </a:t>
            </a:r>
            <a:r>
              <a:rPr lang="ko-KR" altLang="en-US" b="1" dirty="0"/>
              <a:t>닉네임 입력 창</a:t>
            </a:r>
            <a:r>
              <a:rPr lang="en-US" altLang="ko-KR" b="1" dirty="0"/>
              <a:t>, </a:t>
            </a:r>
            <a:r>
              <a:rPr lang="ko-KR" altLang="en-US" b="1" dirty="0"/>
              <a:t>닉네임 중복 확인 버튼</a:t>
            </a:r>
            <a:r>
              <a:rPr lang="en-US" altLang="ko-KR" b="1" dirty="0"/>
              <a:t>, </a:t>
            </a:r>
            <a:r>
              <a:rPr lang="ko-KR" altLang="en-US" b="1" dirty="0"/>
              <a:t>가입신청버튼이 있어야 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가입 신청 버튼을 누르면 가입 완료 팝업이 나와야 한다</a:t>
            </a:r>
            <a:r>
              <a:rPr lang="en-US" altLang="ko-KR" b="1" dirty="0"/>
              <a:t>.</a:t>
            </a:r>
            <a:endParaRPr lang="ko-KR" altLang="ko-KR" b="1" dirty="0"/>
          </a:p>
        </p:txBody>
      </p:sp>
      <p:pic>
        <p:nvPicPr>
          <p:cNvPr id="1026" name="Picture 2" descr="그룹가입창">
            <a:extLst>
              <a:ext uri="{FF2B5EF4-FFF2-40B4-BE49-F238E27FC236}">
                <a16:creationId xmlns:a16="http://schemas.microsoft.com/office/drawing/2014/main" id="{3425DF65-0420-47DD-8F4D-2D8C5D25C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714" y="761065"/>
            <a:ext cx="3620286" cy="5434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2300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UI002 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닉네임 입력하기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720255" y="1622105"/>
            <a:ext cx="40881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닉네임 입력 시 화면의 하단에 키보드 창을 출력한다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중복확인 버튼으로 중복을 체크하고</a:t>
            </a:r>
            <a:r>
              <a:rPr lang="en-US" altLang="ko-KR" b="1" dirty="0"/>
              <a:t>, </a:t>
            </a:r>
            <a:r>
              <a:rPr lang="ko-KR" altLang="en-US" b="1" dirty="0"/>
              <a:t>중복 여부를 확인하지 않으면 가입 신청을 할 수 없다</a:t>
            </a:r>
            <a:r>
              <a:rPr lang="en-US" altLang="ko-KR" b="1" dirty="0"/>
              <a:t>.</a:t>
            </a:r>
          </a:p>
        </p:txBody>
      </p:sp>
      <p:pic>
        <p:nvPicPr>
          <p:cNvPr id="2050" name="Picture 2" descr="닉네임입력">
            <a:extLst>
              <a:ext uri="{FF2B5EF4-FFF2-40B4-BE49-F238E27FC236}">
                <a16:creationId xmlns:a16="http://schemas.microsoft.com/office/drawing/2014/main" id="{70FBD523-7F7C-438D-9DAC-885B0BE9E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318" y="854550"/>
            <a:ext cx="3420140" cy="5120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6587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UI003 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가입 신청 완료하기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720255" y="1622105"/>
            <a:ext cx="40881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닉네임 중복 체크를 통과해야 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가입 신청 완료 버튼을 클릭하면 가입 신청 완료</a:t>
            </a:r>
            <a:r>
              <a:rPr lang="en-US" altLang="ko-KR" b="1" dirty="0"/>
              <a:t>! </a:t>
            </a:r>
            <a:r>
              <a:rPr lang="ko-KR" altLang="en-US" b="1" dirty="0"/>
              <a:t>메시지를 출력한다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가입 신청 완료 시 가입 화면 이전 상태</a:t>
            </a:r>
            <a:r>
              <a:rPr lang="en-US" altLang="ko-KR" b="1" dirty="0"/>
              <a:t>, </a:t>
            </a:r>
            <a:r>
              <a:rPr lang="ko-KR" altLang="en-US" b="1" dirty="0"/>
              <a:t>그룹 목록 화면을 출력한다</a:t>
            </a:r>
            <a:r>
              <a:rPr lang="en-US" altLang="ko-KR" b="1" dirty="0"/>
              <a:t>.</a:t>
            </a:r>
          </a:p>
        </p:txBody>
      </p:sp>
      <p:pic>
        <p:nvPicPr>
          <p:cNvPr id="3074" name="Picture 2" descr="가입완료알림">
            <a:extLst>
              <a:ext uri="{FF2B5EF4-FFF2-40B4-BE49-F238E27FC236}">
                <a16:creationId xmlns:a16="http://schemas.microsoft.com/office/drawing/2014/main" id="{E9388173-4600-42D7-A68A-8BF997228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378" y="770726"/>
            <a:ext cx="3472699" cy="510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7463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960</Words>
  <Application>Microsoft Office PowerPoint</Application>
  <PresentationFormat>와이드스크린</PresentationFormat>
  <Paragraphs>358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나눔스퀘어 Bold</vt:lpstr>
      <vt:lpstr>나눔스퀘어 ExtraBold</vt:lpstr>
      <vt:lpstr>나눔스퀘어라운드 Bold</vt:lpstr>
      <vt:lpstr>나눔스퀘어라운드 Light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m36658</dc:creator>
  <cp:lastModifiedBy>공 민상</cp:lastModifiedBy>
  <cp:revision>12</cp:revision>
  <dcterms:created xsi:type="dcterms:W3CDTF">2020-04-27T03:53:30Z</dcterms:created>
  <dcterms:modified xsi:type="dcterms:W3CDTF">2020-04-27T08:32:39Z</dcterms:modified>
</cp:coreProperties>
</file>