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84" r:id="rId4"/>
    <p:sldId id="286" r:id="rId5"/>
    <p:sldId id="285" r:id="rId6"/>
    <p:sldId id="269" r:id="rId7"/>
    <p:sldId id="276" r:id="rId8"/>
    <p:sldId id="268" r:id="rId9"/>
    <p:sldId id="277" r:id="rId10"/>
    <p:sldId id="270" r:id="rId11"/>
    <p:sldId id="271" r:id="rId12"/>
    <p:sldId id="272" r:id="rId13"/>
    <p:sldId id="273" r:id="rId14"/>
    <p:sldId id="274" r:id="rId15"/>
    <p:sldId id="275" r:id="rId16"/>
    <p:sldId id="287" r:id="rId17"/>
    <p:sldId id="288" r:id="rId18"/>
    <p:sldId id="289" r:id="rId19"/>
    <p:sldId id="290" r:id="rId20"/>
    <p:sldId id="291" r:id="rId21"/>
    <p:sldId id="292" r:id="rId22"/>
    <p:sldId id="29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36658" initials="m" lastIdx="2" clrIdx="0">
    <p:extLst>
      <p:ext uri="{19B8F6BF-5375-455C-9EA6-DF929625EA0E}">
        <p15:presenceInfo xmlns:p15="http://schemas.microsoft.com/office/powerpoint/2012/main" userId="m366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EFB"/>
    <a:srgbClr val="00B3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94660"/>
  </p:normalViewPr>
  <p:slideViewPr>
    <p:cSldViewPr snapToGrid="0">
      <p:cViewPr>
        <p:scale>
          <a:sx n="75" d="100"/>
          <a:sy n="75" d="100"/>
        </p:scale>
        <p:origin x="105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A77-CC4C-48A0-9337-9579727F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6A2B3-71BF-4861-9ED0-30424CE1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42D3D-24C7-4C80-BFE2-C1DA5F0A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B24D7-DC6B-44F4-BA33-B8183DE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679C-6580-4898-8E47-20889B0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78DB-58DC-4072-903D-CFFE2A0B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9E922-A70A-4BFF-BB8E-CEC7493A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08B1E-C074-456A-8885-0E79D7E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859C-7D85-4D21-A347-86483B6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54A66-F13A-4CBE-B63C-14ED4BA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02CF6-C9E1-4439-950B-F56E4625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9AFA-1192-4534-BEA4-AC502434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859E2-C5BD-4AE9-A20D-F24DB9F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C43BA-EA9D-4D43-B4CD-66936A4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B7A5-B2DF-4687-A370-2A80A8A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C4C4-50C4-49F0-8065-8DAAF01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81C1C-902B-46FB-99ED-74F7D8E4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EE79-8E8A-432C-942F-44580F8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007C7-33D7-4BF3-9478-EB26CA6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D8DB-2627-4361-A8F2-A03DA5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ADF5-C97B-4AA4-A01D-DF1ABCF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74424-45A7-44B8-90A6-FDB1B22F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D383-88D4-47CF-AC5B-18ADD80D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5D7-6E13-4399-A6E7-960FF515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098-A518-4A02-AA40-24E1A30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56E3-BB64-4B25-B5F1-0C4A484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105AE-660A-4C7C-B224-667C8732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FADCE-99A9-4AE2-9397-54DEE7FE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B5FAD-08B5-4816-8B3D-C15A401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1CD1-1BC1-41A9-98BD-28C2B81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DF59F-77BD-45A2-AD23-6ADF527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64FC-400C-4009-AD94-730B2F8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58D06-1FE3-4362-B481-A0260BD6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FF1-C543-446A-BE85-61844FE9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E7F3C-5E93-441D-BFD2-8D8F6C85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050FB-0A3C-4A47-86EC-24E48C8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720FA-E879-43CC-AEA5-620734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F1E73-5A65-4F71-895B-FA31FFDC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91EE4-F1B5-4007-BAE5-C745E15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90E7-2B23-422C-9FB5-7AE768A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02E78-9050-4B66-8C10-85A5611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68E64-69D2-4033-93AE-155CEB2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EC459-B9A0-4C28-9017-61C954E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9E7CC-C11D-4D86-B001-F9F90F0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C5027-BC17-4486-B72D-4354CE5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74A4F-7E7E-4ADF-9B58-51265B3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78A-5043-4CEF-908D-4F510FE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698A-CE51-4E33-BD35-73EBD528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098E3-DC1B-4EA6-8041-C063C007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1AEA-33FE-42D2-8FB9-8006761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BB6BF-0C78-4966-8634-04F0F06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21C77-788B-4E77-93E3-8F0CE05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F2AEE-1D54-4B8C-8C5A-E90A2540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F9F00-B384-4327-9CAC-E1DA096F1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C5EE2-21E3-4DD9-9441-22FECE02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97E25-8594-444C-A684-4EAD1C51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54586-2D9B-48AE-826C-CCBC96F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A4788-1D00-441D-B4B6-A043631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75FDD-B58F-46CA-BD17-EBB3F2F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B36CE-80AB-4839-B5F3-F9F1BCBA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D35C-3DE7-4ED6-B2D9-FFA85094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9EF2-51F6-469B-8B4A-21AE1EFB0DE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A733-E3B6-47E7-81CB-FE04C59D6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929F-F268-4D6E-8EF8-C866374C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38287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독서 모임 프로그램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이효정 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6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가입하기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명</a:t>
            </a:r>
            <a:r>
              <a:rPr lang="en-US" altLang="ko-KR" b="1" dirty="0"/>
              <a:t>, </a:t>
            </a:r>
            <a:r>
              <a:rPr lang="ko-KR" altLang="en-US" b="1" dirty="0"/>
              <a:t>그룹 소개</a:t>
            </a:r>
            <a:r>
              <a:rPr lang="en-US" altLang="ko-KR" b="1" dirty="0"/>
              <a:t>, </a:t>
            </a:r>
            <a:r>
              <a:rPr lang="ko-KR" altLang="en-US" b="1" dirty="0"/>
              <a:t>관련 태그</a:t>
            </a:r>
            <a:r>
              <a:rPr lang="en-US" altLang="ko-KR" b="1" dirty="0"/>
              <a:t>, </a:t>
            </a:r>
            <a:r>
              <a:rPr lang="ko-KR" altLang="en-US" b="1" dirty="0"/>
              <a:t>닉네임 입력 창</a:t>
            </a:r>
            <a:r>
              <a:rPr lang="en-US" altLang="ko-KR" b="1" dirty="0"/>
              <a:t>, </a:t>
            </a:r>
            <a:r>
              <a:rPr lang="ko-KR" altLang="en-US" b="1" dirty="0"/>
              <a:t>닉네임 중복 확인 버튼</a:t>
            </a:r>
            <a:r>
              <a:rPr lang="en-US" altLang="ko-KR" b="1" dirty="0"/>
              <a:t>, </a:t>
            </a:r>
            <a:r>
              <a:rPr lang="ko-KR" altLang="en-US" b="1" dirty="0"/>
              <a:t>가입신청버튼이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버튼을 누르면 가입 완료 팝업이 나와야 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1026" name="Picture 2" descr="그룹가입창">
            <a:extLst>
              <a:ext uri="{FF2B5EF4-FFF2-40B4-BE49-F238E27FC236}">
                <a16:creationId xmlns:a16="http://schemas.microsoft.com/office/drawing/2014/main" id="{3425DF65-0420-47DD-8F4D-2D8C5D25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14" y="761065"/>
            <a:ext cx="3620286" cy="5434783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닉네임 입력하기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입력 시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중복확인 버튼으로 중복을 체크하고</a:t>
            </a:r>
            <a:r>
              <a:rPr lang="en-US" altLang="ko-KR" b="1" dirty="0"/>
              <a:t>, </a:t>
            </a:r>
            <a:r>
              <a:rPr lang="ko-KR" altLang="en-US" b="1" dirty="0"/>
              <a:t>중복 여부를 확인하지 않으면 가입 신청을 할 수 없다</a:t>
            </a:r>
            <a:r>
              <a:rPr lang="en-US" altLang="ko-KR" b="1" dirty="0"/>
              <a:t>.</a:t>
            </a:r>
          </a:p>
        </p:txBody>
      </p:sp>
      <p:pic>
        <p:nvPicPr>
          <p:cNvPr id="2050" name="Picture 2" descr="닉네임입력">
            <a:extLst>
              <a:ext uri="{FF2B5EF4-FFF2-40B4-BE49-F238E27FC236}">
                <a16:creationId xmlns:a16="http://schemas.microsoft.com/office/drawing/2014/main" id="{70FBD523-7F7C-438D-9DAC-885B0BE9E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8" y="854550"/>
            <a:ext cx="3420140" cy="5120581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8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가입 신청 완료하기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중복 체크를 통과해야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버튼을 클릭하면 가입 신청 완료</a:t>
            </a:r>
            <a:r>
              <a:rPr lang="en-US" altLang="ko-KR" b="1" dirty="0"/>
              <a:t>! </a:t>
            </a:r>
            <a:r>
              <a:rPr lang="ko-KR" altLang="en-US" b="1" dirty="0"/>
              <a:t>메시지를 출력한다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시 가입 화면 이전 상태</a:t>
            </a:r>
            <a:r>
              <a:rPr lang="en-US" altLang="ko-KR" b="1" dirty="0"/>
              <a:t>, </a:t>
            </a:r>
            <a:r>
              <a:rPr lang="ko-KR" altLang="en-US" b="1" dirty="0"/>
              <a:t>그룹 목록 화면을 출력한다</a:t>
            </a:r>
            <a:r>
              <a:rPr lang="en-US" altLang="ko-KR" b="1" dirty="0"/>
              <a:t>.</a:t>
            </a:r>
          </a:p>
        </p:txBody>
      </p:sp>
      <p:pic>
        <p:nvPicPr>
          <p:cNvPr id="3074" name="Picture 2" descr="가입완료알림">
            <a:extLst>
              <a:ext uri="{FF2B5EF4-FFF2-40B4-BE49-F238E27FC236}">
                <a16:creationId xmlns:a16="http://schemas.microsoft.com/office/drawing/2014/main" id="{E9388173-4600-42D7-A68A-8BF99722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78" y="770726"/>
            <a:ext cx="3472699" cy="5109812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6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UI004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그룹장은 멤버관리를 위해 멤버 목록을 화면에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그룹장</a:t>
            </a:r>
            <a:r>
              <a:rPr lang="en-US" altLang="ko-KR" b="1" dirty="0"/>
              <a:t>, </a:t>
            </a:r>
            <a:r>
              <a:rPr lang="ko-KR" altLang="en-US" b="1" dirty="0"/>
              <a:t>서기</a:t>
            </a:r>
            <a:r>
              <a:rPr lang="en-US" altLang="ko-KR" b="1" dirty="0"/>
              <a:t>, </a:t>
            </a:r>
            <a:r>
              <a:rPr lang="ko-KR" altLang="en-US" b="1" dirty="0"/>
              <a:t>발제자</a:t>
            </a:r>
            <a:r>
              <a:rPr lang="en-US" altLang="ko-KR" b="1" dirty="0"/>
              <a:t>, </a:t>
            </a:r>
            <a:r>
              <a:rPr lang="ko-KR" altLang="en-US" b="1" dirty="0"/>
              <a:t>일반회원 순서로 멤버들을 조회할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그룹장을 제외한 모든 멤버들을 관리할 수 있는 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하단에는 초대코드가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역할지정 및 </a:t>
            </a:r>
            <a:r>
              <a:rPr lang="ko-KR" altLang="en-US" b="1" dirty="0" err="1"/>
              <a:t>강퇴</a:t>
            </a:r>
            <a:r>
              <a:rPr lang="ko-KR" altLang="en-US" b="1" dirty="0"/>
              <a:t> 시 확인하는 팝업이 나와야 한다</a:t>
            </a:r>
            <a:r>
              <a:rPr lang="en-US" altLang="ko-KR" b="1" dirty="0"/>
              <a:t>.</a:t>
            </a:r>
          </a:p>
        </p:txBody>
      </p:sp>
      <p:pic>
        <p:nvPicPr>
          <p:cNvPr id="4098" name="Picture 2" descr="멤버관리창">
            <a:extLst>
              <a:ext uri="{FF2B5EF4-FFF2-40B4-BE49-F238E27FC236}">
                <a16:creationId xmlns:a16="http://schemas.microsoft.com/office/drawing/2014/main" id="{5E1BE959-C57A-4A6A-ABAE-C75F9190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08" y="923848"/>
            <a:ext cx="3338502" cy="524192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5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UI005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역할 임명하기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역할지정 버튼을 클릭하면 임명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다음 역할이 부여된다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5122" name="Picture 2" descr="임명알림">
            <a:extLst>
              <a:ext uri="{FF2B5EF4-FFF2-40B4-BE49-F238E27FC236}">
                <a16:creationId xmlns:a16="http://schemas.microsoft.com/office/drawing/2014/main" id="{054438AD-3D20-4EA6-B3A9-468A0799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90" y="778214"/>
            <a:ext cx="3243658" cy="530727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UI006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</a:t>
            </a:r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강퇴하기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강퇴</a:t>
            </a:r>
            <a:r>
              <a:rPr lang="ko-KR" altLang="en-US" b="1" dirty="0"/>
              <a:t> 버튼을 클릭하면 </a:t>
            </a:r>
            <a:r>
              <a:rPr lang="ko-KR" altLang="en-US" b="1" dirty="0" err="1"/>
              <a:t>강퇴</a:t>
            </a:r>
            <a:r>
              <a:rPr lang="ko-KR" altLang="en-US" b="1" dirty="0"/>
              <a:t>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해당 그룹에서 제외된다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6146" name="Picture 2" descr="강퇴알림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27" y="876299"/>
            <a:ext cx="3305249" cy="5288017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76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UI007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게시판 메뉴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각 게시판 클릭 시 해당 게시판에 대한 게시글의 목록이 나타나는 화면으로 전환 되어야한다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톱니바퀴 모양 버튼 클릭 시 그룹 관리 화면으로 전환 되어야한다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10" cy="5288017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7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SCSH001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검색하기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5842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81521" y="1246185"/>
            <a:ext cx="47268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저자나 도서명 중 선택할 수 있도록 하는 버튼이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드롭다운 화살표 클릭 시 저자</a:t>
            </a:r>
            <a:r>
              <a:rPr lang="en-US" altLang="ko-KR" b="1" dirty="0"/>
              <a:t> </a:t>
            </a:r>
            <a:r>
              <a:rPr lang="ko-KR" altLang="en-US" b="1" dirty="0"/>
              <a:t>또는 도서명으로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검색어를 입력할 수 있는 텍스트 창이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 모양 버튼 클릭 시 검색어에 대한 도서 목록이 아래에 나열되어야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검색어를 입력하지 않고 돋보기 모양 버튼을 클릭한 경우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목록에서 도서명이나 저자를 클릭하면 가나다순으로 정렬한다</a:t>
            </a:r>
            <a:r>
              <a:rPr lang="en-US" altLang="ko-KR" b="1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10" cy="528801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5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SCSH002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정보 조회하기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사용자가 선택한 도서의 제목</a:t>
            </a:r>
            <a:r>
              <a:rPr lang="en-US" altLang="ko-KR" b="1" dirty="0"/>
              <a:t>, </a:t>
            </a:r>
            <a:r>
              <a:rPr lang="ko-KR" altLang="en-US" b="1" dirty="0"/>
              <a:t>저자</a:t>
            </a:r>
            <a:r>
              <a:rPr lang="en-US" altLang="ko-KR" b="1" dirty="0"/>
              <a:t>, </a:t>
            </a:r>
            <a:r>
              <a:rPr lang="ko-KR" altLang="en-US" b="1" dirty="0"/>
              <a:t>출판사</a:t>
            </a:r>
            <a:r>
              <a:rPr lang="en-US" altLang="ko-KR" b="1" dirty="0"/>
              <a:t>, </a:t>
            </a:r>
            <a:r>
              <a:rPr lang="ko-KR" altLang="en-US" b="1" dirty="0"/>
              <a:t>출간일</a:t>
            </a:r>
            <a:r>
              <a:rPr lang="en-US" altLang="ko-KR" b="1" dirty="0"/>
              <a:t>, </a:t>
            </a:r>
            <a:r>
              <a:rPr lang="ko-KR" altLang="en-US" b="1" dirty="0"/>
              <a:t>책 소개 등 기본적인 도서에 대한 정보가 나타나야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화면 오른편에는 도서의 표지 사진이 나타나야 한다</a:t>
            </a:r>
            <a:r>
              <a:rPr lang="en-US" altLang="ko-KR" b="1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4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등록하기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463784" y="33897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6573521" y="778825"/>
            <a:ext cx="52348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</a:t>
            </a:r>
            <a:r>
              <a:rPr lang="en-US" altLang="ko-KR" b="1" dirty="0"/>
              <a:t>, </a:t>
            </a:r>
            <a:r>
              <a:rPr lang="ko-KR" altLang="en-US" b="1" dirty="0"/>
              <a:t>내용</a:t>
            </a:r>
            <a:r>
              <a:rPr lang="en-US" altLang="ko-KR" b="1" dirty="0"/>
              <a:t>, </a:t>
            </a:r>
            <a:r>
              <a:rPr lang="ko-KR" altLang="en-US" b="1" dirty="0"/>
              <a:t>선택지를 입력하고 마감시간 설정</a:t>
            </a:r>
            <a:r>
              <a:rPr lang="en-US" altLang="ko-KR" b="1" dirty="0"/>
              <a:t>, </a:t>
            </a:r>
            <a:r>
              <a:rPr lang="ko-KR" altLang="en-US" b="1" dirty="0"/>
              <a:t>중복선택</a:t>
            </a:r>
            <a:r>
              <a:rPr lang="en-US" altLang="ko-KR" b="1" dirty="0"/>
              <a:t>, </a:t>
            </a:r>
            <a:r>
              <a:rPr lang="ko-KR" altLang="en-US" b="1" dirty="0"/>
              <a:t>익명투표를 설정할 수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또는 선택지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항목이 하나 추가된다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마감시간을 설정하기 위해 </a:t>
            </a:r>
            <a:r>
              <a:rPr lang="en-US" altLang="ko-KR" b="1" dirty="0"/>
              <a:t>“</a:t>
            </a:r>
            <a:r>
              <a:rPr lang="ko-KR" altLang="en-US" b="1" dirty="0"/>
              <a:t>마감시간 설정</a:t>
            </a:r>
            <a:r>
              <a:rPr lang="en-US" altLang="ko-KR" b="1" dirty="0"/>
              <a:t>”</a:t>
            </a:r>
            <a:r>
              <a:rPr lang="ko-KR" altLang="en-US" b="1" dirty="0"/>
              <a:t>의 체크버튼을 클릭하면 시간 설정 팝업이 뜬다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중복으로 선택 가능하게 하고자 한다면 </a:t>
            </a:r>
            <a:r>
              <a:rPr lang="en-US" altLang="ko-KR" b="1" dirty="0"/>
              <a:t>“</a:t>
            </a:r>
            <a:r>
              <a:rPr lang="ko-KR" altLang="en-US" b="1" dirty="0"/>
              <a:t>중복선택</a:t>
            </a:r>
            <a:r>
              <a:rPr lang="en-US" altLang="ko-KR" b="1" dirty="0"/>
              <a:t>” </a:t>
            </a:r>
            <a:r>
              <a:rPr lang="ko-KR" altLang="en-US" b="1" dirty="0"/>
              <a:t>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투표를 익명으로 진행하려면 </a:t>
            </a:r>
            <a:r>
              <a:rPr lang="en-US" altLang="ko-KR" b="1" dirty="0"/>
              <a:t>“</a:t>
            </a:r>
            <a:r>
              <a:rPr lang="ko-KR" altLang="en-US" b="1" dirty="0"/>
              <a:t>익명투표</a:t>
            </a:r>
            <a:r>
              <a:rPr lang="en-US" altLang="ko-KR" b="1" dirty="0"/>
              <a:t>” </a:t>
            </a:r>
            <a:r>
              <a:rPr lang="ko-KR" altLang="en-US" b="1" dirty="0"/>
              <a:t>옆의 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58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462721" y="10374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986388" y="1841540"/>
            <a:ext cx="1925513" cy="791363"/>
            <a:chOff x="916061" y="1604560"/>
            <a:chExt cx="1595607" cy="64503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134925" y="2496263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8CF4A36-4A0E-42B7-B5EB-C4F09CFF5B99}"/>
              </a:ext>
            </a:extLst>
          </p:cNvPr>
          <p:cNvGrpSpPr/>
          <p:nvPr/>
        </p:nvGrpSpPr>
        <p:grpSpPr>
          <a:xfrm>
            <a:off x="3649307" y="1843136"/>
            <a:ext cx="1925513" cy="791363"/>
            <a:chOff x="916061" y="1604560"/>
            <a:chExt cx="1595607" cy="64503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127FFBE-ECAD-433F-9871-F47A4804DC89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유스케이스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모델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D2445D6-E63F-4FEF-BDAA-BEBF221925E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EF53DDF-EFB6-48E1-A3BC-5B932D7D5CA7}"/>
              </a:ext>
            </a:extLst>
          </p:cNvPr>
          <p:cNvCxnSpPr>
            <a:cxnSpLocks/>
          </p:cNvCxnSpPr>
          <p:nvPr/>
        </p:nvCxnSpPr>
        <p:spPr>
          <a:xfrm>
            <a:off x="3797844" y="2497859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A52C2A1-64FA-4CCE-B54E-088945DE7D3B}"/>
              </a:ext>
            </a:extLst>
          </p:cNvPr>
          <p:cNvSpPr/>
          <p:nvPr/>
        </p:nvSpPr>
        <p:spPr>
          <a:xfrm>
            <a:off x="3820195" y="2573804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BAD463-3A2D-4B10-BBB9-F692C0F10630}"/>
              </a:ext>
            </a:extLst>
          </p:cNvPr>
          <p:cNvSpPr txBox="1"/>
          <p:nvPr/>
        </p:nvSpPr>
        <p:spPr>
          <a:xfrm>
            <a:off x="4403946" y="3254528"/>
            <a:ext cx="120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도서 검색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ECA30F-5C48-4B72-972E-B74A657F0016}"/>
              </a:ext>
            </a:extLst>
          </p:cNvPr>
          <p:cNvSpPr txBox="1"/>
          <p:nvPr/>
        </p:nvSpPr>
        <p:spPr>
          <a:xfrm>
            <a:off x="4402978" y="3828263"/>
            <a:ext cx="141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및 장소 선택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59E457-1187-4A09-8F6B-F7785EB1AF9C}"/>
              </a:ext>
            </a:extLst>
          </p:cNvPr>
          <p:cNvSpPr txBox="1"/>
          <p:nvPr/>
        </p:nvSpPr>
        <p:spPr>
          <a:xfrm>
            <a:off x="4367366" y="4429092"/>
            <a:ext cx="141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 및 게시판 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7AFF371-D5DF-40AB-8762-33025C3F0790}"/>
              </a:ext>
            </a:extLst>
          </p:cNvPr>
          <p:cNvSpPr/>
          <p:nvPr/>
        </p:nvSpPr>
        <p:spPr>
          <a:xfrm>
            <a:off x="3815878" y="3207971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86E6C70-6A8C-4BA6-9472-A5099908A5B2}"/>
              </a:ext>
            </a:extLst>
          </p:cNvPr>
          <p:cNvSpPr/>
          <p:nvPr/>
        </p:nvSpPr>
        <p:spPr>
          <a:xfrm>
            <a:off x="3815878" y="3840009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A2F21C-4F82-4C50-B340-3D706D3F7149}"/>
              </a:ext>
            </a:extLst>
          </p:cNvPr>
          <p:cNvSpPr/>
          <p:nvPr/>
        </p:nvSpPr>
        <p:spPr>
          <a:xfrm>
            <a:off x="3815877" y="4474685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C051E76-6DFD-4998-81FD-31E02E3E1DDA}"/>
              </a:ext>
            </a:extLst>
          </p:cNvPr>
          <p:cNvGrpSpPr/>
          <p:nvPr/>
        </p:nvGrpSpPr>
        <p:grpSpPr>
          <a:xfrm>
            <a:off x="6527970" y="1841007"/>
            <a:ext cx="2092155" cy="791363"/>
            <a:chOff x="916061" y="1604560"/>
            <a:chExt cx="1595607" cy="6450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139829B-D4FE-4723-A8EE-660260C31488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화면 기술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8B41FE-E909-4026-9A3B-749C0C195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22C41A8-DB71-46FA-BF4F-06EDF1590142}"/>
              </a:ext>
            </a:extLst>
          </p:cNvPr>
          <p:cNvCxnSpPr>
            <a:cxnSpLocks/>
          </p:cNvCxnSpPr>
          <p:nvPr/>
        </p:nvCxnSpPr>
        <p:spPr>
          <a:xfrm>
            <a:off x="6676507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9CCC89A-C466-4413-A850-2107BA3E542C}"/>
              </a:ext>
            </a:extLst>
          </p:cNvPr>
          <p:cNvGrpSpPr/>
          <p:nvPr/>
        </p:nvGrpSpPr>
        <p:grpSpPr>
          <a:xfrm>
            <a:off x="9282402" y="1841008"/>
            <a:ext cx="1925513" cy="491370"/>
            <a:chOff x="916061" y="1604560"/>
            <a:chExt cx="1595607" cy="400510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CC11004A-A304-4788-B8D4-588DB18690CC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비기능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7412FA-4D34-4191-826E-DE1DA342A58D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32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B46A90E-4E3A-4D34-8830-A59E0B55C40A}"/>
              </a:ext>
            </a:extLst>
          </p:cNvPr>
          <p:cNvCxnSpPr>
            <a:cxnSpLocks/>
          </p:cNvCxnSpPr>
          <p:nvPr/>
        </p:nvCxnSpPr>
        <p:spPr>
          <a:xfrm>
            <a:off x="9430939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AFADA3-AE90-4E4A-9345-FE3D2F056C33}"/>
              </a:ext>
            </a:extLst>
          </p:cNvPr>
          <p:cNvSpPr txBox="1"/>
          <p:nvPr/>
        </p:nvSpPr>
        <p:spPr>
          <a:xfrm>
            <a:off x="4411255" y="2621345"/>
            <a:ext cx="12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 관리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투표게시판 화면으로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투표할 항목을 선택해서 투표하기 버튼을 클릭하면 </a:t>
            </a:r>
            <a:r>
              <a:rPr lang="en-US" altLang="ko-KR" b="1" dirty="0"/>
              <a:t>“</a:t>
            </a:r>
            <a:r>
              <a:rPr lang="ko-KR" altLang="en-US" b="1" dirty="0"/>
              <a:t>등록되었습니다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8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게시글 등록하기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제목을 입력하지 않고 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제목을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 클릭 시 작성 중인 화면을 벗어나지 않고 그대로 있는다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 클릭 시 게시판 화면으로 전환되고 게시글 목록에 등록한 게시글이 추가되어 있어야한다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8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글 조회하기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삼선 버튼 클릭 시 전체 게시판이 나열된 메뉴창이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돋보기모양 버튼 클릭 시 검색창이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게시글 등록하기로 화면이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게시글의 제목 순서나 작성 날짜 순으로 정렬 되어야한다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ko-KR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9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5862623" y="1"/>
            <a:ext cx="6329377" cy="6858000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/>
          <p:nvPr/>
        </p:nvCxnSpPr>
        <p:spPr>
          <a:xfrm flipH="1">
            <a:off x="5672124" y="0"/>
            <a:ext cx="1566927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>
                <a:solidFill>
                  <a:schemeClr val="bg1"/>
                </a:solidFill>
              </a:rPr>
              <a:t>교양 및 전공 능력 향상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친목 등을 위한 다양한 형태의 독서모임</a:t>
            </a:r>
            <a:r>
              <a:rPr lang="ko-KR" altLang="en-US" sz="2000" b="1" dirty="0">
                <a:solidFill>
                  <a:schemeClr val="bg1"/>
                </a:solidFill>
              </a:rPr>
              <a:t>을 지원하기 위해 </a:t>
            </a:r>
            <a:r>
              <a:rPr lang="ko-KR" altLang="ko-KR" sz="2000" b="1" dirty="0">
                <a:solidFill>
                  <a:schemeClr val="bg1"/>
                </a:solidFill>
              </a:rPr>
              <a:t>그룹 가입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도서 선택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발제자 선정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일정 및 장소 예약 등의 기능을 제공하는 독서모임용 플랫폼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6329379" y="0"/>
            <a:ext cx="5862621" cy="6858001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>
            <a:cxnSpLocks/>
          </p:cNvCxnSpPr>
          <p:nvPr/>
        </p:nvCxnSpPr>
        <p:spPr>
          <a:xfrm flipH="1">
            <a:off x="6198981" y="0"/>
            <a:ext cx="1486644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프로그램의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멤버 관리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독서모임의 추천도서와 대상도서 선정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일정 및 장소</a:t>
            </a:r>
            <a:r>
              <a:rPr lang="ko-KR" altLang="ko-KR" b="1" dirty="0">
                <a:solidFill>
                  <a:schemeClr val="bg1"/>
                </a:solidFill>
              </a:rPr>
              <a:t> 선정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독서모임과 직접적으로 연관된 </a:t>
            </a:r>
            <a:r>
              <a:rPr lang="ko-KR" altLang="en-US" b="1" dirty="0">
                <a:solidFill>
                  <a:schemeClr val="bg1"/>
                </a:solidFill>
              </a:rPr>
              <a:t>편의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42F127-BD6F-44B0-84F9-2BA597916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28" y="0"/>
            <a:ext cx="356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36615" y="810361"/>
            <a:ext cx="1725814" cy="975705"/>
            <a:chOff x="902666" y="1065158"/>
            <a:chExt cx="1725814" cy="975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02666" y="1065158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36615" y="1433459"/>
            <a:ext cx="1561787" cy="937473"/>
            <a:chOff x="927459" y="1103976"/>
            <a:chExt cx="1561787" cy="937473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27459" y="1103976"/>
              <a:ext cx="1146770" cy="265547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BCF24B-C54C-42C4-B2E5-52017E96FA2D}"/>
              </a:ext>
            </a:extLst>
          </p:cNvPr>
          <p:cNvSpPr/>
          <p:nvPr/>
        </p:nvSpPr>
        <p:spPr>
          <a:xfrm>
            <a:off x="2025860" y="67988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유스케이스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모델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C662A0-C7D6-4C76-AC88-59C1465C3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" b="1849"/>
          <a:stretch/>
        </p:blipFill>
        <p:spPr>
          <a:xfrm>
            <a:off x="1976496" y="471856"/>
            <a:ext cx="7610849" cy="63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highlight>
                  <a:srgbClr val="808080"/>
                </a:highligh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highlight>
                <a:srgbClr val="808080"/>
              </a:highligh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234809" y="502269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609552" y="1770210"/>
            <a:ext cx="3217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개설하기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조회하기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삭제하기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가입 신청하기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 부여하기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탈퇴하기</a:t>
            </a:r>
            <a:endParaRPr lang="en-US" altLang="ko-KR" b="1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6013947-C8C0-4DAF-9E84-4397A6DB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75" y="893070"/>
            <a:ext cx="6823071" cy="50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선정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1408" y="644201"/>
            <a:ext cx="6348192" cy="535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225267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후보도서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대상도서 선정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추천도서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정보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광고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1008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일정 및 장소 선택하기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87" y="644201"/>
            <a:ext cx="6193455" cy="6009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770210"/>
            <a:ext cx="3217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일정 선택하기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장소 선택하기</a:t>
            </a:r>
          </a:p>
        </p:txBody>
      </p:sp>
    </p:spTree>
    <p:extLst>
      <p:ext uri="{BB962C8B-B14F-4D97-AF65-F5344CB8AC3E}">
        <p14:creationId xmlns:p14="http://schemas.microsoft.com/office/powerpoint/2010/main" val="309765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투표 및 게시판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1" b="4498"/>
          <a:stretch/>
        </p:blipFill>
        <p:spPr>
          <a:xfrm>
            <a:off x="1845741" y="628467"/>
            <a:ext cx="6468171" cy="5587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36753" y="1197562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글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관리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참여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5223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1098</Words>
  <Application>Microsoft Office PowerPoint</Application>
  <PresentationFormat>와이드스크린</PresentationFormat>
  <Paragraphs>410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나눔스퀘어 Bold</vt:lpstr>
      <vt:lpstr>나눔스퀘어 ExtraBold</vt:lpstr>
      <vt:lpstr>나눔스퀘어라운드 Bold</vt:lpstr>
      <vt:lpstr>나눔스퀘어라운드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m36658</dc:creator>
  <cp:lastModifiedBy>이 효정</cp:lastModifiedBy>
  <cp:revision>35</cp:revision>
  <dcterms:created xsi:type="dcterms:W3CDTF">2020-04-27T03:53:30Z</dcterms:created>
  <dcterms:modified xsi:type="dcterms:W3CDTF">2020-04-28T11:36:31Z</dcterms:modified>
</cp:coreProperties>
</file>