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6" r:id="rId3"/>
    <p:sldId id="284" r:id="rId4"/>
    <p:sldId id="286" r:id="rId5"/>
    <p:sldId id="285" r:id="rId6"/>
    <p:sldId id="294" r:id="rId7"/>
    <p:sldId id="276" r:id="rId8"/>
    <p:sldId id="295" r:id="rId9"/>
    <p:sldId id="277" r:id="rId10"/>
    <p:sldId id="270" r:id="rId11"/>
    <p:sldId id="271" r:id="rId12"/>
    <p:sldId id="272" r:id="rId13"/>
    <p:sldId id="273" r:id="rId14"/>
    <p:sldId id="274" r:id="rId15"/>
    <p:sldId id="275" r:id="rId16"/>
    <p:sldId id="288" r:id="rId17"/>
    <p:sldId id="289" r:id="rId18"/>
    <p:sldId id="287" r:id="rId19"/>
    <p:sldId id="293" r:id="rId20"/>
    <p:sldId id="292" r:id="rId21"/>
    <p:sldId id="290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EFB"/>
    <a:srgbClr val="00B3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76566" autoAdjust="0"/>
  </p:normalViewPr>
  <p:slideViewPr>
    <p:cSldViewPr snapToGrid="0">
      <p:cViewPr varScale="1">
        <p:scale>
          <a:sx n="62" d="100"/>
          <a:sy n="62" d="100"/>
        </p:scale>
        <p:origin x="15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5B51-D9C0-4618-BF55-8EADCACEAA0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95C8-899C-44B3-9900-0984F9E4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1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중 도서 선정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도서와 관련된 고객의 요구사항은 도서 검색</a:t>
            </a:r>
            <a:r>
              <a:rPr lang="en-US" altLang="ko-KR" dirty="0"/>
              <a:t>, </a:t>
            </a:r>
            <a:r>
              <a:rPr lang="ko-KR" altLang="en-US" dirty="0"/>
              <a:t>도서 정보 조회</a:t>
            </a:r>
            <a:r>
              <a:rPr lang="en-US" altLang="ko-KR" dirty="0"/>
              <a:t>, </a:t>
            </a:r>
            <a:r>
              <a:rPr lang="ko-KR" altLang="en-US" dirty="0"/>
              <a:t>후보도서 등록</a:t>
            </a:r>
            <a:r>
              <a:rPr lang="en-US" altLang="ko-KR" dirty="0"/>
              <a:t>, </a:t>
            </a:r>
            <a:r>
              <a:rPr lang="ko-KR" altLang="en-US" dirty="0"/>
              <a:t>대상도서 선정</a:t>
            </a:r>
            <a:r>
              <a:rPr lang="en-US" altLang="ko-KR" dirty="0"/>
              <a:t>, </a:t>
            </a:r>
            <a:r>
              <a:rPr lang="ko-KR" altLang="en-US" dirty="0"/>
              <a:t>추천도서 등록</a:t>
            </a:r>
            <a:r>
              <a:rPr lang="en-US" altLang="ko-KR" dirty="0"/>
              <a:t>, </a:t>
            </a:r>
            <a:r>
              <a:rPr lang="ko-KR" altLang="en-US" dirty="0"/>
              <a:t>도서 광고가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 검색은 저자 혹은 도서명으로 검색할 수 있기 때문에 도서 검색하기라는 상위 </a:t>
            </a:r>
            <a:r>
              <a:rPr lang="ko-KR" altLang="en-US" dirty="0" err="1"/>
              <a:t>유스케이스를</a:t>
            </a:r>
            <a:r>
              <a:rPr lang="ko-KR" altLang="en-US" dirty="0"/>
              <a:t> 만들어 일반화 관계로 연결했습니다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도서의 정보를 조회할 때에는 도서 검색을 통해 이루어지므로 포함관계로 연결을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후보도서</a:t>
            </a:r>
            <a:r>
              <a:rPr lang="en-US" altLang="ko-KR" dirty="0"/>
              <a:t>, </a:t>
            </a:r>
            <a:r>
              <a:rPr lang="ko-KR" altLang="en-US" dirty="0"/>
              <a:t>추천도서</a:t>
            </a:r>
            <a:r>
              <a:rPr lang="en-US" altLang="ko-KR" dirty="0"/>
              <a:t>, </a:t>
            </a:r>
            <a:r>
              <a:rPr lang="ko-KR" altLang="en-US" dirty="0"/>
              <a:t>대상도서에 대한 각각의 게시판을 만들어 관리를 할 것이므로 </a:t>
            </a:r>
            <a:endParaRPr lang="en-US" altLang="ko-KR" dirty="0"/>
          </a:p>
          <a:p>
            <a:r>
              <a:rPr lang="ko-KR" altLang="en-US" dirty="0"/>
              <a:t>후보도서나 추천도서</a:t>
            </a:r>
            <a:r>
              <a:rPr lang="en-US" altLang="ko-KR" dirty="0"/>
              <a:t>, </a:t>
            </a:r>
            <a:r>
              <a:rPr lang="ko-KR" altLang="en-US" dirty="0"/>
              <a:t>대상도서를 등록</a:t>
            </a:r>
            <a:r>
              <a:rPr lang="en-US" altLang="ko-KR" dirty="0"/>
              <a:t> </a:t>
            </a:r>
            <a:r>
              <a:rPr lang="ko-KR" altLang="en-US" dirty="0"/>
              <a:t>및 삭제하는 것을 게시판에 게시 글을 등록 및 삭제하는 것과 동일하게 동작하기 때문에 글 작성하기와 글 삭제하기 </a:t>
            </a:r>
            <a:r>
              <a:rPr lang="ko-KR" altLang="en-US" dirty="0" err="1"/>
              <a:t>유스케이스에</a:t>
            </a:r>
            <a:r>
              <a:rPr lang="ko-KR" altLang="en-US" dirty="0"/>
              <a:t> 연결했습니다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대상도서를 선정하는 것은 후보도서로 등록된 도서의 목록을 가지고 그룹장이 대상도서 선정 투표를 투표게시판에 작성하면 참여자들이 투표에 참여하고 투표 결과 최다 득표 수의 도서가 대상도서로 선정되게 됩니다</a:t>
            </a:r>
            <a:r>
              <a:rPr lang="en-US" altLang="ko-KR" dirty="0"/>
              <a:t>.</a:t>
            </a:r>
            <a:r>
              <a:rPr lang="ko-KR" altLang="en-US" dirty="0"/>
              <a:t> 그룹장이 투표결과를 확인하여 대상도서 선정게시판에 대상도서를 등록하는 </a:t>
            </a:r>
            <a:r>
              <a:rPr lang="ko-KR" altLang="en-US" dirty="0" err="1"/>
              <a:t>것까지가</a:t>
            </a:r>
            <a:r>
              <a:rPr lang="ko-KR" altLang="en-US" dirty="0"/>
              <a:t> 대상도서선정이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관리자가 광고주로부터 도서광고를 </a:t>
            </a:r>
            <a:r>
              <a:rPr lang="ko-KR" altLang="en-US" dirty="0" err="1"/>
              <a:t>의뢰받은</a:t>
            </a:r>
            <a:r>
              <a:rPr lang="ko-KR" altLang="en-US" dirty="0"/>
              <a:t> 경우 관리자는 도서검색화면에 광고도서를 보여주게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6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및 게시판 부분 </a:t>
            </a:r>
            <a:r>
              <a:rPr lang="ko-KR" altLang="en-US" dirty="0" err="1"/>
              <a:t>유즈케이스</a:t>
            </a:r>
            <a:r>
              <a:rPr lang="ko-KR" altLang="en-US" dirty="0"/>
              <a:t> 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고객의 요구사항은 글 작성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조회 그리고 투표작성 및 참여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후보도서</a:t>
            </a:r>
            <a:r>
              <a:rPr lang="en-US" altLang="ko-KR" dirty="0"/>
              <a:t>, </a:t>
            </a:r>
            <a:r>
              <a:rPr lang="ko-KR" altLang="en-US" dirty="0"/>
              <a:t>추천도서</a:t>
            </a:r>
            <a:r>
              <a:rPr lang="en-US" altLang="ko-KR" dirty="0"/>
              <a:t>, </a:t>
            </a:r>
            <a:r>
              <a:rPr lang="ko-KR" altLang="en-US" dirty="0"/>
              <a:t>대상도서 모두 게시판으로 관리하므로 모든 게시판의 글 </a:t>
            </a:r>
            <a:r>
              <a:rPr lang="ko-KR" altLang="en-US" dirty="0" err="1"/>
              <a:t>작성등록하는</a:t>
            </a:r>
            <a:r>
              <a:rPr lang="ko-KR" altLang="en-US" dirty="0"/>
              <a:t> </a:t>
            </a:r>
            <a:r>
              <a:rPr lang="ko-KR" altLang="en-US" dirty="0" err="1"/>
              <a:t>유즈케이스를</a:t>
            </a:r>
            <a:r>
              <a:rPr lang="ko-KR" altLang="en-US" dirty="0"/>
              <a:t> 글 작성하기라는 </a:t>
            </a:r>
            <a:r>
              <a:rPr lang="ko-KR" altLang="en-US" dirty="0" err="1"/>
              <a:t>유즈케이스로</a:t>
            </a:r>
            <a:r>
              <a:rPr lang="ko-KR" altLang="en-US" dirty="0"/>
              <a:t> 일반화했습니다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글을 검색할 때는 작성자 혹은 내용</a:t>
            </a:r>
            <a:r>
              <a:rPr lang="en-US" altLang="ko-KR" dirty="0"/>
              <a:t>, </a:t>
            </a:r>
            <a:r>
              <a:rPr lang="ko-KR" altLang="en-US" dirty="0"/>
              <a:t>제목으로 검색할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정렬부분은 빼도 될 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 검색하기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유스케이스와</a:t>
            </a:r>
            <a:r>
              <a:rPr lang="ko-KR" altLang="en-US" dirty="0"/>
              <a:t> 관련된 </a:t>
            </a:r>
            <a:r>
              <a:rPr lang="ko-KR" altLang="en-US" dirty="0" err="1"/>
              <a:t>액터는</a:t>
            </a:r>
            <a:r>
              <a:rPr lang="ko-KR" altLang="en-US" dirty="0"/>
              <a:t> 사용자와 도서 </a:t>
            </a:r>
            <a:r>
              <a:rPr lang="en-US" altLang="ko-KR" dirty="0"/>
              <a:t>DB</a:t>
            </a:r>
            <a:r>
              <a:rPr lang="ko-KR" altLang="en-US" dirty="0"/>
              <a:t>입니다</a:t>
            </a:r>
            <a:r>
              <a:rPr lang="en-US" altLang="ko-KR" dirty="0"/>
              <a:t>. (</a:t>
            </a:r>
            <a:r>
              <a:rPr lang="ko-KR" altLang="en-US" dirty="0"/>
              <a:t>시나리오에 사용되니까 빼도 </a:t>
            </a:r>
            <a:r>
              <a:rPr lang="ko-KR" altLang="en-US" dirty="0" err="1"/>
              <a:t>될듯</a:t>
            </a:r>
            <a:r>
              <a:rPr lang="en-US" altLang="ko-KR" dirty="0"/>
              <a:t>?)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사용자는 저자 혹은 도서명을 선택하고 검색어를 입력한 후 돋보기 모양 버튼을 클릭합니다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검색어를 입력하지 않고 돋보기 모양 버튼 클릭 시 시스템은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사용자가 입력한 검색어와 관련된 도서들의 목록을 가져와서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 </a:t>
            </a:r>
            <a:r>
              <a:rPr lang="ko-KR" altLang="en-US" b="1" dirty="0"/>
              <a:t>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 </a:t>
            </a:r>
            <a:r>
              <a:rPr lang="ko-KR" altLang="en-US" b="1" dirty="0"/>
              <a:t>버튼은 클릭하여 창을 닫는 경우 시스템은 앱 초기 실행화면으로 전환합니다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여기에서 사용자가 목록에서 나의 </a:t>
            </a:r>
            <a:r>
              <a:rPr lang="ko-KR" altLang="en-US" b="1" dirty="0" err="1"/>
              <a:t>라임오렌지나무를</a:t>
            </a:r>
            <a:r>
              <a:rPr lang="ko-KR" altLang="en-US" b="1" dirty="0"/>
              <a:t> 클릭했다고 하면</a:t>
            </a:r>
            <a:r>
              <a:rPr lang="en-US" altLang="ko-KR" b="1" dirty="0"/>
              <a:t>(</a:t>
            </a:r>
            <a:r>
              <a:rPr lang="ko-KR" altLang="en-US" b="1" dirty="0" err="1"/>
              <a:t>다음슬라이드로</a:t>
            </a:r>
            <a:r>
              <a:rPr lang="ko-KR" altLang="en-US" b="1" dirty="0"/>
              <a:t> </a:t>
            </a:r>
            <a:r>
              <a:rPr lang="ko-KR" altLang="en-US" b="1" dirty="0" err="1"/>
              <a:t>넘어감</a:t>
            </a:r>
            <a:r>
              <a:rPr lang="en-US" altLang="ko-KR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2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이러한 화면이 뜨게 됩니다</a:t>
            </a:r>
            <a:r>
              <a:rPr lang="en-US" altLang="ko-KR" b="1" dirty="0"/>
              <a:t>. </a:t>
            </a:r>
            <a:r>
              <a:rPr lang="ko-KR" altLang="en-US" b="1" dirty="0"/>
              <a:t>도서 정보 조회하기 </a:t>
            </a:r>
            <a:r>
              <a:rPr lang="ko-KR" altLang="en-US" b="1" dirty="0" err="1"/>
              <a:t>유스케이스와</a:t>
            </a:r>
            <a:r>
              <a:rPr lang="ko-KR" altLang="en-US" b="1" dirty="0"/>
              <a:t> 연관된 화면입니다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ko-KR" altLang="en-US" b="1" dirty="0"/>
              <a:t>이 </a:t>
            </a:r>
            <a:r>
              <a:rPr lang="ko-KR" altLang="en-US" b="1" dirty="0" err="1"/>
              <a:t>유스케이스와</a:t>
            </a:r>
            <a:r>
              <a:rPr lang="ko-KR" altLang="en-US" b="1" dirty="0"/>
              <a:t> 관련된 </a:t>
            </a:r>
            <a:r>
              <a:rPr lang="ko-KR" altLang="en-US" b="1" dirty="0" err="1"/>
              <a:t>액터는</a:t>
            </a:r>
            <a:r>
              <a:rPr lang="ko-KR" altLang="en-US" b="1" dirty="0"/>
              <a:t> 사용자와 도서 </a:t>
            </a:r>
            <a:r>
              <a:rPr lang="en-US" altLang="ko-KR" b="1" dirty="0"/>
              <a:t>DB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사용자는 정보를 얻고자 하는 도서</a:t>
            </a:r>
            <a:r>
              <a:rPr lang="en-US" altLang="ko-KR" b="1" dirty="0"/>
              <a:t>(</a:t>
            </a:r>
            <a:r>
              <a:rPr lang="ko-KR" altLang="en-US" b="1" dirty="0"/>
              <a:t>앞 슬라이드에서 나의 </a:t>
            </a:r>
            <a:r>
              <a:rPr lang="ko-KR" altLang="en-US" b="1" dirty="0" err="1"/>
              <a:t>라임오렌지나무</a:t>
            </a:r>
            <a:r>
              <a:rPr lang="en-US" altLang="ko-KR" b="1" dirty="0"/>
              <a:t>)</a:t>
            </a:r>
            <a:r>
              <a:rPr lang="ko-KR" altLang="en-US" b="1" dirty="0"/>
              <a:t>를 클릭합니다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사용자가 선택한 도서의 정보를 가지고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해당 도서에 대한 정보를 가져옵니다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가져온 정보를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</a:t>
            </a:r>
            <a:r>
              <a:rPr lang="ko-KR" altLang="en-US" b="1" dirty="0"/>
              <a:t> 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</a:t>
            </a:r>
            <a:r>
              <a:rPr lang="ko-KR" altLang="en-US" b="1" dirty="0"/>
              <a:t> 버튼을 누르면 시스템은 도서 검색하기 화면으로 전환합니다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3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 화면 입니다</a:t>
            </a:r>
            <a:r>
              <a:rPr lang="en-US" altLang="ko-KR" dirty="0"/>
              <a:t>. </a:t>
            </a:r>
            <a:r>
              <a:rPr lang="ko-KR" altLang="en-US" dirty="0"/>
              <a:t>이 메뉴 속 게시판을 클릭하면 클릭한 게시판으로 화면이 전환됩니다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게시판 관련 </a:t>
            </a:r>
            <a:r>
              <a:rPr lang="ko-KR" altLang="en-US" dirty="0" err="1"/>
              <a:t>유스케이스를</a:t>
            </a:r>
            <a:r>
              <a:rPr lang="ko-KR" altLang="en-US" dirty="0"/>
              <a:t> 실행하기 위해서는 게시판 화면이 호출되어야 하는데</a:t>
            </a:r>
            <a:endParaRPr lang="en-US" altLang="ko-KR" dirty="0"/>
          </a:p>
          <a:p>
            <a:r>
              <a:rPr lang="ko-KR" altLang="en-US" dirty="0"/>
              <a:t>여기에서 사용자가 원하는 게시판을 클릭하면 시스템은 선택된 게시판 화면으로 전환시켜줍니다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7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작성하기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투표 작성은 그룹장만 할 수 있으므로 이 </a:t>
            </a:r>
            <a:r>
              <a:rPr lang="ko-KR" altLang="en-US" dirty="0" err="1"/>
              <a:t>유스케이스에</a:t>
            </a:r>
            <a:r>
              <a:rPr lang="ko-KR" altLang="en-US" dirty="0"/>
              <a:t> 관련된 </a:t>
            </a:r>
            <a:r>
              <a:rPr lang="ko-KR" altLang="en-US" dirty="0" err="1"/>
              <a:t>액터는</a:t>
            </a:r>
            <a:r>
              <a:rPr lang="ko-KR" altLang="en-US" dirty="0"/>
              <a:t> </a:t>
            </a:r>
            <a:r>
              <a:rPr lang="ko-KR" altLang="en-US" dirty="0" err="1"/>
              <a:t>그룹장</a:t>
            </a:r>
            <a:r>
              <a:rPr lang="ko-KR" altLang="en-US" dirty="0"/>
              <a:t> 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장소 선택하기</a:t>
            </a:r>
            <a:r>
              <a:rPr lang="en-US" altLang="ko-KR" dirty="0"/>
              <a:t>, </a:t>
            </a:r>
            <a:r>
              <a:rPr lang="ko-KR" altLang="en-US" dirty="0"/>
              <a:t>일정 선택하기</a:t>
            </a:r>
            <a:r>
              <a:rPr lang="en-US" altLang="ko-KR" dirty="0"/>
              <a:t>, </a:t>
            </a:r>
            <a:r>
              <a:rPr lang="ko-KR" altLang="en-US" dirty="0"/>
              <a:t>대상도서 정하기 등 반드시 투표를 통해 실행되는 </a:t>
            </a:r>
            <a:r>
              <a:rPr lang="ko-KR" altLang="en-US" dirty="0" err="1"/>
              <a:t>유스케이스들은</a:t>
            </a:r>
            <a:r>
              <a:rPr lang="ko-KR" altLang="en-US" dirty="0"/>
              <a:t> 모두 이처럼 동작합니다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사용자가 투표 제목과 내용을 입력한다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투표의 선택지의 항목을 입력하고 선택지가 더 필요한 경우 </a:t>
            </a:r>
            <a:r>
              <a:rPr lang="en-US" altLang="ko-KR" dirty="0"/>
              <a:t>+</a:t>
            </a:r>
            <a:r>
              <a:rPr lang="ko-KR" altLang="en-US" dirty="0"/>
              <a:t>버튼을 눌러 선택지를 늘린다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투표의 마감시간</a:t>
            </a:r>
            <a:r>
              <a:rPr lang="en-US" altLang="ko-KR" dirty="0"/>
              <a:t>, </a:t>
            </a:r>
            <a:r>
              <a:rPr lang="ko-KR" altLang="en-US" dirty="0"/>
              <a:t>중복선택여부</a:t>
            </a:r>
            <a:r>
              <a:rPr lang="en-US" altLang="ko-KR" dirty="0"/>
              <a:t>, </a:t>
            </a:r>
            <a:r>
              <a:rPr lang="ko-KR" altLang="en-US" dirty="0"/>
              <a:t>익명투표여부를 설정한다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등록버튼을 클릭한다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등록버튼을 클릭했을 때 제목이 빈칸이면 시스템은 </a:t>
            </a:r>
            <a:r>
              <a:rPr lang="en-US" altLang="ko-KR" dirty="0"/>
              <a:t>“</a:t>
            </a:r>
            <a:r>
              <a:rPr lang="ko-KR" altLang="en-US" dirty="0"/>
              <a:t>제목을 입력해주세요</a:t>
            </a:r>
            <a:r>
              <a:rPr lang="en-US" altLang="ko-KR" dirty="0"/>
              <a:t>.”</a:t>
            </a:r>
            <a:r>
              <a:rPr lang="ko-KR" altLang="en-US" dirty="0"/>
              <a:t>라는 메시지를 출력한다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투표의 선택지 항목을 </a:t>
            </a:r>
            <a:r>
              <a:rPr lang="en-US" altLang="ko-KR" dirty="0"/>
              <a:t>2</a:t>
            </a:r>
            <a:r>
              <a:rPr lang="ko-KR" altLang="en-US" dirty="0"/>
              <a:t>개 이상 작성하지 않고 등록버튼을 클릭하면 시스템은 </a:t>
            </a:r>
            <a:r>
              <a:rPr lang="en-US" altLang="ko-KR" dirty="0"/>
              <a:t>“</a:t>
            </a:r>
            <a:r>
              <a:rPr lang="ko-KR" altLang="en-US" dirty="0"/>
              <a:t>선택 항목은 </a:t>
            </a:r>
            <a:r>
              <a:rPr lang="en-US" altLang="ko-KR" dirty="0"/>
              <a:t>2</a:t>
            </a:r>
            <a:r>
              <a:rPr lang="ko-KR" altLang="en-US" dirty="0"/>
              <a:t>개 이상이어야 합니다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정상적으로 등록된 경우 시스템은 </a:t>
            </a:r>
            <a:r>
              <a:rPr lang="en-US" altLang="ko-KR" dirty="0"/>
              <a:t>“</a:t>
            </a:r>
            <a:r>
              <a:rPr lang="ko-KR" altLang="en-US" dirty="0"/>
              <a:t>등록되었습니다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표시하고 투표게시판화면으로 전환한다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8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38287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독서 모임 프로그램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이효정 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6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가입하기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명</a:t>
            </a:r>
            <a:r>
              <a:rPr lang="en-US" altLang="ko-KR" b="1" dirty="0"/>
              <a:t>, </a:t>
            </a:r>
            <a:r>
              <a:rPr lang="ko-KR" altLang="en-US" b="1" dirty="0"/>
              <a:t>그룹 소개</a:t>
            </a:r>
            <a:r>
              <a:rPr lang="en-US" altLang="ko-KR" b="1" dirty="0"/>
              <a:t>, </a:t>
            </a:r>
            <a:r>
              <a:rPr lang="ko-KR" altLang="en-US" b="1" dirty="0"/>
              <a:t>관련 태그</a:t>
            </a:r>
            <a:r>
              <a:rPr lang="en-US" altLang="ko-KR" b="1" dirty="0"/>
              <a:t>, </a:t>
            </a:r>
            <a:r>
              <a:rPr lang="ko-KR" altLang="en-US" b="1" dirty="0"/>
              <a:t>닉네임 입력 창</a:t>
            </a:r>
            <a:r>
              <a:rPr lang="en-US" altLang="ko-KR" b="1" dirty="0"/>
              <a:t>, </a:t>
            </a:r>
            <a:r>
              <a:rPr lang="ko-KR" altLang="en-US" b="1" dirty="0"/>
              <a:t>닉네임 중복 확인 버튼</a:t>
            </a:r>
            <a:r>
              <a:rPr lang="en-US" altLang="ko-KR" b="1" dirty="0"/>
              <a:t>, </a:t>
            </a:r>
            <a:r>
              <a:rPr lang="ko-KR" altLang="en-US" b="1" dirty="0"/>
              <a:t>가입신청버튼이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버튼을 누르면 가입 완료 팝업이 나와야 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1026" name="Picture 2" descr="그룹가입창">
            <a:extLst>
              <a:ext uri="{FF2B5EF4-FFF2-40B4-BE49-F238E27FC236}">
                <a16:creationId xmlns:a16="http://schemas.microsoft.com/office/drawing/2014/main" id="{3425DF65-0420-47DD-8F4D-2D8C5D25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4" y="761065"/>
            <a:ext cx="3620286" cy="543478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닉네임 입력하기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입력 시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중복확인 버튼으로 중복을 체크하고</a:t>
            </a:r>
            <a:r>
              <a:rPr lang="en-US" altLang="ko-KR" b="1" dirty="0"/>
              <a:t>, </a:t>
            </a:r>
            <a:r>
              <a:rPr lang="ko-KR" altLang="en-US" b="1" dirty="0"/>
              <a:t>중복 여부를 확인하지 않으면 가입 신청을 할 수 없다</a:t>
            </a:r>
            <a:r>
              <a:rPr lang="en-US" altLang="ko-KR" b="1" dirty="0"/>
              <a:t>.</a:t>
            </a:r>
          </a:p>
        </p:txBody>
      </p:sp>
      <p:pic>
        <p:nvPicPr>
          <p:cNvPr id="2050" name="Picture 2" descr="닉네임입력">
            <a:extLst>
              <a:ext uri="{FF2B5EF4-FFF2-40B4-BE49-F238E27FC236}">
                <a16:creationId xmlns:a16="http://schemas.microsoft.com/office/drawing/2014/main" id="{70FBD523-7F7C-438D-9DAC-885B0BE9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8" y="854550"/>
            <a:ext cx="3420140" cy="512058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8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가입 신청 완료하기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중복 체크를 통과해야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버튼을 클릭하면 가입 신청 완료</a:t>
            </a:r>
            <a:r>
              <a:rPr lang="en-US" altLang="ko-KR" b="1" dirty="0"/>
              <a:t>! </a:t>
            </a:r>
            <a:r>
              <a:rPr lang="ko-KR" altLang="en-US" b="1" dirty="0"/>
              <a:t>메시지를 출력한다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시 가입 화면 이전 상태</a:t>
            </a:r>
            <a:r>
              <a:rPr lang="en-US" altLang="ko-KR" b="1" dirty="0"/>
              <a:t>, </a:t>
            </a:r>
            <a:r>
              <a:rPr lang="ko-KR" altLang="en-US" b="1" dirty="0"/>
              <a:t>그룹 목록 화면을 출력한다</a:t>
            </a:r>
            <a:r>
              <a:rPr lang="en-US" altLang="ko-KR" b="1" dirty="0"/>
              <a:t>.</a:t>
            </a:r>
          </a:p>
        </p:txBody>
      </p:sp>
      <p:pic>
        <p:nvPicPr>
          <p:cNvPr id="3074" name="Picture 2" descr="가입완료알림">
            <a:extLst>
              <a:ext uri="{FF2B5EF4-FFF2-40B4-BE49-F238E27FC236}">
                <a16:creationId xmlns:a16="http://schemas.microsoft.com/office/drawing/2014/main" id="{E9388173-4600-42D7-A68A-8BF9972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8" y="770726"/>
            <a:ext cx="3472699" cy="510981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6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UI004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그룹장은 멤버관리를 위해 멤버 목록을 화면에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그룹장</a:t>
            </a:r>
            <a:r>
              <a:rPr lang="en-US" altLang="ko-KR" b="1" dirty="0"/>
              <a:t>, </a:t>
            </a:r>
            <a:r>
              <a:rPr lang="ko-KR" altLang="en-US" b="1" dirty="0"/>
              <a:t>서기</a:t>
            </a:r>
            <a:r>
              <a:rPr lang="en-US" altLang="ko-KR" b="1" dirty="0"/>
              <a:t>, </a:t>
            </a:r>
            <a:r>
              <a:rPr lang="ko-KR" altLang="en-US" b="1" dirty="0"/>
              <a:t>발제자</a:t>
            </a:r>
            <a:r>
              <a:rPr lang="en-US" altLang="ko-KR" b="1" dirty="0"/>
              <a:t>, </a:t>
            </a:r>
            <a:r>
              <a:rPr lang="ko-KR" altLang="en-US" b="1" dirty="0"/>
              <a:t>일반회원 순서로 멤버들을 조회할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그룹장을 제외한 모든 멤버들을 관리할 수 있는 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하단에는 초대코드가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역할지정 및 </a:t>
            </a:r>
            <a:r>
              <a:rPr lang="ko-KR" altLang="en-US" b="1" dirty="0" err="1"/>
              <a:t>강퇴</a:t>
            </a:r>
            <a:r>
              <a:rPr lang="ko-KR" altLang="en-US" b="1" dirty="0"/>
              <a:t> 시 확인하는 팝업이 나와야 한다</a:t>
            </a:r>
            <a:r>
              <a:rPr lang="en-US" altLang="ko-KR" b="1" dirty="0"/>
              <a:t>.</a:t>
            </a:r>
          </a:p>
        </p:txBody>
      </p:sp>
      <p:pic>
        <p:nvPicPr>
          <p:cNvPr id="4098" name="Picture 2" descr="멤버관리창">
            <a:extLst>
              <a:ext uri="{FF2B5EF4-FFF2-40B4-BE49-F238E27FC236}">
                <a16:creationId xmlns:a16="http://schemas.microsoft.com/office/drawing/2014/main" id="{5E1BE959-C57A-4A6A-ABAE-C75F9190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8" y="923848"/>
            <a:ext cx="3338502" cy="524192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5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UI005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역할 임명하기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역할지정 버튼을 클릭하면 임명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다음 역할이 부여된다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5122" name="Picture 2" descr="임명알림">
            <a:extLst>
              <a:ext uri="{FF2B5EF4-FFF2-40B4-BE49-F238E27FC236}">
                <a16:creationId xmlns:a16="http://schemas.microsoft.com/office/drawing/2014/main" id="{054438AD-3D20-4EA6-B3A9-468A0799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90" y="778214"/>
            <a:ext cx="3243658" cy="530727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UI006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강퇴하기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강퇴</a:t>
            </a:r>
            <a:r>
              <a:rPr lang="ko-KR" altLang="en-US" b="1" dirty="0"/>
              <a:t> 버튼을 클릭하면 </a:t>
            </a:r>
            <a:r>
              <a:rPr lang="ko-KR" altLang="en-US" b="1" dirty="0" err="1"/>
              <a:t>강퇴</a:t>
            </a:r>
            <a:r>
              <a:rPr lang="ko-KR" altLang="en-US" b="1" dirty="0"/>
              <a:t>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해당 그룹에서 제외된다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6146" name="Picture 2" descr="강퇴알림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27" y="876299"/>
            <a:ext cx="3305249" cy="528801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76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SCSH001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5842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81521" y="1012505"/>
            <a:ext cx="47268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저자나 도서명 중 선택할 수 있도록 하는 버튼이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드롭다운 화살표 클릭 시 저자</a:t>
            </a:r>
            <a:r>
              <a:rPr lang="en-US" altLang="ko-KR" b="1" dirty="0"/>
              <a:t> </a:t>
            </a:r>
            <a:r>
              <a:rPr lang="ko-KR" altLang="en-US" b="1" dirty="0"/>
              <a:t>또는 도서명으로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검색어를 입력할 수 있는 텍스트 창이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 모양 버튼 클릭 시 검색어에 대한 도서 목록이 아래에 나열되어야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검색어를 입력하지 않고 돋보기 모양 버튼을 클릭한 경우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목록에서 도서명이나 저자를 클릭하면 가나다순으로 정렬한다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광고할 도서가 있다면 목록의 최상위에 띄운다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10" cy="528801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5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SCSH002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정보 조회하기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사용자가 선택한 도서의 제목</a:t>
            </a:r>
            <a:r>
              <a:rPr lang="en-US" altLang="ko-KR" b="1" dirty="0"/>
              <a:t>, </a:t>
            </a:r>
            <a:r>
              <a:rPr lang="ko-KR" altLang="en-US" b="1" dirty="0"/>
              <a:t>저자</a:t>
            </a:r>
            <a:r>
              <a:rPr lang="en-US" altLang="ko-KR" b="1" dirty="0"/>
              <a:t>, </a:t>
            </a:r>
            <a:r>
              <a:rPr lang="ko-KR" altLang="en-US" b="1" dirty="0"/>
              <a:t>출판사</a:t>
            </a:r>
            <a:r>
              <a:rPr lang="en-US" altLang="ko-KR" b="1" dirty="0"/>
              <a:t>, </a:t>
            </a:r>
            <a:r>
              <a:rPr lang="ko-KR" altLang="en-US" b="1" dirty="0"/>
              <a:t>출간일</a:t>
            </a:r>
            <a:r>
              <a:rPr lang="en-US" altLang="ko-KR" b="1" dirty="0"/>
              <a:t>, </a:t>
            </a:r>
            <a:r>
              <a:rPr lang="ko-KR" altLang="en-US" b="1" dirty="0"/>
              <a:t>책 소개 등 기본적인 도서에 대한 정보가 나타나야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화면 오른편에는 도서의 표지 사진이 나타나야 한다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4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SCMN001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게시판 메뉴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각 게시판 클릭 시 해당 게시판에 대한 게시글의 목록이 나타나는 화면으로 전환 되어야한다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톱니바퀴 모양 버튼 클릭 시 그룹 관리 화면으로 전환 되어야한다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10" cy="528801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7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글 조회하기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삼선 버튼 클릭 시 전체 게시판이 나열된 메뉴창이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돋보기모양 버튼 클릭 시 검색창이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게시글 등록하기로 화면이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게시글의 제목 순서나 작성 날짜 순으로 정렬 되어야한다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ko-KR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9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462721" y="10374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986388" y="1841540"/>
            <a:ext cx="1925513" cy="791363"/>
            <a:chOff x="916061" y="1604560"/>
            <a:chExt cx="1595607" cy="64503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134925" y="2496263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8CF4A36-4A0E-42B7-B5EB-C4F09CFF5B99}"/>
              </a:ext>
            </a:extLst>
          </p:cNvPr>
          <p:cNvGrpSpPr/>
          <p:nvPr/>
        </p:nvGrpSpPr>
        <p:grpSpPr>
          <a:xfrm>
            <a:off x="3649307" y="1843136"/>
            <a:ext cx="1925513" cy="791363"/>
            <a:chOff x="916061" y="1604560"/>
            <a:chExt cx="1595607" cy="64503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127FFBE-ECAD-433F-9871-F47A4804DC89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유스케이스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모델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D2445D6-E63F-4FEF-BDAA-BEBF221925E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F53DDF-EFB6-48E1-A3BC-5B932D7D5CA7}"/>
              </a:ext>
            </a:extLst>
          </p:cNvPr>
          <p:cNvCxnSpPr>
            <a:cxnSpLocks/>
          </p:cNvCxnSpPr>
          <p:nvPr/>
        </p:nvCxnSpPr>
        <p:spPr>
          <a:xfrm>
            <a:off x="3797844" y="2497859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A52C2A1-64FA-4CCE-B54E-088945DE7D3B}"/>
              </a:ext>
            </a:extLst>
          </p:cNvPr>
          <p:cNvSpPr/>
          <p:nvPr/>
        </p:nvSpPr>
        <p:spPr>
          <a:xfrm>
            <a:off x="3820195" y="2573804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BAD463-3A2D-4B10-BBB9-F692C0F10630}"/>
              </a:ext>
            </a:extLst>
          </p:cNvPr>
          <p:cNvSpPr txBox="1"/>
          <p:nvPr/>
        </p:nvSpPr>
        <p:spPr>
          <a:xfrm>
            <a:off x="4403946" y="3254528"/>
            <a:ext cx="120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도서 검색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ECA30F-5C48-4B72-972E-B74A657F0016}"/>
              </a:ext>
            </a:extLst>
          </p:cNvPr>
          <p:cNvSpPr txBox="1"/>
          <p:nvPr/>
        </p:nvSpPr>
        <p:spPr>
          <a:xfrm>
            <a:off x="4402978" y="3828263"/>
            <a:ext cx="14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및 장소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59E457-1187-4A09-8F6B-F7785EB1AF9C}"/>
              </a:ext>
            </a:extLst>
          </p:cNvPr>
          <p:cNvSpPr txBox="1"/>
          <p:nvPr/>
        </p:nvSpPr>
        <p:spPr>
          <a:xfrm>
            <a:off x="4367366" y="4429092"/>
            <a:ext cx="141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 및 게시판 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AFF371-D5DF-40AB-8762-33025C3F0790}"/>
              </a:ext>
            </a:extLst>
          </p:cNvPr>
          <p:cNvSpPr/>
          <p:nvPr/>
        </p:nvSpPr>
        <p:spPr>
          <a:xfrm>
            <a:off x="3815878" y="3207971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86E6C70-6A8C-4BA6-9472-A5099908A5B2}"/>
              </a:ext>
            </a:extLst>
          </p:cNvPr>
          <p:cNvSpPr/>
          <p:nvPr/>
        </p:nvSpPr>
        <p:spPr>
          <a:xfrm>
            <a:off x="3815878" y="3840009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A2F21C-4F82-4C50-B340-3D706D3F7149}"/>
              </a:ext>
            </a:extLst>
          </p:cNvPr>
          <p:cNvSpPr/>
          <p:nvPr/>
        </p:nvSpPr>
        <p:spPr>
          <a:xfrm>
            <a:off x="3815877" y="4474685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051E76-6DFD-4998-81FD-31E02E3E1DDA}"/>
              </a:ext>
            </a:extLst>
          </p:cNvPr>
          <p:cNvGrpSpPr/>
          <p:nvPr/>
        </p:nvGrpSpPr>
        <p:grpSpPr>
          <a:xfrm>
            <a:off x="6527970" y="1841007"/>
            <a:ext cx="2092155" cy="791363"/>
            <a:chOff x="916061" y="1604560"/>
            <a:chExt cx="1595607" cy="6450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139829B-D4FE-4723-A8EE-660260C31488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화면 기술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8B41FE-E909-4026-9A3B-749C0C195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22C41A8-DB71-46FA-BF4F-06EDF1590142}"/>
              </a:ext>
            </a:extLst>
          </p:cNvPr>
          <p:cNvCxnSpPr>
            <a:cxnSpLocks/>
          </p:cNvCxnSpPr>
          <p:nvPr/>
        </p:nvCxnSpPr>
        <p:spPr>
          <a:xfrm>
            <a:off x="6676507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9CCC89A-C466-4413-A850-2107BA3E542C}"/>
              </a:ext>
            </a:extLst>
          </p:cNvPr>
          <p:cNvGrpSpPr/>
          <p:nvPr/>
        </p:nvGrpSpPr>
        <p:grpSpPr>
          <a:xfrm>
            <a:off x="9282402" y="1841008"/>
            <a:ext cx="1925513" cy="491370"/>
            <a:chOff x="916061" y="1604560"/>
            <a:chExt cx="1595607" cy="400510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C11004A-A304-4788-B8D4-588DB18690CC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비기능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7412FA-4D34-4191-826E-DE1DA342A58D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32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B46A90E-4E3A-4D34-8830-A59E0B55C40A}"/>
              </a:ext>
            </a:extLst>
          </p:cNvPr>
          <p:cNvCxnSpPr>
            <a:cxnSpLocks/>
          </p:cNvCxnSpPr>
          <p:nvPr/>
        </p:nvCxnSpPr>
        <p:spPr>
          <a:xfrm>
            <a:off x="9430939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AFADA3-AE90-4E4A-9345-FE3D2F056C33}"/>
              </a:ext>
            </a:extLst>
          </p:cNvPr>
          <p:cNvSpPr txBox="1"/>
          <p:nvPr/>
        </p:nvSpPr>
        <p:spPr>
          <a:xfrm>
            <a:off x="4411255" y="2621345"/>
            <a:ext cx="12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관리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SCPT002</a:t>
            </a:r>
            <a:r>
              <a:rPr lang="ko-KR" altLang="en-US" sz="190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게시글 등록하기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제목을 입력하지 않고 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제목을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 클릭 시 작성 중인 화면을 벗어나지 않고 그대로 있는다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 클릭 시 게시판 화면으로 전환되고 게시글 목록에 등록한 게시글이 추가되어 있어야한다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8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60EB1036-983A-4173-B2A3-89536693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4919" y="868058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463784" y="33897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6573521" y="778825"/>
            <a:ext cx="52348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</a:t>
            </a:r>
            <a:r>
              <a:rPr lang="en-US" altLang="ko-KR" b="1" dirty="0"/>
              <a:t>, </a:t>
            </a:r>
            <a:r>
              <a:rPr lang="ko-KR" altLang="en-US" b="1" dirty="0"/>
              <a:t>내용</a:t>
            </a:r>
            <a:r>
              <a:rPr lang="en-US" altLang="ko-KR" b="1" dirty="0"/>
              <a:t>, </a:t>
            </a:r>
            <a:r>
              <a:rPr lang="ko-KR" altLang="en-US" b="1" dirty="0"/>
              <a:t>선택지를 입력하고 마감시간 설정</a:t>
            </a:r>
            <a:r>
              <a:rPr lang="en-US" altLang="ko-KR" b="1" dirty="0"/>
              <a:t>, </a:t>
            </a:r>
            <a:r>
              <a:rPr lang="ko-KR" altLang="en-US" b="1" dirty="0"/>
              <a:t>중복선택</a:t>
            </a:r>
            <a:r>
              <a:rPr lang="en-US" altLang="ko-KR" b="1" dirty="0"/>
              <a:t>, </a:t>
            </a:r>
            <a:r>
              <a:rPr lang="ko-KR" altLang="en-US" b="1" dirty="0"/>
              <a:t>익명투표를 설정할 수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또는 선택지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항목이 하나 추가된다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마감시간을 설정하기 위해 </a:t>
            </a:r>
            <a:r>
              <a:rPr lang="en-US" altLang="ko-KR" b="1" dirty="0"/>
              <a:t>“</a:t>
            </a:r>
            <a:r>
              <a:rPr lang="ko-KR" altLang="en-US" b="1" dirty="0"/>
              <a:t>마감시간 설정</a:t>
            </a:r>
            <a:r>
              <a:rPr lang="en-US" altLang="ko-KR" b="1" dirty="0"/>
              <a:t>”</a:t>
            </a:r>
            <a:r>
              <a:rPr lang="ko-KR" altLang="en-US" b="1" dirty="0"/>
              <a:t>의 체크버튼을 클릭하면 시간 설정 팝업이 뜬다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중복으로 선택 가능하게 하고자 한다면 </a:t>
            </a:r>
            <a:r>
              <a:rPr lang="en-US" altLang="ko-KR" b="1" dirty="0"/>
              <a:t>“</a:t>
            </a:r>
            <a:r>
              <a:rPr lang="ko-KR" altLang="en-US" b="1" dirty="0"/>
              <a:t>중복선택</a:t>
            </a:r>
            <a:r>
              <a:rPr lang="en-US" altLang="ko-KR" b="1" dirty="0"/>
              <a:t>” </a:t>
            </a:r>
            <a:r>
              <a:rPr lang="ko-KR" altLang="en-US" b="1" dirty="0"/>
              <a:t>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투표를 익명으로 진행하려면 </a:t>
            </a:r>
            <a:r>
              <a:rPr lang="en-US" altLang="ko-KR" b="1" dirty="0"/>
              <a:t>“</a:t>
            </a:r>
            <a:r>
              <a:rPr lang="ko-KR" altLang="en-US" b="1" dirty="0"/>
              <a:t>익명투표</a:t>
            </a:r>
            <a:r>
              <a:rPr lang="en-US" altLang="ko-KR" b="1" dirty="0"/>
              <a:t>” </a:t>
            </a:r>
            <a:r>
              <a:rPr lang="ko-KR" altLang="en-US" b="1" dirty="0"/>
              <a:t>옆의 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5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118B33A7-6C9C-4C6B-A7AA-D1505EAD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07276" y="880415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투표게시판 화면으로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투표할 항목을 선택해서 투표하기 버튼을 클릭하면 </a:t>
            </a:r>
            <a:r>
              <a:rPr lang="en-US" altLang="ko-KR" b="1" dirty="0"/>
              <a:t>“</a:t>
            </a:r>
            <a:r>
              <a:rPr lang="ko-KR" altLang="en-US" b="1" dirty="0"/>
              <a:t>등록되었습니다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7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5862623" y="1"/>
            <a:ext cx="6329377" cy="6858000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/>
          <p:nvPr/>
        </p:nvCxnSpPr>
        <p:spPr>
          <a:xfrm flipH="1">
            <a:off x="5672124" y="0"/>
            <a:ext cx="1566927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>
                <a:solidFill>
                  <a:schemeClr val="bg1"/>
                </a:solidFill>
              </a:rPr>
              <a:t>교양 및 전공 능력 향상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친목 등을 위한 다양한 형태의 독서모임</a:t>
            </a:r>
            <a:r>
              <a:rPr lang="ko-KR" altLang="en-US" sz="2000" b="1" dirty="0">
                <a:solidFill>
                  <a:schemeClr val="bg1"/>
                </a:solidFill>
              </a:rPr>
              <a:t>을 지원하기 위해 </a:t>
            </a:r>
            <a:r>
              <a:rPr lang="ko-KR" altLang="ko-KR" sz="2000" b="1" dirty="0">
                <a:solidFill>
                  <a:schemeClr val="bg1"/>
                </a:solidFill>
              </a:rPr>
              <a:t>그룹 가입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도서 선택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발제자 선정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일정 및 장소 예약 등의 기능을 제공하는 독서모임용 플랫폼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6329379" y="0"/>
            <a:ext cx="5862621" cy="6858001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>
            <a:cxnSpLocks/>
          </p:cNvCxnSpPr>
          <p:nvPr/>
        </p:nvCxnSpPr>
        <p:spPr>
          <a:xfrm flipH="1">
            <a:off x="6198981" y="0"/>
            <a:ext cx="1486644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프로그램의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멤버 관리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독서모임의 추천도서와 대상도서 선정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일정 및 장소</a:t>
            </a:r>
            <a:r>
              <a:rPr lang="ko-KR" altLang="ko-KR" b="1" dirty="0">
                <a:solidFill>
                  <a:schemeClr val="bg1"/>
                </a:solidFill>
              </a:rPr>
              <a:t> 선정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독서모임과 직접적으로 연관된 </a:t>
            </a:r>
            <a:r>
              <a:rPr lang="ko-KR" altLang="en-US" b="1" dirty="0">
                <a:solidFill>
                  <a:schemeClr val="bg1"/>
                </a:solidFill>
              </a:rPr>
              <a:t>편의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42F127-BD6F-44B0-84F9-2BA59791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28" y="0"/>
            <a:ext cx="356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36615" y="810361"/>
            <a:ext cx="1725814" cy="975705"/>
            <a:chOff x="902666" y="1065158"/>
            <a:chExt cx="1725814" cy="975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02666" y="1065158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36615" y="1433459"/>
            <a:ext cx="1561787" cy="937473"/>
            <a:chOff x="927459" y="1103976"/>
            <a:chExt cx="1561787" cy="93747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27459" y="1103976"/>
              <a:ext cx="1146770" cy="265547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BCF24B-C54C-42C4-B2E5-52017E96FA2D}"/>
              </a:ext>
            </a:extLst>
          </p:cNvPr>
          <p:cNvSpPr/>
          <p:nvPr/>
        </p:nvSpPr>
        <p:spPr>
          <a:xfrm>
            <a:off x="2025860" y="67988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모델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C662A0-C7D6-4C76-AC88-59C1465C3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" b="1849"/>
          <a:stretch/>
        </p:blipFill>
        <p:spPr>
          <a:xfrm>
            <a:off x="1976496" y="471856"/>
            <a:ext cx="7610849" cy="63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highlight>
                  <a:srgbClr val="80808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highlight>
                <a:srgbClr val="80808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234809" y="502269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609552" y="1770210"/>
            <a:ext cx="321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개설하기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조회하기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삭제하기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가입 신청하기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 부여하기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탈퇴하기</a:t>
            </a:r>
            <a:endParaRPr lang="en-US" altLang="ko-KR" b="1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6013947-C8C0-4DAF-9E84-4397A6DB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75" y="893070"/>
            <a:ext cx="6823071" cy="50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선정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1408" y="644201"/>
            <a:ext cx="6348192" cy="535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225267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후보도서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대상도서 선정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추천도서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정보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광고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1008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일정 및 장소 선택하기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일정 선택하기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장소 선택하기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C73517-69D4-4B70-80F0-01421B17F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93" y="854550"/>
            <a:ext cx="6544383" cy="54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투표 및 게시판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1" b="4498"/>
          <a:stretch/>
        </p:blipFill>
        <p:spPr>
          <a:xfrm>
            <a:off x="1845741" y="628467"/>
            <a:ext cx="6468171" cy="5587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36753" y="1197562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글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관리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참여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522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1672</Words>
  <Application>Microsoft Office PowerPoint</Application>
  <PresentationFormat>와이드스크린</PresentationFormat>
  <Paragraphs>460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나눔스퀘어 Bold</vt:lpstr>
      <vt:lpstr>나눔스퀘어 ExtraBold</vt:lpstr>
      <vt:lpstr>나눔스퀘어라운드 Bold</vt:lpstr>
      <vt:lpstr>나눔스퀘어라운드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이 효정</cp:lastModifiedBy>
  <cp:revision>52</cp:revision>
  <dcterms:created xsi:type="dcterms:W3CDTF">2020-04-27T03:53:30Z</dcterms:created>
  <dcterms:modified xsi:type="dcterms:W3CDTF">2020-04-29T03:51:15Z</dcterms:modified>
</cp:coreProperties>
</file>