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6" r:id="rId3"/>
    <p:sldId id="284" r:id="rId4"/>
    <p:sldId id="286" r:id="rId5"/>
    <p:sldId id="285" r:id="rId6"/>
    <p:sldId id="269" r:id="rId7"/>
    <p:sldId id="276" r:id="rId8"/>
    <p:sldId id="268" r:id="rId9"/>
    <p:sldId id="277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79" r:id="rId18"/>
    <p:sldId id="287" r:id="rId19"/>
    <p:sldId id="288" r:id="rId20"/>
    <p:sldId id="289" r:id="rId21"/>
    <p:sldId id="290" r:id="rId22"/>
    <p:sldId id="291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50" d="100"/>
          <a:sy n="50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-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199F-2433-4140-BE37-D2C25485C6E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AF-D6B1-4601-A430-8B1DF69E4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5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독서 모임 프로그램에 대한 기본적인 설명을 이 슬라이드에서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7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65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0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7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0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7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4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 명세서에서 작성한 독서 모임 프로그램의 큰 기능 </a:t>
            </a:r>
            <a:r>
              <a:rPr lang="en-US" altLang="ko-KR" dirty="0"/>
              <a:t>4</a:t>
            </a:r>
            <a:r>
              <a:rPr lang="ko-KR" altLang="en-US" dirty="0"/>
              <a:t>가지를 분류해서 작성했기 때문에 그 부분 설명하시면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5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모델은 이 구간에서 보여주고 기능은 </a:t>
            </a:r>
            <a:r>
              <a:rPr lang="en-US" altLang="ko-KR" dirty="0"/>
              <a:t>4</a:t>
            </a:r>
            <a:r>
              <a:rPr lang="ko-KR" altLang="en-US" dirty="0"/>
              <a:t>개로 분류해서 볼 수 있다 </a:t>
            </a:r>
            <a:r>
              <a:rPr lang="ko-KR" altLang="en-US" dirty="0" err="1"/>
              <a:t>이런식으로</a:t>
            </a:r>
            <a:r>
              <a:rPr lang="ko-KR" altLang="en-US" dirty="0"/>
              <a:t>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고객의 기능 요구 사항을 설명하고 </a:t>
            </a:r>
            <a:r>
              <a:rPr lang="en-US" altLang="ko-KR" dirty="0"/>
              <a:t>“</a:t>
            </a:r>
            <a:r>
              <a:rPr lang="ko-KR" altLang="en-US" dirty="0"/>
              <a:t>그에 따라서 </a:t>
            </a:r>
            <a:r>
              <a:rPr lang="ko-KR" altLang="en-US" dirty="0" err="1"/>
              <a:t>유스케이스는</a:t>
            </a:r>
            <a:r>
              <a:rPr lang="ko-KR" altLang="en-US" dirty="0"/>
              <a:t> 이렇게 생성되었다</a:t>
            </a:r>
            <a:r>
              <a:rPr lang="en-US" altLang="ko-KR" dirty="0"/>
              <a:t>.” </a:t>
            </a:r>
            <a:r>
              <a:rPr lang="ko-KR" altLang="en-US" dirty="0"/>
              <a:t>이런 식으로 설명하시면 됩니다</a:t>
            </a:r>
            <a:r>
              <a:rPr lang="en-US" altLang="ko-KR" dirty="0"/>
              <a:t>. </a:t>
            </a:r>
            <a:r>
              <a:rPr lang="ko-KR" altLang="en-US" dirty="0"/>
              <a:t>요구 사항에서 </a:t>
            </a:r>
            <a:r>
              <a:rPr lang="ko-KR" altLang="en-US" dirty="0" err="1"/>
              <a:t>세밀화된</a:t>
            </a:r>
            <a:r>
              <a:rPr lang="ko-KR" altLang="en-US" dirty="0"/>
              <a:t> 그룹 가입 승인이나 일반화 관계도 여기서 설명하시면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0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부분과 마찬가지로 요구 사항을 설명하고 그 요구사항에서 도출한 </a:t>
            </a:r>
            <a:r>
              <a:rPr lang="ko-KR" altLang="en-US" dirty="0" err="1"/>
              <a:t>유스케이스를</a:t>
            </a:r>
            <a:r>
              <a:rPr lang="ko-KR" altLang="en-US" dirty="0"/>
              <a:t> 설명하시면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4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5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4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3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Cancle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Cancle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4" y="2616726"/>
            <a:ext cx="1560952" cy="2373400"/>
            <a:chOff x="957835" y="-301802"/>
            <a:chExt cx="1560952" cy="237340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307958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5907313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UI007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도서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544" y="805793"/>
            <a:ext cx="3345445" cy="5575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5886239" y="823000"/>
            <a:ext cx="5452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관련 </a:t>
            </a:r>
            <a:r>
              <a:rPr lang="ko-KR" altLang="en-US" b="1" dirty="0" err="1"/>
              <a:t>액터</a:t>
            </a:r>
            <a:r>
              <a:rPr lang="en-US" altLang="ko-KR" b="1" dirty="0"/>
              <a:t>: </a:t>
            </a:r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도서</a:t>
            </a:r>
            <a:r>
              <a:rPr lang="en-US" altLang="ko-KR" b="1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사용자는 저자 혹은 도서명을 선택하고 검색어를 입력한 후 돋보기 모양 버튼을 클릭합니다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검색어를 입력하지 않고 돋보기 모양 버튼 클릭 시 시스템은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사용자가 입력한 검색어와 관련된 도서들의 목록을 가져와서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 </a:t>
            </a:r>
            <a:r>
              <a:rPr lang="ko-KR" altLang="en-US" b="1" dirty="0"/>
              <a:t>버튼은 클릭하여 창을 닫는 경우 시스템은 앱 초기 실행화면으로 전환합니다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1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4" y="2555209"/>
            <a:ext cx="1598038" cy="400110"/>
            <a:chOff x="957835" y="-363319"/>
            <a:chExt cx="159803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31998" y="-363319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3020856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5907313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UI008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도서 정보 조회하기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544" y="805794"/>
            <a:ext cx="3345445" cy="55757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5886239" y="823000"/>
            <a:ext cx="5452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관련 </a:t>
            </a:r>
            <a:r>
              <a:rPr lang="ko-KR" altLang="en-US" b="1" dirty="0" err="1"/>
              <a:t>액터</a:t>
            </a:r>
            <a:r>
              <a:rPr lang="en-US" altLang="ko-KR" b="1" dirty="0"/>
              <a:t>: </a:t>
            </a:r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도서</a:t>
            </a:r>
            <a:r>
              <a:rPr lang="en-US" altLang="ko-KR" b="1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사용자는 정보를 얻고자 하는 도서를 클릭합니다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사용자가 선택한 도서의 정보를 가지고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해당 도서에 대한 정보를 가져옵니다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가져온 정보를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</a:t>
            </a:r>
            <a:r>
              <a:rPr lang="ko-KR" altLang="en-US" b="1" dirty="0"/>
              <a:t> 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</a:t>
            </a:r>
            <a:r>
              <a:rPr lang="ko-KR" altLang="en-US" b="1" dirty="0"/>
              <a:t> 버튼을 누르면 시스템은 도서 검색하기 화면으로 전환합니다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7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생성하기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그룹명과 그룹 소개명을 작성할 수 있는 란이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소개나 그룹명을 누르면 화면의 하단에 키보드 창을 출력한다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#</a:t>
            </a:r>
            <a:r>
              <a:rPr lang="ko-KR" altLang="en-US" b="1" dirty="0"/>
              <a:t>태그를 누르면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누르면 새로운 태그를 추가할 수 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BD1DA90-FEEE-44EE-99EB-1AA928DD5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37" y="760349"/>
            <a:ext cx="3789763" cy="58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5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활동지역 설정하기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선택 버튼을 누르면 지명이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지명을 누르면 선택창에 원하는 지명이 입력된다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원하는 요일을 체크 박스를 통해 선택할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ECF0BCA-D3AA-4635-ABC7-3CFD34D80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40" y="811052"/>
            <a:ext cx="3674224" cy="58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공개여부 설정하기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공개 여부를 설정할 수 있어야 한다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D2895-2D87-4450-BA71-9F9B5995E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09" y="908436"/>
            <a:ext cx="3472699" cy="54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GS001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조회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그룹명과 그룹 소개를 확인할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그룹명과 그룹소개란 아래에 태그를 입력할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검색할 수 있는 창이 존재해야 한다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32169D5-8D00-49AE-AB55-66CB702E6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31" y="827170"/>
            <a:ext cx="3720369" cy="53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9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GS002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검색창을 누르면 </a:t>
            </a:r>
            <a:r>
              <a:rPr lang="ko-KR" altLang="en-US" b="1" dirty="0" err="1"/>
              <a:t>누르면</a:t>
            </a:r>
            <a:r>
              <a:rPr lang="ko-KR" altLang="en-US" b="1" dirty="0"/>
              <a:t> 화면 하단에 키보드 창을 출력한다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검색한 그룹의 이름과 그룹소개를 확인할 수 있어야 한다</a:t>
            </a:r>
            <a:r>
              <a:rPr lang="en-US" altLang="ko-KR" b="1"/>
              <a:t>.</a:t>
            </a:r>
            <a:endParaRPr lang="en-US" altLang="ko-KR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B2FD406-CE96-4078-AA8C-129F599B2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44" y="854550"/>
            <a:ext cx="3817792" cy="56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19941"/>
            <a:ext cx="1615260" cy="400110"/>
            <a:chOff x="957836" y="1668976"/>
            <a:chExt cx="1615260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049221" y="1668976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03265" y="2546685"/>
            <a:ext cx="1615574" cy="400110"/>
            <a:chOff x="957835" y="-343151"/>
            <a:chExt cx="1615574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49534" y="-34315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295600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342087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8178" y="2535037"/>
            <a:ext cx="1536261" cy="400110"/>
            <a:chOff x="964229" y="-383491"/>
            <a:chExt cx="153626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64229" y="-316339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76615" y="-3834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2995689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81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4805" y="2540045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52688" y="3004079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등록하기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126253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4805" y="2552878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52688" y="30612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글 조회하기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4924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5862623" y="1"/>
            <a:ext cx="6329377" cy="6858000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/>
          <p:nvPr/>
        </p:nvCxnSpPr>
        <p:spPr>
          <a:xfrm flipH="1">
            <a:off x="5672124" y="0"/>
            <a:ext cx="1566927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>
                <a:solidFill>
                  <a:schemeClr val="bg1"/>
                </a:solidFill>
              </a:rPr>
              <a:t>교양 및 전공 능력 향상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친목 등을 위한 다양한 형태의 독서모임</a:t>
            </a:r>
            <a:r>
              <a:rPr lang="ko-KR" altLang="en-US" sz="2000" b="1" dirty="0">
                <a:solidFill>
                  <a:schemeClr val="bg1"/>
                </a:solidFill>
              </a:rPr>
              <a:t>을 지원하기 위해 </a:t>
            </a:r>
            <a:r>
              <a:rPr lang="ko-KR" altLang="ko-KR" sz="2000" b="1" dirty="0">
                <a:solidFill>
                  <a:schemeClr val="bg1"/>
                </a:solidFill>
              </a:rPr>
              <a:t>그룹 가입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도서 선택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발제자 선정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일정 및 장소 예약 등의 기능을 제공하는 독서모임용 플랫폼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6329379" y="0"/>
            <a:ext cx="5862621" cy="6858001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>
            <a:cxnSpLocks/>
          </p:cNvCxnSpPr>
          <p:nvPr/>
        </p:nvCxnSpPr>
        <p:spPr>
          <a:xfrm flipH="1">
            <a:off x="6198981" y="0"/>
            <a:ext cx="1486644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프로그램의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멤버 관리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독서모임의 추천도서와 대상도서 선정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일정 및 장소</a:t>
            </a:r>
            <a:r>
              <a:rPr lang="ko-KR" altLang="ko-KR" b="1" dirty="0">
                <a:solidFill>
                  <a:schemeClr val="bg1"/>
                </a:solidFill>
              </a:rPr>
              <a:t> 선정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독서모임과 직접적으로 연관된 </a:t>
            </a:r>
            <a:r>
              <a:rPr lang="ko-KR" altLang="en-US" b="1" dirty="0">
                <a:solidFill>
                  <a:schemeClr val="bg1"/>
                </a:solidFill>
              </a:rPr>
              <a:t>편의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42F127-BD6F-44B0-84F9-2BA597916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28" y="0"/>
            <a:ext cx="356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36615" y="810361"/>
            <a:ext cx="1725814" cy="975705"/>
            <a:chOff x="902666" y="1065158"/>
            <a:chExt cx="1725814" cy="975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02666" y="1065158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36615" y="1433459"/>
            <a:ext cx="1561787" cy="937473"/>
            <a:chOff x="927459" y="1103976"/>
            <a:chExt cx="1561787" cy="93747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27459" y="1103976"/>
              <a:ext cx="1146770" cy="265547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BCF24B-C54C-42C4-B2E5-52017E96FA2D}"/>
              </a:ext>
            </a:extLst>
          </p:cNvPr>
          <p:cNvSpPr/>
          <p:nvPr/>
        </p:nvSpPr>
        <p:spPr>
          <a:xfrm>
            <a:off x="2025860" y="67988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모델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0C662A0-C7D6-4C76-AC88-59C1465C3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35" y="572694"/>
            <a:ext cx="9515056" cy="62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234809" y="502269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609552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013947-C8C0-4DAF-9E84-4397A6DB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75" y="893070"/>
            <a:ext cx="6823071" cy="50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865" y="659898"/>
            <a:ext cx="6193455" cy="5054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광고 도서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008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C73517-69D4-4B70-80F0-01421B17F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93" y="854550"/>
            <a:ext cx="6544383" cy="5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5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5448" y="654882"/>
            <a:ext cx="6193455" cy="4731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관리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1476</Words>
  <Application>Microsoft Office PowerPoint</Application>
  <PresentationFormat>와이드스크린</PresentationFormat>
  <Paragraphs>502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m36658</cp:lastModifiedBy>
  <cp:revision>23</cp:revision>
  <dcterms:created xsi:type="dcterms:W3CDTF">2020-04-27T03:53:30Z</dcterms:created>
  <dcterms:modified xsi:type="dcterms:W3CDTF">2020-04-29T06:00:46Z</dcterms:modified>
</cp:coreProperties>
</file>