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8" r:id="rId2"/>
    <p:sldId id="256" r:id="rId3"/>
    <p:sldId id="284" r:id="rId4"/>
    <p:sldId id="286" r:id="rId5"/>
    <p:sldId id="285" r:id="rId6"/>
    <p:sldId id="269" r:id="rId7"/>
    <p:sldId id="276" r:id="rId8"/>
    <p:sldId id="295" r:id="rId9"/>
    <p:sldId id="277" r:id="rId10"/>
    <p:sldId id="297" r:id="rId11"/>
    <p:sldId id="298" r:id="rId12"/>
    <p:sldId id="299" r:id="rId13"/>
    <p:sldId id="300" r:id="rId14"/>
    <p:sldId id="301" r:id="rId15"/>
    <p:sldId id="270" r:id="rId16"/>
    <p:sldId id="271" r:id="rId17"/>
    <p:sldId id="272" r:id="rId18"/>
    <p:sldId id="273" r:id="rId19"/>
    <p:sldId id="274" r:id="rId20"/>
    <p:sldId id="275" r:id="rId21"/>
    <p:sldId id="288" r:id="rId22"/>
    <p:sldId id="289" r:id="rId23"/>
    <p:sldId id="287" r:id="rId24"/>
    <p:sldId id="293" r:id="rId25"/>
    <p:sldId id="292" r:id="rId26"/>
    <p:sldId id="296" r:id="rId27"/>
    <p:sldId id="290" r:id="rId28"/>
    <p:sldId id="291" r:id="rId2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36658" initials="m" lastIdx="2" clrIdx="0">
    <p:extLst>
      <p:ext uri="{19B8F6BF-5375-455C-9EA6-DF929625EA0E}">
        <p15:presenceInfo xmlns:p15="http://schemas.microsoft.com/office/powerpoint/2012/main" userId="m36658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8EFB"/>
    <a:srgbClr val="00B3F2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60" autoAdjust="0"/>
    <p:restoredTop sz="95238" autoAdjust="0"/>
  </p:normalViewPr>
  <p:slideViewPr>
    <p:cSldViewPr snapToGrid="0">
      <p:cViewPr varScale="1">
        <p:scale>
          <a:sx n="78" d="100"/>
          <a:sy n="78" d="100"/>
        </p:scale>
        <p:origin x="96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B45B51-D9C0-4618-BF55-8EADCACEAA09}" type="datetimeFigureOut">
              <a:rPr lang="ko-KR" altLang="en-US" smtClean="0"/>
              <a:t>2020-04-29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2D95C8-899C-44B3-9900-0984F9E418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45155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독서 모임 프로그램에 대한 기본적인 설명을 이 슬라이드에서 진행하시면 됩니다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2D95C8-899C-44B3-9900-0984F9E41895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68645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요구사항을 설명하고 그 요구 사항에 맞춘 화면 기술을 시나리오로 설명하시면 됩니다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C51AF-D6B1-4601-A430-8B1DF69E4DC4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87707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요구사항을 설명하고 그 요구 사항에 맞춘 화면 기술을 시나리오로 설명하시면 됩니다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C51AF-D6B1-4601-A430-8B1DF69E4DC4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1648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요구사항을 설명하고 그 요구 사항에 맞춘 화면 기술을 시나리오로 설명하시면 됩니다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C51AF-D6B1-4601-A430-8B1DF69E4DC4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20439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요구사항을 설명하고 그 요구 사항에 맞춘 화면 기술을 시나리오로 설명하시면 됩니다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2D95C8-899C-44B3-9900-0984F9E41895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55744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요구사항을 설명하고 그 요구 사항에 맞춘 화면 기술을 시나리오로 설명하시면 됩니다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2D95C8-899C-44B3-9900-0984F9E41895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39679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요구사항을 설명하고 그 요구 사항에 맞춘 화면 기술을 시나리오로 설명하시면 됩니다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2D95C8-899C-44B3-9900-0984F9E41895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93506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요구사항을 설명하고 그 요구 사항에 맞춘 화면 기술을 시나리오로 설명하시면 됩니다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2D95C8-899C-44B3-9900-0984F9E41895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73974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요구사항을 설명하고 그 요구 사항에 맞춘 화면 기술을 시나리오로 설명하시면 됩니다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2D95C8-899C-44B3-9900-0984F9E41895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46963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요구사항을 설명하고 그 요구 사항에 맞춘 화면 기술을 시나리오로 설명하시면 됩니다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2D95C8-899C-44B3-9900-0984F9E41895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535155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정렬부분은 빼도 될 듯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도서 검색하기 </a:t>
            </a:r>
            <a:r>
              <a:rPr lang="ko-KR" altLang="en-US" dirty="0" err="1"/>
              <a:t>유스케이스와</a:t>
            </a:r>
            <a:r>
              <a:rPr lang="ko-KR" altLang="en-US" dirty="0"/>
              <a:t> 연관된 화면입니다</a:t>
            </a:r>
            <a:r>
              <a:rPr lang="en-US" altLang="ko-KR" dirty="0"/>
              <a:t>. </a:t>
            </a:r>
          </a:p>
          <a:p>
            <a:r>
              <a:rPr lang="ko-KR" altLang="en-US" dirty="0" err="1"/>
              <a:t>유스케이스와</a:t>
            </a:r>
            <a:r>
              <a:rPr lang="ko-KR" altLang="en-US" dirty="0"/>
              <a:t> 관련된 </a:t>
            </a:r>
            <a:r>
              <a:rPr lang="ko-KR" altLang="en-US" dirty="0" err="1"/>
              <a:t>액터는</a:t>
            </a:r>
            <a:r>
              <a:rPr lang="ko-KR" altLang="en-US" dirty="0"/>
              <a:t> 사용자와 도서 </a:t>
            </a:r>
            <a:r>
              <a:rPr lang="en-US" altLang="ko-KR" dirty="0"/>
              <a:t>DB</a:t>
            </a:r>
            <a:r>
              <a:rPr lang="ko-KR" altLang="en-US" dirty="0"/>
              <a:t>입니다</a:t>
            </a:r>
            <a:r>
              <a:rPr lang="en-US" altLang="ko-KR" dirty="0"/>
              <a:t>. (</a:t>
            </a:r>
            <a:r>
              <a:rPr lang="ko-KR" altLang="en-US" dirty="0"/>
              <a:t>시나리오에 사용되니까 빼도 </a:t>
            </a:r>
            <a:r>
              <a:rPr lang="ko-KR" altLang="en-US" dirty="0" err="1"/>
              <a:t>될듯</a:t>
            </a:r>
            <a:r>
              <a:rPr lang="en-US" altLang="ko-KR" dirty="0"/>
              <a:t>?)</a:t>
            </a:r>
          </a:p>
          <a:p>
            <a:pPr marL="342900" indent="-342900">
              <a:buAutoNum type="arabicPeriod"/>
            </a:pPr>
            <a:r>
              <a:rPr lang="ko-KR" altLang="en-US" b="1" dirty="0"/>
              <a:t>사용자는 저자 혹은 도서명을 선택하고 검색어를 입력한 후 돋보기 모양 버튼을 클릭합니다</a:t>
            </a:r>
            <a:r>
              <a:rPr lang="en-US" altLang="ko-KR" b="1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b="1" dirty="0"/>
              <a:t>만약 검색어를 입력하지 않고 돋보기 모양 버튼 클릭 시 시스템은 </a:t>
            </a:r>
            <a:r>
              <a:rPr lang="en-US" altLang="ko-KR" b="1" dirty="0"/>
              <a:t>“</a:t>
            </a:r>
            <a:r>
              <a:rPr lang="ko-KR" altLang="en-US" b="1" dirty="0"/>
              <a:t>검색어를 입력하세요</a:t>
            </a:r>
            <a:r>
              <a:rPr lang="en-US" altLang="ko-KR" b="1" dirty="0"/>
              <a:t>.”</a:t>
            </a:r>
            <a:r>
              <a:rPr lang="ko-KR" altLang="en-US" b="1" dirty="0"/>
              <a:t>라는 메시지를 표시합니다</a:t>
            </a:r>
            <a:r>
              <a:rPr lang="en-US" altLang="ko-KR" b="1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b="1" dirty="0"/>
              <a:t>시스템은 도서</a:t>
            </a:r>
            <a:r>
              <a:rPr lang="en-US" altLang="ko-KR" b="1" dirty="0"/>
              <a:t>DB</a:t>
            </a:r>
            <a:r>
              <a:rPr lang="ko-KR" altLang="en-US" b="1" dirty="0"/>
              <a:t>로부터 사용자가 입력한 검색어와 관련된 도서들의 목록을 가져와서 화면에 출력합니다</a:t>
            </a:r>
            <a:r>
              <a:rPr lang="en-US" altLang="ko-KR" b="1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b="1" dirty="0"/>
              <a:t>만약 도서</a:t>
            </a:r>
            <a:r>
              <a:rPr lang="en-US" altLang="ko-KR" b="1" dirty="0"/>
              <a:t>DB</a:t>
            </a:r>
            <a:r>
              <a:rPr lang="ko-KR" altLang="en-US" b="1" dirty="0"/>
              <a:t>와 정상적으로 연결이 되지 않은 경우</a:t>
            </a:r>
            <a:r>
              <a:rPr lang="en-US" altLang="ko-KR" b="1" dirty="0"/>
              <a:t>, </a:t>
            </a:r>
            <a:r>
              <a:rPr lang="ko-KR" altLang="en-US" b="1" dirty="0"/>
              <a:t>시스템은 </a:t>
            </a:r>
            <a:r>
              <a:rPr lang="en-US" altLang="ko-KR" b="1" dirty="0"/>
              <a:t>“</a:t>
            </a:r>
            <a:r>
              <a:rPr lang="ko-KR" altLang="en-US" b="1" dirty="0"/>
              <a:t>데이터베이스 연결 실패</a:t>
            </a:r>
            <a:r>
              <a:rPr lang="en-US" altLang="ko-KR" b="1" dirty="0"/>
              <a:t>”</a:t>
            </a:r>
            <a:r>
              <a:rPr lang="ko-KR" altLang="en-US" b="1" dirty="0"/>
              <a:t>라는 메시지를 표시합니다</a:t>
            </a:r>
            <a:r>
              <a:rPr lang="en-US" altLang="ko-KR" b="1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b="1" dirty="0"/>
              <a:t>만약 사용자가 </a:t>
            </a:r>
            <a:r>
              <a:rPr lang="en-US" altLang="ko-KR" b="1" dirty="0"/>
              <a:t>X </a:t>
            </a:r>
            <a:r>
              <a:rPr lang="ko-KR" altLang="en-US" b="1" dirty="0"/>
              <a:t>버튼은 클릭하여 창을 닫는 경우 시스템은 앱 초기 실행화면으로 전환합니다</a:t>
            </a:r>
            <a:r>
              <a:rPr lang="en-US" altLang="ko-KR" b="1" dirty="0"/>
              <a:t>.</a:t>
            </a:r>
          </a:p>
          <a:p>
            <a:pPr marL="0" indent="0">
              <a:buNone/>
            </a:pPr>
            <a:r>
              <a:rPr lang="ko-KR" altLang="en-US" b="1" dirty="0"/>
              <a:t>여기에서 사용자가 목록에서 나의 </a:t>
            </a:r>
            <a:r>
              <a:rPr lang="ko-KR" altLang="en-US" b="1" dirty="0" err="1"/>
              <a:t>라임오렌지나무를</a:t>
            </a:r>
            <a:r>
              <a:rPr lang="ko-KR" altLang="en-US" b="1" dirty="0"/>
              <a:t> 클릭했다고 하면</a:t>
            </a:r>
            <a:r>
              <a:rPr lang="en-US" altLang="ko-KR" b="1" dirty="0"/>
              <a:t>(</a:t>
            </a:r>
            <a:r>
              <a:rPr lang="ko-KR" altLang="en-US" b="1" dirty="0" err="1"/>
              <a:t>다음슬라이드로</a:t>
            </a:r>
            <a:r>
              <a:rPr lang="ko-KR" altLang="en-US" b="1" dirty="0"/>
              <a:t> </a:t>
            </a:r>
            <a:r>
              <a:rPr lang="ko-KR" altLang="en-US" b="1" dirty="0" err="1"/>
              <a:t>넘어감</a:t>
            </a:r>
            <a:r>
              <a:rPr lang="en-US" altLang="ko-KR" b="1" dirty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2D95C8-899C-44B3-9900-0984F9E41895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17282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요구 명세서에서 작성한 독서 모임 프로그램의 큰 기능 </a:t>
            </a:r>
            <a:r>
              <a:rPr lang="en-US" altLang="ko-KR" dirty="0"/>
              <a:t>4</a:t>
            </a:r>
            <a:r>
              <a:rPr lang="ko-KR" altLang="en-US" dirty="0"/>
              <a:t>가지를 분류해서 작성했기 때문에 그 부분 설명하시면 됩니다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2D95C8-899C-44B3-9900-0984F9E41895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611530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b="1" dirty="0"/>
              <a:t>이러한 화면이 뜨게 됩니다</a:t>
            </a:r>
            <a:r>
              <a:rPr lang="en-US" altLang="ko-KR" b="1" dirty="0"/>
              <a:t>. </a:t>
            </a:r>
            <a:r>
              <a:rPr lang="ko-KR" altLang="en-US" b="1" dirty="0"/>
              <a:t>도서 정보 조회하기 </a:t>
            </a:r>
            <a:r>
              <a:rPr lang="ko-KR" altLang="en-US" b="1" dirty="0" err="1"/>
              <a:t>유스케이스와</a:t>
            </a:r>
            <a:r>
              <a:rPr lang="ko-KR" altLang="en-US" b="1" dirty="0"/>
              <a:t> 연관된 화면입니다</a:t>
            </a:r>
            <a:r>
              <a:rPr lang="en-US" altLang="ko-KR" b="1" dirty="0"/>
              <a:t>. </a:t>
            </a:r>
          </a:p>
          <a:p>
            <a:pPr marL="0" indent="0">
              <a:buNone/>
            </a:pPr>
            <a:r>
              <a:rPr lang="ko-KR" altLang="en-US" b="1" dirty="0"/>
              <a:t>이 </a:t>
            </a:r>
            <a:r>
              <a:rPr lang="ko-KR" altLang="en-US" b="1" dirty="0" err="1"/>
              <a:t>유스케이스와</a:t>
            </a:r>
            <a:r>
              <a:rPr lang="ko-KR" altLang="en-US" b="1" dirty="0"/>
              <a:t> 관련된 </a:t>
            </a:r>
            <a:r>
              <a:rPr lang="ko-KR" altLang="en-US" b="1" dirty="0" err="1"/>
              <a:t>액터는</a:t>
            </a:r>
            <a:r>
              <a:rPr lang="ko-KR" altLang="en-US" b="1" dirty="0"/>
              <a:t> 사용자와 도서 </a:t>
            </a:r>
            <a:r>
              <a:rPr lang="en-US" altLang="ko-KR" b="1" dirty="0"/>
              <a:t>DB</a:t>
            </a:r>
            <a:r>
              <a:rPr lang="ko-KR" altLang="en-US" b="1" dirty="0"/>
              <a:t>입니다</a:t>
            </a:r>
            <a:r>
              <a:rPr lang="en-US" altLang="ko-KR" b="1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b="1" dirty="0"/>
              <a:t>사용자는 정보를 얻고자 하는 도서</a:t>
            </a:r>
            <a:r>
              <a:rPr lang="en-US" altLang="ko-KR" b="1" dirty="0"/>
              <a:t>(</a:t>
            </a:r>
            <a:r>
              <a:rPr lang="ko-KR" altLang="en-US" b="1" dirty="0"/>
              <a:t>앞 슬라이드에서 나의 </a:t>
            </a:r>
            <a:r>
              <a:rPr lang="ko-KR" altLang="en-US" b="1" dirty="0" err="1"/>
              <a:t>라임오렌지나무</a:t>
            </a:r>
            <a:r>
              <a:rPr lang="en-US" altLang="ko-KR" b="1" dirty="0"/>
              <a:t>)</a:t>
            </a:r>
            <a:r>
              <a:rPr lang="ko-KR" altLang="en-US" b="1" dirty="0"/>
              <a:t>를 클릭합니다</a:t>
            </a:r>
            <a:r>
              <a:rPr lang="en-US" altLang="ko-KR" b="1" dirty="0"/>
              <a:t>. </a:t>
            </a:r>
          </a:p>
          <a:p>
            <a:pPr marL="342900" indent="-342900">
              <a:buAutoNum type="arabicPeriod"/>
            </a:pPr>
            <a:r>
              <a:rPr lang="ko-KR" altLang="en-US" b="1" dirty="0"/>
              <a:t>시스템은 사용자가 선택한 도서의 정보를 가지고 도서</a:t>
            </a:r>
            <a:r>
              <a:rPr lang="en-US" altLang="ko-KR" b="1" dirty="0"/>
              <a:t>DB</a:t>
            </a:r>
            <a:r>
              <a:rPr lang="ko-KR" altLang="en-US" b="1" dirty="0"/>
              <a:t>로부터 해당 도서에 대한 정보를 가져옵니다</a:t>
            </a:r>
            <a:r>
              <a:rPr lang="en-US" altLang="ko-KR" b="1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b="1" dirty="0"/>
              <a:t>시스템은 가져온 정보를 다음과 같이 화면에 출력합니다</a:t>
            </a:r>
            <a:r>
              <a:rPr lang="en-US" altLang="ko-KR" b="1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b="1" dirty="0"/>
              <a:t>만약 도서</a:t>
            </a:r>
            <a:r>
              <a:rPr lang="en-US" altLang="ko-KR" b="1" dirty="0"/>
              <a:t>DB</a:t>
            </a:r>
            <a:r>
              <a:rPr lang="ko-KR" altLang="en-US" b="1" dirty="0"/>
              <a:t>와 정상적으로 연결이 되지 않은 경우</a:t>
            </a:r>
            <a:r>
              <a:rPr lang="en-US" altLang="ko-KR" b="1" dirty="0"/>
              <a:t>,</a:t>
            </a:r>
            <a:r>
              <a:rPr lang="ko-KR" altLang="en-US" b="1" dirty="0"/>
              <a:t> 시스템은 </a:t>
            </a:r>
            <a:r>
              <a:rPr lang="en-US" altLang="ko-KR" b="1" dirty="0"/>
              <a:t>“</a:t>
            </a:r>
            <a:r>
              <a:rPr lang="ko-KR" altLang="en-US" b="1" dirty="0"/>
              <a:t>데이터베이스 연결 실패</a:t>
            </a:r>
            <a:r>
              <a:rPr lang="en-US" altLang="ko-KR" b="1" dirty="0"/>
              <a:t>”</a:t>
            </a:r>
            <a:r>
              <a:rPr lang="ko-KR" altLang="en-US" b="1" dirty="0"/>
              <a:t>라는 메시지를 표시합니다</a:t>
            </a:r>
            <a:r>
              <a:rPr lang="en-US" altLang="ko-KR" b="1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b="1" dirty="0"/>
              <a:t>만약 사용자가 </a:t>
            </a:r>
            <a:r>
              <a:rPr lang="en-US" altLang="ko-KR" b="1" dirty="0"/>
              <a:t>X</a:t>
            </a:r>
            <a:r>
              <a:rPr lang="ko-KR" altLang="en-US" b="1" dirty="0"/>
              <a:t> 버튼을 누르면 시스템은 도서 검색하기 화면으로 전환합니다</a:t>
            </a:r>
            <a:r>
              <a:rPr lang="en-US" altLang="ko-KR" b="1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2D95C8-899C-44B3-9900-0984F9E41895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203252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메뉴 화면 입니다</a:t>
            </a:r>
            <a:r>
              <a:rPr lang="en-US" altLang="ko-KR" dirty="0"/>
              <a:t>. </a:t>
            </a:r>
            <a:r>
              <a:rPr lang="ko-KR" altLang="en-US" dirty="0"/>
              <a:t>이 메뉴 속 게시판을 클릭하면 클릭한 게시판으로 화면이 전환됩니다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게시판 관련 </a:t>
            </a:r>
            <a:r>
              <a:rPr lang="ko-KR" altLang="en-US" dirty="0" err="1"/>
              <a:t>유스케이스를</a:t>
            </a:r>
            <a:r>
              <a:rPr lang="ko-KR" altLang="en-US" dirty="0"/>
              <a:t> 실행하기 위해서는 게시판 화면이 호출되어야 하는데</a:t>
            </a:r>
            <a:endParaRPr lang="en-US" altLang="ko-KR" dirty="0"/>
          </a:p>
          <a:p>
            <a:r>
              <a:rPr lang="ko-KR" altLang="en-US" dirty="0"/>
              <a:t>여기에서 사용자가 원하는 게시판을 클릭하면 시스템은 선택된 게시판 화면으로 전환시켜줍니다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여기에서 사용자가 발제문 게시판을 클릭했다고 한다면</a:t>
            </a:r>
            <a:r>
              <a:rPr lang="en-US" altLang="ko-KR" dirty="0"/>
              <a:t>(</a:t>
            </a:r>
            <a:r>
              <a:rPr lang="ko-KR" altLang="en-US" dirty="0" err="1"/>
              <a:t>다음슬라이드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2D95C8-899C-44B3-9900-0984F9E41895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237674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시스템은 게시판에 관련된 </a:t>
            </a:r>
            <a:r>
              <a:rPr lang="ko-KR" altLang="en-US" dirty="0" err="1"/>
              <a:t>게시글들을</a:t>
            </a:r>
            <a:r>
              <a:rPr lang="ko-KR" altLang="en-US" dirty="0"/>
              <a:t> 나열한 화면을 보여주게 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 화면은 글 정렬하기 </a:t>
            </a:r>
            <a:r>
              <a:rPr lang="ko-KR" altLang="en-US" dirty="0" err="1"/>
              <a:t>유스케이스와</a:t>
            </a:r>
            <a:r>
              <a:rPr lang="ko-KR" altLang="en-US" dirty="0"/>
              <a:t> 연관된 화면입니다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기본은 날짜순으로 정렬되어 있고 가나다순으로 보려면 </a:t>
            </a:r>
            <a:r>
              <a:rPr lang="en-US" altLang="ko-KR" dirty="0"/>
              <a:t>‘</a:t>
            </a:r>
            <a:r>
              <a:rPr lang="ko-KR" altLang="en-US" dirty="0" err="1"/>
              <a:t>최신날짜순</a:t>
            </a:r>
            <a:r>
              <a:rPr lang="en-US" altLang="ko-KR" dirty="0"/>
              <a:t>’</a:t>
            </a:r>
            <a:r>
              <a:rPr lang="ko-KR" altLang="en-US" dirty="0"/>
              <a:t>의 화살표를 클릭하여 가나다순으로 바꿔주면 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돋보기 모양 버튼 클릭 시 검색 팝업이 뜨게 되고 제목</a:t>
            </a:r>
            <a:r>
              <a:rPr lang="en-US" altLang="ko-KR" dirty="0"/>
              <a:t>, </a:t>
            </a:r>
            <a:r>
              <a:rPr lang="ko-KR" altLang="en-US" dirty="0"/>
              <a:t>내용</a:t>
            </a:r>
            <a:r>
              <a:rPr lang="en-US" altLang="ko-KR" dirty="0"/>
              <a:t>, </a:t>
            </a:r>
            <a:r>
              <a:rPr lang="ko-KR" altLang="en-US" dirty="0"/>
              <a:t>작성자로 검색이 가능합니다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+</a:t>
            </a:r>
            <a:r>
              <a:rPr lang="ko-KR" altLang="en-US" dirty="0"/>
              <a:t>버튼을 누르게 되면</a:t>
            </a:r>
            <a:r>
              <a:rPr lang="en-US" altLang="ko-KR" dirty="0"/>
              <a:t>(</a:t>
            </a:r>
            <a:r>
              <a:rPr lang="ko-KR" altLang="en-US" dirty="0" err="1"/>
              <a:t>다음슬라이드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2D95C8-899C-44B3-9900-0984F9E41895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989632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이러한 게시글 등록화면이 뜨게 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사용자는 제목과 내용을 작성하고 등록하기 버튼을 누릅니다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작성 도중 사용자가 상단의 </a:t>
            </a:r>
            <a:r>
              <a:rPr lang="en-US" altLang="ko-KR" dirty="0"/>
              <a:t>x</a:t>
            </a:r>
            <a:r>
              <a:rPr lang="ko-KR" altLang="en-US" dirty="0"/>
              <a:t>버튼을 클릭하면 시스템은 </a:t>
            </a:r>
            <a:r>
              <a:rPr lang="en-US" altLang="ko-KR" dirty="0"/>
              <a:t>“</a:t>
            </a:r>
            <a:r>
              <a:rPr lang="ko-KR" altLang="en-US" dirty="0"/>
              <a:t>나가시겠습니까</a:t>
            </a:r>
            <a:r>
              <a:rPr lang="en-US" altLang="ko-KR" dirty="0"/>
              <a:t>?”</a:t>
            </a:r>
            <a:r>
              <a:rPr lang="ko-KR" altLang="en-US" dirty="0"/>
              <a:t>라는 메시지를 표시하고</a:t>
            </a:r>
            <a:endParaRPr lang="en-US" altLang="ko-KR" dirty="0"/>
          </a:p>
          <a:p>
            <a:r>
              <a:rPr lang="ko-KR" altLang="en-US" dirty="0"/>
              <a:t>사용자가 </a:t>
            </a:r>
            <a:r>
              <a:rPr lang="en-US" altLang="ko-KR" dirty="0"/>
              <a:t>OK</a:t>
            </a:r>
            <a:r>
              <a:rPr lang="ko-KR" altLang="en-US" dirty="0"/>
              <a:t>버튼을 클릭하면 시스템은 게시판 목록화면을 보여줍니다</a:t>
            </a:r>
            <a:r>
              <a:rPr lang="en-US" altLang="ko-KR" dirty="0"/>
              <a:t>. </a:t>
            </a:r>
            <a:r>
              <a:rPr lang="ko-KR" altLang="en-US" dirty="0"/>
              <a:t>등록된 글이 없기 때문에 </a:t>
            </a:r>
            <a:endParaRPr lang="en-US" altLang="ko-KR" dirty="0"/>
          </a:p>
          <a:p>
            <a:r>
              <a:rPr lang="ko-KR" altLang="en-US" dirty="0"/>
              <a:t>작성 중이던 글이 목록에 포함되면 안됩니다</a:t>
            </a:r>
            <a:r>
              <a:rPr lang="en-US" altLang="ko-KR" dirty="0"/>
              <a:t>. Cancel</a:t>
            </a:r>
            <a:r>
              <a:rPr lang="ko-KR" altLang="en-US" dirty="0"/>
              <a:t>버튼 클릭 시 작성 중이던 화면 그대로 </a:t>
            </a:r>
            <a:r>
              <a:rPr lang="ko-KR" altLang="en-US" dirty="0" err="1"/>
              <a:t>냅둠</a:t>
            </a:r>
            <a:endParaRPr lang="en-US" altLang="ko-KR" dirty="0"/>
          </a:p>
          <a:p>
            <a:r>
              <a:rPr lang="ko-KR" altLang="en-US" dirty="0"/>
              <a:t>만약 제목에 아무것도 입력된 것이 없다면 시스템은 </a:t>
            </a:r>
            <a:r>
              <a:rPr lang="en-US" altLang="ko-KR" dirty="0"/>
              <a:t>“</a:t>
            </a:r>
            <a:r>
              <a:rPr lang="ko-KR" altLang="en-US" dirty="0"/>
              <a:t>제목을 입력하세요</a:t>
            </a:r>
            <a:r>
              <a:rPr lang="en-US" altLang="ko-KR" dirty="0"/>
              <a:t>.”</a:t>
            </a:r>
            <a:r>
              <a:rPr lang="ko-KR" altLang="en-US" dirty="0"/>
              <a:t>라는 메시지를 표시합니다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제목과 내용이 작성된 경우 등록버튼 클릭 시 시스템은 </a:t>
            </a:r>
            <a:r>
              <a:rPr lang="en-US" altLang="ko-KR" dirty="0"/>
              <a:t>“</a:t>
            </a:r>
            <a:r>
              <a:rPr lang="ko-KR" altLang="en-US" dirty="0"/>
              <a:t>등록하시겠습니까</a:t>
            </a:r>
            <a:r>
              <a:rPr lang="en-US" altLang="ko-KR" dirty="0"/>
              <a:t>?”</a:t>
            </a:r>
            <a:r>
              <a:rPr lang="ko-KR" altLang="en-US" dirty="0"/>
              <a:t>라는 메시지를 표시하고 </a:t>
            </a:r>
            <a:endParaRPr lang="en-US" altLang="ko-KR" dirty="0"/>
          </a:p>
          <a:p>
            <a:r>
              <a:rPr lang="en-US" altLang="ko-KR" dirty="0"/>
              <a:t>Cancel</a:t>
            </a:r>
            <a:r>
              <a:rPr lang="ko-KR" altLang="en-US" dirty="0"/>
              <a:t>버튼 클릭 시 작성중인 화면을 벗어나지 않고 그대로 있습니다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사용자가 </a:t>
            </a:r>
            <a:r>
              <a:rPr lang="en-US" altLang="ko-KR" dirty="0"/>
              <a:t>OK</a:t>
            </a:r>
            <a:r>
              <a:rPr lang="ko-KR" altLang="en-US" dirty="0"/>
              <a:t>버튼 클릭 시 시스템은 현재 등록한 게시글을 포함한 게시판목록 화면으로 전환해줍니다 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2D95C8-899C-44B3-9900-0984F9E41895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293180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여기서 제일 상단에 있는 </a:t>
            </a:r>
            <a:r>
              <a:rPr lang="en-US" altLang="ko-KR" dirty="0"/>
              <a:t>4</a:t>
            </a:r>
            <a:r>
              <a:rPr lang="ko-KR" altLang="en-US" dirty="0"/>
              <a:t>월 넷째 주 발제문 을 클릭했다면</a:t>
            </a:r>
            <a:r>
              <a:rPr lang="en-US" altLang="ko-KR" dirty="0"/>
              <a:t>(</a:t>
            </a:r>
            <a:r>
              <a:rPr lang="ko-KR" altLang="en-US" dirty="0"/>
              <a:t>다음으로 </a:t>
            </a:r>
            <a:r>
              <a:rPr lang="ko-KR" altLang="en-US" dirty="0" err="1"/>
              <a:t>넘어감</a:t>
            </a:r>
            <a:r>
              <a:rPr lang="ko-KR" altLang="en-US" dirty="0"/>
              <a:t> 이미지 바뀜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이러한 화면이 뜨게 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 화면은 글 조회하기와 댓글쓰기 </a:t>
            </a:r>
            <a:r>
              <a:rPr lang="ko-KR" altLang="en-US" dirty="0" err="1"/>
              <a:t>유스케이스를</a:t>
            </a:r>
            <a:r>
              <a:rPr lang="ko-KR" altLang="en-US" dirty="0"/>
              <a:t> 나타낸 화면으로 자신이 쓴 글이라면 수정 및 삭제가 가능합니다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사용자가 하단의 텍스트박스에 글을 입력하고 등록버튼을 누르면 시스템은 작성된 댓글 하단에 추가합니다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이때 아무 내용을 입력하지 않고 등록버튼을 누르면 시스템은 </a:t>
            </a:r>
            <a:r>
              <a:rPr lang="en-US" altLang="ko-KR" dirty="0"/>
              <a:t>“</a:t>
            </a:r>
            <a:r>
              <a:rPr lang="ko-KR" altLang="en-US" dirty="0"/>
              <a:t>내용을 입력하세요</a:t>
            </a:r>
            <a:r>
              <a:rPr lang="en-US" altLang="ko-KR" dirty="0"/>
              <a:t>.</a:t>
            </a:r>
            <a:r>
              <a:rPr lang="ko-KR" altLang="en-US" dirty="0"/>
              <a:t>＂라는 메시지를 표시합니다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2D95C8-899C-44B3-9900-0984F9E41895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662817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투표게시판의 글 작성화면은 다른 게시판과는 </a:t>
            </a:r>
            <a:r>
              <a:rPr lang="ko-KR" altLang="en-US" dirty="0" err="1"/>
              <a:t>다른데요</a:t>
            </a:r>
            <a:r>
              <a:rPr lang="en-US" altLang="ko-KR" dirty="0"/>
              <a:t>. </a:t>
            </a:r>
            <a:r>
              <a:rPr lang="ko-KR" altLang="en-US" dirty="0"/>
              <a:t>이 화면이 투표게시판의 글 작성화면으로</a:t>
            </a:r>
            <a:r>
              <a:rPr lang="en-US" altLang="ko-KR" dirty="0"/>
              <a:t> </a:t>
            </a:r>
          </a:p>
          <a:p>
            <a:r>
              <a:rPr lang="ko-KR" altLang="en-US" dirty="0"/>
              <a:t>투표 작성하기 </a:t>
            </a:r>
            <a:r>
              <a:rPr lang="ko-KR" altLang="en-US" dirty="0" err="1"/>
              <a:t>유스케이스와</a:t>
            </a:r>
            <a:r>
              <a:rPr lang="ko-KR" altLang="en-US" dirty="0"/>
              <a:t> 연관된 화면입니다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투표 작성은 그룹장만 할 수 있으므로 이 </a:t>
            </a:r>
            <a:r>
              <a:rPr lang="ko-KR" altLang="en-US" dirty="0" err="1"/>
              <a:t>유스케이스에</a:t>
            </a:r>
            <a:r>
              <a:rPr lang="ko-KR" altLang="en-US" dirty="0"/>
              <a:t> 관련된 </a:t>
            </a:r>
            <a:r>
              <a:rPr lang="ko-KR" altLang="en-US" dirty="0" err="1"/>
              <a:t>액터는</a:t>
            </a:r>
            <a:r>
              <a:rPr lang="ko-KR" altLang="en-US" dirty="0"/>
              <a:t> </a:t>
            </a:r>
            <a:r>
              <a:rPr lang="ko-KR" altLang="en-US" dirty="0" err="1"/>
              <a:t>그룹장</a:t>
            </a:r>
            <a:r>
              <a:rPr lang="ko-KR" altLang="en-US" dirty="0"/>
              <a:t> 뿐입니다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장소 선택하기</a:t>
            </a:r>
            <a:r>
              <a:rPr lang="en-US" altLang="ko-KR" dirty="0"/>
              <a:t>, </a:t>
            </a:r>
            <a:r>
              <a:rPr lang="ko-KR" altLang="en-US" dirty="0"/>
              <a:t>일정 선택하기</a:t>
            </a:r>
            <a:r>
              <a:rPr lang="en-US" altLang="ko-KR" dirty="0"/>
              <a:t>, </a:t>
            </a:r>
            <a:r>
              <a:rPr lang="ko-KR" altLang="en-US" dirty="0"/>
              <a:t>대상도서 정하기 등 반드시 투표를 통해 실행되는 </a:t>
            </a:r>
            <a:r>
              <a:rPr lang="ko-KR" altLang="en-US" dirty="0" err="1"/>
              <a:t>유스케이스들은</a:t>
            </a:r>
            <a:r>
              <a:rPr lang="ko-KR" altLang="en-US" dirty="0"/>
              <a:t> 모두 이처럼 동작합니다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/>
              <a:t>사용자가 투표 제목과 내용을 입력한다</a:t>
            </a:r>
            <a:r>
              <a:rPr lang="en-US" altLang="ko-KR" dirty="0"/>
              <a:t>.</a:t>
            </a:r>
          </a:p>
          <a:p>
            <a:pPr marL="228600" indent="-228600">
              <a:buAutoNum type="arabicPeriod"/>
            </a:pPr>
            <a:r>
              <a:rPr lang="ko-KR" altLang="en-US" dirty="0"/>
              <a:t>사용자가 투표의 선택지의 항목을 입력하고 선택지가 더 필요한 경우 </a:t>
            </a:r>
            <a:r>
              <a:rPr lang="en-US" altLang="ko-KR" dirty="0"/>
              <a:t>+</a:t>
            </a:r>
            <a:r>
              <a:rPr lang="ko-KR" altLang="en-US" dirty="0"/>
              <a:t>버튼을 눌러 선택지를 늘린다</a:t>
            </a:r>
            <a:r>
              <a:rPr lang="en-US" altLang="ko-KR" dirty="0"/>
              <a:t>.</a:t>
            </a:r>
          </a:p>
          <a:p>
            <a:pPr marL="228600" indent="-228600">
              <a:buAutoNum type="arabicPeriod"/>
            </a:pPr>
            <a:r>
              <a:rPr lang="ko-KR" altLang="en-US" dirty="0"/>
              <a:t>사용자가 투표의 마감시간</a:t>
            </a:r>
            <a:r>
              <a:rPr lang="en-US" altLang="ko-KR" dirty="0"/>
              <a:t>, </a:t>
            </a:r>
            <a:r>
              <a:rPr lang="ko-KR" altLang="en-US" dirty="0"/>
              <a:t>중복선택여부</a:t>
            </a:r>
            <a:r>
              <a:rPr lang="en-US" altLang="ko-KR" dirty="0"/>
              <a:t>, </a:t>
            </a:r>
            <a:r>
              <a:rPr lang="ko-KR" altLang="en-US" dirty="0"/>
              <a:t>익명투표여부를 설정한다</a:t>
            </a:r>
            <a:r>
              <a:rPr lang="en-US" altLang="ko-KR" dirty="0"/>
              <a:t>.</a:t>
            </a:r>
          </a:p>
          <a:p>
            <a:pPr marL="228600" indent="-228600">
              <a:buAutoNum type="arabicPeriod"/>
            </a:pPr>
            <a:r>
              <a:rPr lang="ko-KR" altLang="en-US" dirty="0"/>
              <a:t>사용자는 등록버튼을 클릭한다</a:t>
            </a:r>
            <a:r>
              <a:rPr lang="en-US" altLang="ko-KR" dirty="0"/>
              <a:t>.</a:t>
            </a:r>
          </a:p>
          <a:p>
            <a:pPr marL="228600" indent="-228600">
              <a:buAutoNum type="arabicPeriod"/>
            </a:pPr>
            <a:r>
              <a:rPr lang="ko-KR" altLang="en-US" dirty="0"/>
              <a:t>등록버튼을 클릭했을 때 제목이 빈칸이면 시스템은 </a:t>
            </a:r>
            <a:r>
              <a:rPr lang="en-US" altLang="ko-KR" dirty="0"/>
              <a:t>“</a:t>
            </a:r>
            <a:r>
              <a:rPr lang="ko-KR" altLang="en-US" dirty="0"/>
              <a:t>제목을 입력해주세요</a:t>
            </a:r>
            <a:r>
              <a:rPr lang="en-US" altLang="ko-KR" dirty="0"/>
              <a:t>.”</a:t>
            </a:r>
            <a:r>
              <a:rPr lang="ko-KR" altLang="en-US" dirty="0"/>
              <a:t>라는 메시지를 출력한다</a:t>
            </a:r>
            <a:r>
              <a:rPr lang="en-US" altLang="ko-KR" dirty="0"/>
              <a:t>.</a:t>
            </a:r>
          </a:p>
          <a:p>
            <a:pPr marL="228600" indent="-228600">
              <a:buAutoNum type="arabicPeriod"/>
            </a:pPr>
            <a:r>
              <a:rPr lang="ko-KR" altLang="en-US" dirty="0"/>
              <a:t>투표의 선택지 항목을 </a:t>
            </a:r>
            <a:r>
              <a:rPr lang="en-US" altLang="ko-KR" dirty="0"/>
              <a:t>2</a:t>
            </a:r>
            <a:r>
              <a:rPr lang="ko-KR" altLang="en-US" dirty="0"/>
              <a:t>개 이상 작성하지 않고 등록버튼을 클릭하면 시스템은 </a:t>
            </a:r>
            <a:r>
              <a:rPr lang="en-US" altLang="ko-KR" dirty="0"/>
              <a:t>“</a:t>
            </a:r>
            <a:r>
              <a:rPr lang="ko-KR" altLang="en-US" dirty="0"/>
              <a:t>선택 항목은 </a:t>
            </a:r>
            <a:r>
              <a:rPr lang="en-US" altLang="ko-KR" dirty="0"/>
              <a:t>2</a:t>
            </a:r>
            <a:r>
              <a:rPr lang="ko-KR" altLang="en-US" dirty="0"/>
              <a:t>개 이상이어야 합니다</a:t>
            </a:r>
            <a:r>
              <a:rPr lang="en-US" altLang="ko-KR" dirty="0"/>
              <a:t>.”</a:t>
            </a:r>
            <a:r>
              <a:rPr lang="ko-KR" altLang="en-US" dirty="0"/>
              <a:t>라는 메시지를 표시한다</a:t>
            </a:r>
            <a:r>
              <a:rPr lang="en-US" altLang="ko-KR" dirty="0"/>
              <a:t>.</a:t>
            </a:r>
          </a:p>
          <a:p>
            <a:pPr marL="228600" indent="-228600">
              <a:buAutoNum type="arabicPeriod"/>
            </a:pPr>
            <a:r>
              <a:rPr lang="ko-KR" altLang="en-US" dirty="0"/>
              <a:t>정상적으로 등록된 경우 </a:t>
            </a:r>
            <a:r>
              <a:rPr lang="en-US" altLang="ko-KR" dirty="0"/>
              <a:t>(</a:t>
            </a:r>
            <a:r>
              <a:rPr lang="ko-KR" altLang="en-US" dirty="0"/>
              <a:t>화면 클릭</a:t>
            </a:r>
            <a:r>
              <a:rPr lang="en-US" altLang="ko-KR" dirty="0"/>
              <a:t>)</a:t>
            </a:r>
            <a:r>
              <a:rPr lang="ko-KR" altLang="en-US" dirty="0"/>
              <a:t> 시스템은 다음과 같이 </a:t>
            </a:r>
            <a:r>
              <a:rPr lang="en-US" altLang="ko-KR" dirty="0"/>
              <a:t>“</a:t>
            </a:r>
            <a:r>
              <a:rPr lang="ko-KR" altLang="en-US" dirty="0"/>
              <a:t>등록하시겠습니까</a:t>
            </a:r>
            <a:r>
              <a:rPr lang="en-US" altLang="ko-KR" dirty="0"/>
              <a:t>?”</a:t>
            </a:r>
            <a:r>
              <a:rPr lang="ko-KR" altLang="en-US" dirty="0"/>
              <a:t>라는 메시지를 표시합니다</a:t>
            </a:r>
            <a:r>
              <a:rPr lang="en-US" altLang="ko-KR" dirty="0"/>
              <a:t>.</a:t>
            </a:r>
          </a:p>
          <a:p>
            <a:pPr marL="228600" indent="-228600">
              <a:buAutoNum type="arabicPeriod"/>
            </a:pPr>
            <a:r>
              <a:rPr lang="ko-KR" altLang="en-US" dirty="0"/>
              <a:t>사용자가 </a:t>
            </a:r>
            <a:r>
              <a:rPr lang="en-US" altLang="ko-KR" dirty="0"/>
              <a:t>OK</a:t>
            </a:r>
            <a:r>
              <a:rPr lang="ko-KR" altLang="en-US" dirty="0"/>
              <a:t>버튼을 누르면 </a:t>
            </a:r>
            <a:r>
              <a:rPr lang="ko-KR" altLang="en-US" dirty="0" err="1"/>
              <a:t>등록되었습니다라는</a:t>
            </a:r>
            <a:r>
              <a:rPr lang="ko-KR" altLang="en-US" dirty="0"/>
              <a:t> 메시지를 표시하고 투표게시판화면으로 전환한다</a:t>
            </a:r>
            <a:r>
              <a:rPr lang="en-US" altLang="ko-KR" dirty="0"/>
              <a:t>.</a:t>
            </a:r>
          </a:p>
          <a:p>
            <a:pPr marL="228600" indent="-228600">
              <a:buAutoNum type="arabicPeriod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2D95C8-899C-44B3-9900-0984F9E41895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579970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 화면은 참여자들이 투표게시판에서 투표할 글을 선택하여 글을 조회하여 투표에 참여하는 화면입니다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투표하기 </a:t>
            </a:r>
            <a:r>
              <a:rPr lang="ko-KR" altLang="en-US" dirty="0" err="1"/>
              <a:t>유스케이스를</a:t>
            </a:r>
            <a:r>
              <a:rPr lang="ko-KR" altLang="en-US" dirty="0"/>
              <a:t> 설명하는 화면으로 참여자는 선택지 중 하나</a:t>
            </a:r>
            <a:r>
              <a:rPr lang="en-US" altLang="ko-KR" dirty="0"/>
              <a:t>(</a:t>
            </a:r>
            <a:r>
              <a:rPr lang="ko-KR" altLang="en-US" dirty="0"/>
              <a:t>만약 중복선택이 가능하다면 여러 개 선택</a:t>
            </a:r>
            <a:r>
              <a:rPr lang="en-US" altLang="ko-KR" dirty="0"/>
              <a:t>)</a:t>
            </a:r>
            <a:r>
              <a:rPr lang="ko-KR" altLang="en-US" dirty="0"/>
              <a:t>를 선택하여 투표하기 버튼을 클릭합니다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만약 체크된 항목이 없으면 시스템은 </a:t>
            </a:r>
            <a:r>
              <a:rPr lang="en-US" altLang="ko-KR" dirty="0"/>
              <a:t>“</a:t>
            </a:r>
            <a:r>
              <a:rPr lang="ko-KR" altLang="en-US" dirty="0"/>
              <a:t>항목을 선택해주세요</a:t>
            </a:r>
            <a:r>
              <a:rPr lang="en-US" altLang="ko-KR" dirty="0"/>
              <a:t>.”</a:t>
            </a:r>
            <a:r>
              <a:rPr lang="ko-KR" altLang="en-US" dirty="0"/>
              <a:t>라는 메시지를 표시합니다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다음과 같이 하나의 항목을 선택하여 투표하기 버튼을 클릭하면 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화면클릭</a:t>
            </a:r>
            <a:r>
              <a:rPr lang="en-US" altLang="ko-KR" dirty="0"/>
              <a:t>) </a:t>
            </a:r>
            <a:r>
              <a:rPr lang="ko-KR" altLang="en-US" dirty="0"/>
              <a:t>시스템은 </a:t>
            </a:r>
            <a:r>
              <a:rPr lang="en-US" altLang="ko-KR" dirty="0"/>
              <a:t>“</a:t>
            </a:r>
            <a:r>
              <a:rPr lang="ko-KR" altLang="en-US" dirty="0"/>
              <a:t>등록되었습니다</a:t>
            </a:r>
            <a:r>
              <a:rPr lang="en-US" altLang="ko-KR" dirty="0"/>
              <a:t>”</a:t>
            </a:r>
            <a:r>
              <a:rPr lang="ko-KR" altLang="en-US" dirty="0"/>
              <a:t>라는 메시지를 표시합니다</a:t>
            </a:r>
            <a:r>
              <a:rPr lang="en-US" altLang="ko-KR" dirty="0"/>
              <a:t>.</a:t>
            </a:r>
          </a:p>
          <a:p>
            <a:r>
              <a:rPr lang="ko-KR" altLang="en-US"/>
              <a:t>그리고 현재까지의 득표 결과를 </a:t>
            </a:r>
            <a:r>
              <a:rPr lang="ko-KR" altLang="en-US" dirty="0"/>
              <a:t>표시합니다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이미 투표에 참여한 참여자가 화면에 들어오면 현재까지의 득표 결과를 보여줍니다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2D95C8-899C-44B3-9900-0984F9E41895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13841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전체 </a:t>
            </a:r>
            <a:r>
              <a:rPr lang="ko-KR" altLang="en-US" dirty="0" err="1"/>
              <a:t>유스케이스</a:t>
            </a:r>
            <a:r>
              <a:rPr lang="ko-KR" altLang="en-US" dirty="0"/>
              <a:t> 모델은 이 구간에서 보여주고 기능은 </a:t>
            </a:r>
            <a:r>
              <a:rPr lang="en-US" altLang="ko-KR" dirty="0"/>
              <a:t>4</a:t>
            </a:r>
            <a:r>
              <a:rPr lang="ko-KR" altLang="en-US" dirty="0"/>
              <a:t>개로 분류해서 볼 수 있다 </a:t>
            </a:r>
            <a:r>
              <a:rPr lang="ko-KR" altLang="en-US" dirty="0" err="1"/>
              <a:t>이런식으로</a:t>
            </a:r>
            <a:r>
              <a:rPr lang="ko-KR" altLang="en-US" dirty="0"/>
              <a:t> 진행하시면 됩니다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2D95C8-899C-44B3-9900-0984F9E41895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31807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고객의 기능 요구 사항을 설명하고 </a:t>
            </a:r>
            <a:r>
              <a:rPr lang="en-US" altLang="ko-KR" dirty="0"/>
              <a:t>“</a:t>
            </a:r>
            <a:r>
              <a:rPr lang="ko-KR" altLang="en-US" dirty="0"/>
              <a:t>그에 따라서 </a:t>
            </a:r>
            <a:r>
              <a:rPr lang="ko-KR" altLang="en-US" dirty="0" err="1"/>
              <a:t>유스케이스는</a:t>
            </a:r>
            <a:r>
              <a:rPr lang="ko-KR" altLang="en-US" dirty="0"/>
              <a:t> 이렇게 생성되었다</a:t>
            </a:r>
            <a:r>
              <a:rPr lang="en-US" altLang="ko-KR" dirty="0"/>
              <a:t>.” </a:t>
            </a:r>
            <a:r>
              <a:rPr lang="ko-KR" altLang="en-US" dirty="0"/>
              <a:t>이런 식으로 설명하시면 됩니다</a:t>
            </a:r>
            <a:r>
              <a:rPr lang="en-US" altLang="ko-KR" dirty="0"/>
              <a:t>. </a:t>
            </a:r>
            <a:r>
              <a:rPr lang="ko-KR" altLang="en-US" dirty="0"/>
              <a:t>요구 사항에서 </a:t>
            </a:r>
            <a:r>
              <a:rPr lang="ko-KR" altLang="en-US" dirty="0" err="1"/>
              <a:t>세밀화된</a:t>
            </a:r>
            <a:r>
              <a:rPr lang="ko-KR" altLang="en-US" dirty="0"/>
              <a:t> 그룹 가입 승인이나 일반화 관계도 여기서 설명하시면 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C51AF-D6B1-4601-A430-8B1DF69E4DC4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61045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유스케이스</a:t>
            </a:r>
            <a:r>
              <a:rPr lang="ko-KR" altLang="en-US" dirty="0"/>
              <a:t> 다이어그램 중 도서 선정 부분입니다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도서와 관련된 고객의 요구사항은 도서 검색</a:t>
            </a:r>
            <a:r>
              <a:rPr lang="en-US" altLang="ko-KR" dirty="0"/>
              <a:t>, </a:t>
            </a:r>
            <a:r>
              <a:rPr lang="ko-KR" altLang="en-US" dirty="0"/>
              <a:t>도서 정보 조회</a:t>
            </a:r>
            <a:r>
              <a:rPr lang="en-US" altLang="ko-KR" dirty="0"/>
              <a:t>, </a:t>
            </a:r>
            <a:r>
              <a:rPr lang="ko-KR" altLang="en-US" dirty="0"/>
              <a:t>후보도서 등록</a:t>
            </a:r>
            <a:r>
              <a:rPr lang="en-US" altLang="ko-KR" dirty="0"/>
              <a:t>, </a:t>
            </a:r>
            <a:r>
              <a:rPr lang="ko-KR" altLang="en-US" dirty="0"/>
              <a:t>대상도서 선정</a:t>
            </a:r>
            <a:r>
              <a:rPr lang="en-US" altLang="ko-KR" dirty="0"/>
              <a:t>, </a:t>
            </a:r>
            <a:r>
              <a:rPr lang="ko-KR" altLang="en-US" dirty="0"/>
              <a:t>추천도서 등록</a:t>
            </a:r>
            <a:r>
              <a:rPr lang="en-US" altLang="ko-KR" dirty="0"/>
              <a:t>, </a:t>
            </a:r>
            <a:r>
              <a:rPr lang="ko-KR" altLang="en-US" dirty="0"/>
              <a:t>도서 광고가 있는데요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도서 검색은 저자 혹은 도서명으로 검색할 수 있기 때문에 도서 검색하기라는 상위 </a:t>
            </a:r>
            <a:r>
              <a:rPr lang="ko-KR" altLang="en-US" dirty="0" err="1"/>
              <a:t>유스케이스를</a:t>
            </a:r>
            <a:r>
              <a:rPr lang="ko-KR" altLang="en-US" dirty="0"/>
              <a:t> 만들어 일반화 관계로 연결했습니다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도서의 정보를 조회할 때에는 도서 검색을 통해 이루어지므로 포함관계로 연결을 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후보도서</a:t>
            </a:r>
            <a:r>
              <a:rPr lang="en-US" altLang="ko-KR" dirty="0"/>
              <a:t>, </a:t>
            </a:r>
            <a:r>
              <a:rPr lang="ko-KR" altLang="en-US" dirty="0"/>
              <a:t>추천도서</a:t>
            </a:r>
            <a:r>
              <a:rPr lang="en-US" altLang="ko-KR" dirty="0"/>
              <a:t>, </a:t>
            </a:r>
            <a:r>
              <a:rPr lang="ko-KR" altLang="en-US" dirty="0"/>
              <a:t>대상도서에 대한 각각의 게시판을 만들어 관리를 할 것이므로 </a:t>
            </a:r>
            <a:endParaRPr lang="en-US" altLang="ko-KR" dirty="0"/>
          </a:p>
          <a:p>
            <a:r>
              <a:rPr lang="ko-KR" altLang="en-US" dirty="0"/>
              <a:t>후보도서나 추천도서</a:t>
            </a:r>
            <a:r>
              <a:rPr lang="en-US" altLang="ko-KR" dirty="0"/>
              <a:t>, </a:t>
            </a:r>
            <a:r>
              <a:rPr lang="ko-KR" altLang="en-US" dirty="0"/>
              <a:t>대상도서를 등록</a:t>
            </a:r>
            <a:r>
              <a:rPr lang="en-US" altLang="ko-KR" dirty="0"/>
              <a:t> </a:t>
            </a:r>
            <a:r>
              <a:rPr lang="ko-KR" altLang="en-US" dirty="0"/>
              <a:t>및 삭제하는 것을 게시판에 게시 글을 등록 및 삭제하는 것과 동일하게 동작하기 때문에 글 작성하기와 글 삭제하기 </a:t>
            </a:r>
            <a:r>
              <a:rPr lang="ko-KR" altLang="en-US" dirty="0" err="1"/>
              <a:t>유스케이스에</a:t>
            </a:r>
            <a:r>
              <a:rPr lang="ko-KR" altLang="en-US" dirty="0"/>
              <a:t> 연결했습니다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이때 대상도서를 선정하는 것은 후보도서로 등록된 도서의 목록을 가지고 그룹장이 대상도서 선정 투표를 투표게시판에 작성하면 참여자들이 투표에 참여하고 투표 결과 최다 득표 수의 도서가 대상도서로 선정되게 됩니다</a:t>
            </a:r>
            <a:r>
              <a:rPr lang="en-US" altLang="ko-KR" dirty="0"/>
              <a:t>.</a:t>
            </a:r>
            <a:r>
              <a:rPr lang="ko-KR" altLang="en-US" dirty="0"/>
              <a:t> 그룹장이 투표결과를 확인하여 대상도서 선정게시판에 대상도서를 등록하는 </a:t>
            </a:r>
            <a:r>
              <a:rPr lang="ko-KR" altLang="en-US" dirty="0" err="1"/>
              <a:t>것까지가</a:t>
            </a:r>
            <a:r>
              <a:rPr lang="ko-KR" altLang="en-US" dirty="0"/>
              <a:t> 대상도서선정이 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만약 관리자가 광고주로부터 도서광고를 </a:t>
            </a:r>
            <a:r>
              <a:rPr lang="ko-KR" altLang="en-US" dirty="0" err="1"/>
              <a:t>의뢰받은</a:t>
            </a:r>
            <a:r>
              <a:rPr lang="ko-KR" altLang="en-US" dirty="0"/>
              <a:t> 경우 관리자는 도서검색화면에 광고도서를 보여주게 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2D95C8-899C-44B3-9900-0984F9E41895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22618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위의 부분과 마찬가지로 요구 사항을 설명하고 그 요구사항에서 도출한 </a:t>
            </a:r>
            <a:r>
              <a:rPr lang="ko-KR" altLang="en-US" dirty="0" err="1"/>
              <a:t>유스케이스를</a:t>
            </a:r>
            <a:r>
              <a:rPr lang="ko-KR" altLang="en-US" dirty="0"/>
              <a:t> 설명하시면 됩니다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2D95C8-899C-44B3-9900-0984F9E41895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54821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투표 및 게시판 부분 </a:t>
            </a:r>
            <a:r>
              <a:rPr lang="ko-KR" altLang="en-US" dirty="0" err="1"/>
              <a:t>유즈케이스</a:t>
            </a:r>
            <a:r>
              <a:rPr lang="ko-KR" altLang="en-US" dirty="0"/>
              <a:t> 다이어그램입니다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여기서 고객의 요구사항은 글 작성</a:t>
            </a:r>
            <a:r>
              <a:rPr lang="en-US" altLang="ko-KR" dirty="0"/>
              <a:t>, </a:t>
            </a:r>
            <a:r>
              <a:rPr lang="ko-KR" altLang="en-US" dirty="0"/>
              <a:t>관리</a:t>
            </a:r>
            <a:r>
              <a:rPr lang="en-US" altLang="ko-KR" dirty="0"/>
              <a:t>, </a:t>
            </a:r>
            <a:r>
              <a:rPr lang="ko-KR" altLang="en-US" dirty="0"/>
              <a:t>검색</a:t>
            </a:r>
            <a:r>
              <a:rPr lang="en-US" altLang="ko-KR" dirty="0"/>
              <a:t>, </a:t>
            </a:r>
            <a:r>
              <a:rPr lang="ko-KR" altLang="en-US" dirty="0"/>
              <a:t>조회 그리고 투표작성 및 참여 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후보도서</a:t>
            </a:r>
            <a:r>
              <a:rPr lang="en-US" altLang="ko-KR" dirty="0"/>
              <a:t>, </a:t>
            </a:r>
            <a:r>
              <a:rPr lang="ko-KR" altLang="en-US" dirty="0"/>
              <a:t>추천도서</a:t>
            </a:r>
            <a:r>
              <a:rPr lang="en-US" altLang="ko-KR" dirty="0"/>
              <a:t>, </a:t>
            </a:r>
            <a:r>
              <a:rPr lang="ko-KR" altLang="en-US" dirty="0"/>
              <a:t>대상도서 모두 게시판으로 관리하므로 모든 게시판의 글 </a:t>
            </a:r>
            <a:r>
              <a:rPr lang="ko-KR" altLang="en-US" dirty="0" err="1"/>
              <a:t>작성등록하는</a:t>
            </a:r>
            <a:r>
              <a:rPr lang="ko-KR" altLang="en-US" dirty="0"/>
              <a:t> </a:t>
            </a:r>
            <a:r>
              <a:rPr lang="ko-KR" altLang="en-US" dirty="0" err="1"/>
              <a:t>유즈케이스를</a:t>
            </a:r>
            <a:r>
              <a:rPr lang="ko-KR" altLang="en-US" dirty="0"/>
              <a:t> 글 작성하기라는 </a:t>
            </a:r>
            <a:r>
              <a:rPr lang="ko-KR" altLang="en-US" dirty="0" err="1"/>
              <a:t>유즈케이스로</a:t>
            </a:r>
            <a:r>
              <a:rPr lang="ko-KR" altLang="en-US" dirty="0"/>
              <a:t> 일반화했습니다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글을 검색할 때는 작성자 혹은 내용</a:t>
            </a:r>
            <a:r>
              <a:rPr lang="en-US" altLang="ko-KR" dirty="0"/>
              <a:t>, </a:t>
            </a:r>
            <a:r>
              <a:rPr lang="ko-KR" altLang="en-US" dirty="0"/>
              <a:t>제목으로 검색할 수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글 정렬은 게시판 목록조회 날짜순</a:t>
            </a:r>
            <a:r>
              <a:rPr lang="en-US" altLang="ko-KR" dirty="0"/>
              <a:t>, </a:t>
            </a:r>
            <a:r>
              <a:rPr lang="ko-KR" altLang="en-US" dirty="0"/>
              <a:t>가나다순</a:t>
            </a:r>
            <a:endParaRPr lang="en-US" altLang="ko-KR" dirty="0"/>
          </a:p>
          <a:p>
            <a:r>
              <a:rPr lang="ko-KR" altLang="en-US" dirty="0"/>
              <a:t>글 관리는 게시글 수정 및 삭제</a:t>
            </a:r>
            <a:endParaRPr lang="en-US" altLang="ko-KR" dirty="0"/>
          </a:p>
          <a:p>
            <a:r>
              <a:rPr lang="ko-KR" altLang="en-US" dirty="0"/>
              <a:t>글 조회는 게시글 목록에서 클릭 시 그 글 내용 </a:t>
            </a:r>
            <a:r>
              <a:rPr lang="ko-KR" altLang="en-US" dirty="0" err="1"/>
              <a:t>보이게하고</a:t>
            </a:r>
            <a:r>
              <a:rPr lang="ko-KR" altLang="en-US" dirty="0"/>
              <a:t> 댓글 쓸 수 있도록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2D95C8-899C-44B3-9900-0984F9E41895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03049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요구사항을 설명하고 그 요구 사항에 맞춘 화면 기술을 시나리오로 설명하시면 됩니다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C51AF-D6B1-4601-A430-8B1DF69E4DC4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86737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요구사항을 설명하고 그 요구 사항에 맞춘 화면 기술을 시나리오로 설명하시면 됩니다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C51AF-D6B1-4601-A430-8B1DF69E4DC4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63047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A00A77-CC4C-48A0-9337-9579727F9E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F86A2B3-71BF-4861-9ED0-30424CE1EF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D42D3D-24C7-4C80-BFE2-C1DA5F0AA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39EF2-51F6-469B-8B4A-21AE1EFB0DE4}" type="datetimeFigureOut">
              <a:rPr lang="ko-KR" altLang="en-US" smtClean="0"/>
              <a:t>2020-04-29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DB24D7-DC6B-44F4-BA33-B8183DED6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E7679C-6580-4898-8E47-20889B0F4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4054A-6223-4CFF-94E7-939D95D157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2670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9378DB-58DC-4072-903D-CFFE2A0B7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499E922-A70A-4BFF-BB8E-CEC7493A33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208B1E-C074-456A-8885-0E79D7E3F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39EF2-51F6-469B-8B4A-21AE1EFB0DE4}" type="datetimeFigureOut">
              <a:rPr lang="ko-KR" altLang="en-US" smtClean="0"/>
              <a:t>2020-04-29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B7859C-7D85-4D21-A347-86483B6BF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E54A66-F13A-4CBE-B63C-14ED4BA96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4054A-6223-4CFF-94E7-939D95D157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2324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DC02CF6-C9E1-4439-950B-F56E462565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6359AFA-1192-4534-BEA4-AC502434D6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3859E2-C5BD-4AE9-A20D-F24DB9F1D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39EF2-51F6-469B-8B4A-21AE1EFB0DE4}" type="datetimeFigureOut">
              <a:rPr lang="ko-KR" altLang="en-US" smtClean="0"/>
              <a:t>2020-04-29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7C43BA-EA9D-4D43-B4CD-66936A466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C1B7A5-B2DF-4687-A370-2A80A8A19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4054A-6223-4CFF-94E7-939D95D157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4176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DFC4C4-50C4-49F0-8065-8DAAF017E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B81C1C-902B-46FB-99ED-74F7D8E4AB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4CEE79-8E8A-432C-942F-44580F880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39EF2-51F6-469B-8B4A-21AE1EFB0DE4}" type="datetimeFigureOut">
              <a:rPr lang="ko-KR" altLang="en-US" smtClean="0"/>
              <a:t>2020-04-29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F007C7-33D7-4BF3-9478-EB26CA69B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42D8DB-2627-4361-A8F2-A03DA54A1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4054A-6223-4CFF-94E7-939D95D157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9330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75ADF5-C97B-4AA4-A01D-DF1ABCFED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6A74424-45A7-44B8-90A6-FDB1B22F0C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8ED383-88D4-47CF-AC5B-18ADD80D1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39EF2-51F6-469B-8B4A-21AE1EFB0DE4}" type="datetimeFigureOut">
              <a:rPr lang="ko-KR" altLang="en-US" smtClean="0"/>
              <a:t>2020-04-29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D505D7-6E13-4399-A6E7-960FF5153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5A2098-A518-4A02-AA40-24E1A302B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4054A-6223-4CFF-94E7-939D95D157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0794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D356E3-BB64-4B25-B5F1-0C4A48487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7105AE-660A-4C7C-B224-667C8732CD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2FFADCE-99A9-4AE2-9397-54DEE7FEBD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66B5FAD-08B5-4816-8B3D-C15A40117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39EF2-51F6-469B-8B4A-21AE1EFB0DE4}" type="datetimeFigureOut">
              <a:rPr lang="ko-KR" altLang="en-US" smtClean="0"/>
              <a:t>2020-04-29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EB11CD1-1BC1-41A9-98BD-28C2B8108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DADF59F-77BD-45A2-AD23-6ADF52750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4054A-6223-4CFF-94E7-939D95D157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2777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F364FC-400C-4009-AD94-730B2F85A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1D58D06-1FE3-4362-B481-A0260BD620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C4B1FF1-C543-446A-BE85-61844FE949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75E7F3C-5E93-441D-BFD2-8D8F6C853F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7E050FB-0A3C-4A47-86EC-24E48C8B08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B1720FA-E879-43CC-AEA5-620734791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39EF2-51F6-469B-8B4A-21AE1EFB0DE4}" type="datetimeFigureOut">
              <a:rPr lang="ko-KR" altLang="en-US" smtClean="0"/>
              <a:t>2020-04-29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7BF1E73-5A65-4F71-895B-FA31FFDCD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1691EE4-F1B5-4007-BAE5-C745E1535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4054A-6223-4CFF-94E7-939D95D157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4808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5A90E7-2B23-422C-9FB5-7AE768A34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9402E78-9050-4B66-8C10-85A5611D8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39EF2-51F6-469B-8B4A-21AE1EFB0DE4}" type="datetimeFigureOut">
              <a:rPr lang="ko-KR" altLang="en-US" smtClean="0"/>
              <a:t>2020-04-29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B368E64-69D2-4033-93AE-155CEB282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C6EC459-B9A0-4C28-9017-61C954E5C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4054A-6223-4CFF-94E7-939D95D157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9774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239E7CC-C11D-4D86-B001-F9F90F03E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39EF2-51F6-469B-8B4A-21AE1EFB0DE4}" type="datetimeFigureOut">
              <a:rPr lang="ko-KR" altLang="en-US" smtClean="0"/>
              <a:t>2020-04-29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E1C5027-BC17-4486-B72D-4354CE546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D374A4F-7E7E-4ADF-9B58-51265B3C4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4054A-6223-4CFF-94E7-939D95D157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7033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3EE78A-5043-4CEF-908D-4F510FE78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C2698A-CE51-4E33-BD35-73EBD528E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FC098E3-DC1B-4EA6-8041-C063C00719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5EA1AEA-33FE-42D2-8FB9-800676126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39EF2-51F6-469B-8B4A-21AE1EFB0DE4}" type="datetimeFigureOut">
              <a:rPr lang="ko-KR" altLang="en-US" smtClean="0"/>
              <a:t>2020-04-29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8CBB6BF-0C78-4966-8634-04F0F06F3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3821C77-788B-4E77-93E3-8F0CE054B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4054A-6223-4CFF-94E7-939D95D157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8148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1F2AEE-1D54-4B8C-8C5A-E90A25404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A1F9F00-B384-4327-9CAC-E1DA096F1E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55C5EE2-21E3-4DD9-9441-22FECE02DB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197E25-8594-444C-A684-4EAD1C518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39EF2-51F6-469B-8B4A-21AE1EFB0DE4}" type="datetimeFigureOut">
              <a:rPr lang="ko-KR" altLang="en-US" smtClean="0"/>
              <a:t>2020-04-29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F054586-2D9B-48AE-826C-CCBC96F30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EAA4788-1D00-441D-B4B6-A043631A1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4054A-6223-4CFF-94E7-939D95D157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8418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F175FDD-B58F-46CA-BD17-EBB3F2F54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3BB36CE-80AB-4839-B5F3-F9F1BCBA98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BBD35C-3DE7-4ED6-B2D9-FFA85094CC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39EF2-51F6-469B-8B4A-21AE1EFB0DE4}" type="datetimeFigureOut">
              <a:rPr lang="ko-KR" altLang="en-US" smtClean="0"/>
              <a:t>2020-04-29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BDA733-E3B6-47E7-81CB-FE04C59D6B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D7929F-F268-4D6E-8EF8-C866374CC5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84054A-6223-4CFF-94E7-939D95D157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5949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jp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jp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타원 16">
            <a:extLst>
              <a:ext uri="{FF2B5EF4-FFF2-40B4-BE49-F238E27FC236}">
                <a16:creationId xmlns:a16="http://schemas.microsoft.com/office/drawing/2014/main" id="{C1DCFEC5-8E9A-44E2-820E-F0FD7A88583B}"/>
              </a:ext>
            </a:extLst>
          </p:cNvPr>
          <p:cNvSpPr/>
          <p:nvPr/>
        </p:nvSpPr>
        <p:spPr>
          <a:xfrm>
            <a:off x="1317816" y="3204506"/>
            <a:ext cx="466725" cy="466725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자유형: 도형 15">
            <a:extLst>
              <a:ext uri="{FF2B5EF4-FFF2-40B4-BE49-F238E27FC236}">
                <a16:creationId xmlns:a16="http://schemas.microsoft.com/office/drawing/2014/main" id="{65677843-43F9-4019-B275-1CB4DC1B039C}"/>
              </a:ext>
            </a:extLst>
          </p:cNvPr>
          <p:cNvSpPr/>
          <p:nvPr/>
        </p:nvSpPr>
        <p:spPr>
          <a:xfrm>
            <a:off x="1538287" y="1790700"/>
            <a:ext cx="9115425" cy="3276600"/>
          </a:xfrm>
          <a:custGeom>
            <a:avLst/>
            <a:gdLst>
              <a:gd name="connsiteX0" fmla="*/ 0 w 9115425"/>
              <a:gd name="connsiteY0" fmla="*/ 0 h 3276600"/>
              <a:gd name="connsiteX1" fmla="*/ 9115425 w 9115425"/>
              <a:gd name="connsiteY1" fmla="*/ 0 h 3276600"/>
              <a:gd name="connsiteX2" fmla="*/ 9115425 w 9115425"/>
              <a:gd name="connsiteY2" fmla="*/ 1344893 h 3276600"/>
              <a:gd name="connsiteX3" fmla="*/ 8822018 w 9115425"/>
              <a:gd name="connsiteY3" fmla="*/ 1638300 h 3276600"/>
              <a:gd name="connsiteX4" fmla="*/ 9115425 w 9115425"/>
              <a:gd name="connsiteY4" fmla="*/ 1931707 h 3276600"/>
              <a:gd name="connsiteX5" fmla="*/ 9115425 w 9115425"/>
              <a:gd name="connsiteY5" fmla="*/ 3276600 h 3276600"/>
              <a:gd name="connsiteX6" fmla="*/ 0 w 9115425"/>
              <a:gd name="connsiteY6" fmla="*/ 3276600 h 3276600"/>
              <a:gd name="connsiteX7" fmla="*/ 0 w 9115425"/>
              <a:gd name="connsiteY7" fmla="*/ 1930267 h 3276600"/>
              <a:gd name="connsiteX8" fmla="*/ 14288 w 9115425"/>
              <a:gd name="connsiteY8" fmla="*/ 1931707 h 3276600"/>
              <a:gd name="connsiteX9" fmla="*/ 307695 w 9115425"/>
              <a:gd name="connsiteY9" fmla="*/ 1638300 h 3276600"/>
              <a:gd name="connsiteX10" fmla="*/ 14288 w 9115425"/>
              <a:gd name="connsiteY10" fmla="*/ 1344893 h 3276600"/>
              <a:gd name="connsiteX11" fmla="*/ 0 w 9115425"/>
              <a:gd name="connsiteY11" fmla="*/ 1346334 h 3276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115425" h="3276600">
                <a:moveTo>
                  <a:pt x="0" y="0"/>
                </a:moveTo>
                <a:lnTo>
                  <a:pt x="9115425" y="0"/>
                </a:lnTo>
                <a:lnTo>
                  <a:pt x="9115425" y="1344893"/>
                </a:lnTo>
                <a:cubicBezTo>
                  <a:pt x="8953381" y="1344893"/>
                  <a:pt x="8822018" y="1476256"/>
                  <a:pt x="8822018" y="1638300"/>
                </a:cubicBezTo>
                <a:cubicBezTo>
                  <a:pt x="8822018" y="1800344"/>
                  <a:pt x="8953381" y="1931707"/>
                  <a:pt x="9115425" y="1931707"/>
                </a:cubicBezTo>
                <a:lnTo>
                  <a:pt x="9115425" y="3276600"/>
                </a:lnTo>
                <a:lnTo>
                  <a:pt x="0" y="3276600"/>
                </a:lnTo>
                <a:lnTo>
                  <a:pt x="0" y="1930267"/>
                </a:lnTo>
                <a:lnTo>
                  <a:pt x="14288" y="1931707"/>
                </a:lnTo>
                <a:cubicBezTo>
                  <a:pt x="176332" y="1931707"/>
                  <a:pt x="307695" y="1800344"/>
                  <a:pt x="307695" y="1638300"/>
                </a:cubicBezTo>
                <a:cubicBezTo>
                  <a:pt x="307695" y="1476256"/>
                  <a:pt x="176332" y="1344893"/>
                  <a:pt x="14288" y="1344893"/>
                </a:cubicBezTo>
                <a:lnTo>
                  <a:pt x="0" y="1346334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F7A2CA-16A3-44D3-A74C-6C25DFB594B5}"/>
              </a:ext>
            </a:extLst>
          </p:cNvPr>
          <p:cNvSpPr txBox="1"/>
          <p:nvPr/>
        </p:nvSpPr>
        <p:spPr>
          <a:xfrm>
            <a:off x="2495550" y="2943225"/>
            <a:ext cx="721042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독서 모임 프로그램</a:t>
            </a:r>
            <a:endParaRPr lang="en-US" altLang="ko-KR" sz="2800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endParaRPr lang="en-US" altLang="ko-KR" sz="2800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endParaRPr lang="ko-KR" altLang="en-US" sz="2800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C80FB4-0334-4C7F-B632-B04D9B285D87}"/>
              </a:ext>
            </a:extLst>
          </p:cNvPr>
          <p:cNvSpPr txBox="1"/>
          <p:nvPr/>
        </p:nvSpPr>
        <p:spPr>
          <a:xfrm>
            <a:off x="2495550" y="3446740"/>
            <a:ext cx="72104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이효정 팀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714C1AE-0E75-478E-9B78-89222C81B17E}"/>
              </a:ext>
            </a:extLst>
          </p:cNvPr>
          <p:cNvSpPr/>
          <p:nvPr/>
        </p:nvSpPr>
        <p:spPr>
          <a:xfrm>
            <a:off x="1492906" y="3373439"/>
            <a:ext cx="128861" cy="128861"/>
          </a:xfrm>
          <a:prstGeom prst="rect">
            <a:avLst/>
          </a:prstGeom>
          <a:solidFill>
            <a:srgbClr val="F27A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0AF1DF4-6E4A-4C78-B377-B2CEF51AD503}"/>
              </a:ext>
            </a:extLst>
          </p:cNvPr>
          <p:cNvSpPr/>
          <p:nvPr/>
        </p:nvSpPr>
        <p:spPr>
          <a:xfrm>
            <a:off x="5448965" y="3909108"/>
            <a:ext cx="647035" cy="60852"/>
          </a:xfrm>
          <a:prstGeom prst="rect">
            <a:avLst/>
          </a:prstGeom>
          <a:solidFill>
            <a:srgbClr val="FF00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4E1169E-F537-4468-8AD0-FD5D02C3A3E1}"/>
              </a:ext>
            </a:extLst>
          </p:cNvPr>
          <p:cNvSpPr/>
          <p:nvPr/>
        </p:nvSpPr>
        <p:spPr>
          <a:xfrm>
            <a:off x="4801930" y="3909108"/>
            <a:ext cx="647035" cy="60852"/>
          </a:xfrm>
          <a:prstGeom prst="rect">
            <a:avLst/>
          </a:prstGeom>
          <a:solidFill>
            <a:srgbClr val="0089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F11C01B-7BC2-4C40-8761-192FC5B072DF}"/>
              </a:ext>
            </a:extLst>
          </p:cNvPr>
          <p:cNvSpPr/>
          <p:nvPr/>
        </p:nvSpPr>
        <p:spPr>
          <a:xfrm>
            <a:off x="6743035" y="3909108"/>
            <a:ext cx="647035" cy="60852"/>
          </a:xfrm>
          <a:prstGeom prst="rect">
            <a:avLst/>
          </a:prstGeom>
          <a:solidFill>
            <a:srgbClr val="00A7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C7475A3-BC6B-4FEE-A5AE-2C5A5C540532}"/>
              </a:ext>
            </a:extLst>
          </p:cNvPr>
          <p:cNvSpPr/>
          <p:nvPr/>
        </p:nvSpPr>
        <p:spPr>
          <a:xfrm>
            <a:off x="6096000" y="3909108"/>
            <a:ext cx="647035" cy="60852"/>
          </a:xfrm>
          <a:prstGeom prst="rect">
            <a:avLst/>
          </a:prstGeom>
          <a:solidFill>
            <a:srgbClr val="FFA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777FF1EE-8A0C-4D05-A7E5-1C730C4EB384}"/>
              </a:ext>
            </a:extLst>
          </p:cNvPr>
          <p:cNvSpPr/>
          <p:nvPr/>
        </p:nvSpPr>
        <p:spPr>
          <a:xfrm>
            <a:off x="10423717" y="3204506"/>
            <a:ext cx="466725" cy="466725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9D8D7C1-C413-4127-883E-D9E5ED56C2F8}"/>
              </a:ext>
            </a:extLst>
          </p:cNvPr>
          <p:cNvSpPr/>
          <p:nvPr/>
        </p:nvSpPr>
        <p:spPr>
          <a:xfrm>
            <a:off x="10598807" y="3373439"/>
            <a:ext cx="128861" cy="128861"/>
          </a:xfrm>
          <a:prstGeom prst="rect">
            <a:avLst/>
          </a:prstGeom>
          <a:solidFill>
            <a:srgbClr val="F27A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20615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직사각형 67">
            <a:extLst>
              <a:ext uri="{FF2B5EF4-FFF2-40B4-BE49-F238E27FC236}">
                <a16:creationId xmlns:a16="http://schemas.microsoft.com/office/drawing/2014/main" id="{9E06FC4E-F3D2-4B95-B866-D2C4DA928376}"/>
              </a:ext>
            </a:extLst>
          </p:cNvPr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17A3C29A-BF5F-42AB-94A7-23AA9335BF03}"/>
              </a:ext>
            </a:extLst>
          </p:cNvPr>
          <p:cNvGrpSpPr/>
          <p:nvPr/>
        </p:nvGrpSpPr>
        <p:grpSpPr>
          <a:xfrm>
            <a:off x="191784" y="770726"/>
            <a:ext cx="1672160" cy="400110"/>
            <a:chOff x="957835" y="1656394"/>
            <a:chExt cx="1672160" cy="400110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8EB3F8C3-C72C-4EEC-87B3-2AC07C486A91}"/>
                </a:ext>
              </a:extLst>
            </p:cNvPr>
            <p:cNvSpPr/>
            <p:nvPr/>
          </p:nvSpPr>
          <p:spPr>
            <a:xfrm>
              <a:off x="957835" y="1740218"/>
              <a:ext cx="1148285" cy="262187"/>
            </a:xfrm>
            <a:prstGeom prst="roundRect">
              <a:avLst/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프로그램 정의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CC849AD-903B-4456-ACF2-E2C808C5C41F}"/>
                </a:ext>
              </a:extLst>
            </p:cNvPr>
            <p:cNvSpPr txBox="1"/>
            <p:nvPr/>
          </p:nvSpPr>
          <p:spPr>
            <a:xfrm>
              <a:off x="2106120" y="1656394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1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8D009C41-45E1-42AA-934E-A7802513EF3A}"/>
              </a:ext>
            </a:extLst>
          </p:cNvPr>
          <p:cNvCxnSpPr>
            <a:cxnSpLocks/>
          </p:cNvCxnSpPr>
          <p:nvPr/>
        </p:nvCxnSpPr>
        <p:spPr>
          <a:xfrm>
            <a:off x="191785" y="1238407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F31DED3E-9E96-475B-9616-5265A1014227}"/>
              </a:ext>
            </a:extLst>
          </p:cNvPr>
          <p:cNvGrpSpPr/>
          <p:nvPr/>
        </p:nvGrpSpPr>
        <p:grpSpPr>
          <a:xfrm>
            <a:off x="191784" y="1385956"/>
            <a:ext cx="1670645" cy="400110"/>
            <a:chOff x="957835" y="1640753"/>
            <a:chExt cx="1670645" cy="400110"/>
          </a:xfrm>
        </p:grpSpPr>
        <p:sp>
          <p:nvSpPr>
            <p:cNvPr id="70" name="사각형: 둥근 모서리 69">
              <a:extLst>
                <a:ext uri="{FF2B5EF4-FFF2-40B4-BE49-F238E27FC236}">
                  <a16:creationId xmlns:a16="http://schemas.microsoft.com/office/drawing/2014/main" id="{FA8B5BED-ED24-4490-B81B-8FC5998EED3D}"/>
                </a:ext>
              </a:extLst>
            </p:cNvPr>
            <p:cNvSpPr/>
            <p:nvPr/>
          </p:nvSpPr>
          <p:spPr>
            <a:xfrm>
              <a:off x="957835" y="1677142"/>
              <a:ext cx="1146770" cy="284788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유스케이스</a:t>
              </a:r>
              <a:r>
                <a:rPr lang="ko-KR" altLang="en-US" sz="1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 모델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8F5E84DE-2D4D-4233-9340-7D2F2F75D781}"/>
                </a:ext>
              </a:extLst>
            </p:cNvPr>
            <p:cNvSpPr txBox="1"/>
            <p:nvPr/>
          </p:nvSpPr>
          <p:spPr>
            <a:xfrm>
              <a:off x="2104605" y="1640753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2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A9BE7FEA-026F-4DAC-B589-71381B2DBCC4}"/>
              </a:ext>
            </a:extLst>
          </p:cNvPr>
          <p:cNvCxnSpPr>
            <a:cxnSpLocks/>
          </p:cNvCxnSpPr>
          <p:nvPr/>
        </p:nvCxnSpPr>
        <p:spPr>
          <a:xfrm>
            <a:off x="191785" y="1869278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D4ED21D7-3CA9-44E1-91C1-489B901DD52A}"/>
              </a:ext>
            </a:extLst>
          </p:cNvPr>
          <p:cNvGrpSpPr/>
          <p:nvPr/>
        </p:nvGrpSpPr>
        <p:grpSpPr>
          <a:xfrm>
            <a:off x="210835" y="1970822"/>
            <a:ext cx="1487567" cy="400110"/>
            <a:chOff x="1001679" y="1641339"/>
            <a:chExt cx="1487567" cy="400110"/>
          </a:xfrm>
        </p:grpSpPr>
        <p:sp>
          <p:nvSpPr>
            <p:cNvPr id="79" name="사각형: 둥근 모서리 78">
              <a:extLst>
                <a:ext uri="{FF2B5EF4-FFF2-40B4-BE49-F238E27FC236}">
                  <a16:creationId xmlns:a16="http://schemas.microsoft.com/office/drawing/2014/main" id="{38A51601-C0F7-4282-81D3-AC514850E5D4}"/>
                </a:ext>
              </a:extLst>
            </p:cNvPr>
            <p:cNvSpPr/>
            <p:nvPr/>
          </p:nvSpPr>
          <p:spPr>
            <a:xfrm>
              <a:off x="1001679" y="1689240"/>
              <a:ext cx="1018026" cy="272415"/>
            </a:xfrm>
            <a:prstGeom prst="roundRect">
              <a:avLst/>
            </a:prstGeom>
            <a:solidFill>
              <a:srgbClr val="4C8EF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화면 기술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54FB68F4-E942-4BBB-B49A-EDC6702289F7}"/>
                </a:ext>
              </a:extLst>
            </p:cNvPr>
            <p:cNvSpPr txBox="1"/>
            <p:nvPr/>
          </p:nvSpPr>
          <p:spPr>
            <a:xfrm>
              <a:off x="2128150" y="1641339"/>
              <a:ext cx="36109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3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7DCF6FED-9C05-4FF7-BF28-0CB8BBB278AE}"/>
              </a:ext>
            </a:extLst>
          </p:cNvPr>
          <p:cNvCxnSpPr>
            <a:cxnSpLocks/>
          </p:cNvCxnSpPr>
          <p:nvPr/>
        </p:nvCxnSpPr>
        <p:spPr>
          <a:xfrm>
            <a:off x="191785" y="2440583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54033F7A-98B3-46A2-AAE3-DE21D9F0B4C4}"/>
              </a:ext>
            </a:extLst>
          </p:cNvPr>
          <p:cNvGrpSpPr/>
          <p:nvPr/>
        </p:nvGrpSpPr>
        <p:grpSpPr>
          <a:xfrm>
            <a:off x="210835" y="2542126"/>
            <a:ext cx="1655968" cy="400110"/>
            <a:chOff x="957836" y="1671488"/>
            <a:chExt cx="1655968" cy="400110"/>
          </a:xfrm>
        </p:grpSpPr>
        <p:sp>
          <p:nvSpPr>
            <p:cNvPr id="83" name="사각형: 둥근 모서리 82">
              <a:extLst>
                <a:ext uri="{FF2B5EF4-FFF2-40B4-BE49-F238E27FC236}">
                  <a16:creationId xmlns:a16="http://schemas.microsoft.com/office/drawing/2014/main" id="{FB30E81D-C777-42B6-8492-8B0613C06D27}"/>
                </a:ext>
              </a:extLst>
            </p:cNvPr>
            <p:cNvSpPr/>
            <p:nvPr/>
          </p:nvSpPr>
          <p:spPr>
            <a:xfrm>
              <a:off x="957836" y="1740218"/>
              <a:ext cx="1018026" cy="272415"/>
            </a:xfrm>
            <a:prstGeom prst="roundRect">
              <a:avLst/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err="1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비기능</a:t>
              </a:r>
              <a:endParaRPr lang="ko-KR" altLang="en-US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CF2C0B9F-B183-4151-AC56-0C5F0C9D6822}"/>
                </a:ext>
              </a:extLst>
            </p:cNvPr>
            <p:cNvSpPr txBox="1"/>
            <p:nvPr/>
          </p:nvSpPr>
          <p:spPr>
            <a:xfrm>
              <a:off x="2089929" y="1671488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4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E68E2337-6FEB-4528-B31D-BA8E1196AFB8}"/>
              </a:ext>
            </a:extLst>
          </p:cNvPr>
          <p:cNvCxnSpPr>
            <a:cxnSpLocks/>
          </p:cNvCxnSpPr>
          <p:nvPr/>
        </p:nvCxnSpPr>
        <p:spPr>
          <a:xfrm>
            <a:off x="190498" y="2971405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Freeform 50">
            <a:extLst>
              <a:ext uri="{FF2B5EF4-FFF2-40B4-BE49-F238E27FC236}">
                <a16:creationId xmlns:a16="http://schemas.microsoft.com/office/drawing/2014/main" id="{71C6181F-D2E5-454C-8B3E-DBDA24BC58F6}"/>
              </a:ext>
            </a:extLst>
          </p:cNvPr>
          <p:cNvSpPr>
            <a:spLocks noEditPoints="1"/>
          </p:cNvSpPr>
          <p:nvPr/>
        </p:nvSpPr>
        <p:spPr bwMode="auto">
          <a:xfrm>
            <a:off x="5022064" y="3203181"/>
            <a:ext cx="546100" cy="409575"/>
          </a:xfrm>
          <a:custGeom>
            <a:avLst/>
            <a:gdLst>
              <a:gd name="T0" fmla="*/ 1538 w 3440"/>
              <a:gd name="T1" fmla="*/ 2290 h 2581"/>
              <a:gd name="T2" fmla="*/ 1593 w 3440"/>
              <a:gd name="T3" fmla="*/ 2278 h 2581"/>
              <a:gd name="T4" fmla="*/ 2939 w 3440"/>
              <a:gd name="T5" fmla="*/ 288 h 2581"/>
              <a:gd name="T6" fmla="*/ 2889 w 3440"/>
              <a:gd name="T7" fmla="*/ 332 h 2581"/>
              <a:gd name="T8" fmla="*/ 2829 w 3440"/>
              <a:gd name="T9" fmla="*/ 467 h 2581"/>
              <a:gd name="T10" fmla="*/ 2773 w 3440"/>
              <a:gd name="T11" fmla="*/ 690 h 2581"/>
              <a:gd name="T12" fmla="*/ 2733 w 3440"/>
              <a:gd name="T13" fmla="*/ 1001 h 2581"/>
              <a:gd name="T14" fmla="*/ 2725 w 3440"/>
              <a:gd name="T15" fmla="*/ 1393 h 2581"/>
              <a:gd name="T16" fmla="*/ 2750 w 3440"/>
              <a:gd name="T17" fmla="*/ 1746 h 2581"/>
              <a:gd name="T18" fmla="*/ 2800 w 3440"/>
              <a:gd name="T19" fmla="*/ 2013 h 2581"/>
              <a:gd name="T20" fmla="*/ 2859 w 3440"/>
              <a:gd name="T21" fmla="*/ 2192 h 2581"/>
              <a:gd name="T22" fmla="*/ 2916 w 3440"/>
              <a:gd name="T23" fmla="*/ 2283 h 2581"/>
              <a:gd name="T24" fmla="*/ 2962 w 3440"/>
              <a:gd name="T25" fmla="*/ 2283 h 2581"/>
              <a:gd name="T26" fmla="*/ 3018 w 3440"/>
              <a:gd name="T27" fmla="*/ 2192 h 2581"/>
              <a:gd name="T28" fmla="*/ 3077 w 3440"/>
              <a:gd name="T29" fmla="*/ 2013 h 2581"/>
              <a:gd name="T30" fmla="*/ 3126 w 3440"/>
              <a:gd name="T31" fmla="*/ 1746 h 2581"/>
              <a:gd name="T32" fmla="*/ 3152 w 3440"/>
              <a:gd name="T33" fmla="*/ 1393 h 2581"/>
              <a:gd name="T34" fmla="*/ 3143 w 3440"/>
              <a:gd name="T35" fmla="*/ 1001 h 2581"/>
              <a:gd name="T36" fmla="*/ 3104 w 3440"/>
              <a:gd name="T37" fmla="*/ 690 h 2581"/>
              <a:gd name="T38" fmla="*/ 3048 w 3440"/>
              <a:gd name="T39" fmla="*/ 467 h 2581"/>
              <a:gd name="T40" fmla="*/ 2989 w 3440"/>
              <a:gd name="T41" fmla="*/ 332 h 2581"/>
              <a:gd name="T42" fmla="*/ 2939 w 3440"/>
              <a:gd name="T43" fmla="*/ 288 h 2581"/>
              <a:gd name="T44" fmla="*/ 3049 w 3440"/>
              <a:gd name="T45" fmla="*/ 28 h 2581"/>
              <a:gd name="T46" fmla="*/ 3176 w 3440"/>
              <a:gd name="T47" fmla="*/ 142 h 2581"/>
              <a:gd name="T48" fmla="*/ 3279 w 3440"/>
              <a:gd name="T49" fmla="*/ 326 h 2581"/>
              <a:gd name="T50" fmla="*/ 3358 w 3440"/>
              <a:gd name="T51" fmla="*/ 566 h 2581"/>
              <a:gd name="T52" fmla="*/ 3410 w 3440"/>
              <a:gd name="T53" fmla="*/ 843 h 2581"/>
              <a:gd name="T54" fmla="*/ 3437 w 3440"/>
              <a:gd name="T55" fmla="*/ 1140 h 2581"/>
              <a:gd name="T56" fmla="*/ 3437 w 3440"/>
              <a:gd name="T57" fmla="*/ 1441 h 2581"/>
              <a:gd name="T58" fmla="*/ 3410 w 3440"/>
              <a:gd name="T59" fmla="*/ 1738 h 2581"/>
              <a:gd name="T60" fmla="*/ 3358 w 3440"/>
              <a:gd name="T61" fmla="*/ 2015 h 2581"/>
              <a:gd name="T62" fmla="*/ 3279 w 3440"/>
              <a:gd name="T63" fmla="*/ 2255 h 2581"/>
              <a:gd name="T64" fmla="*/ 3176 w 3440"/>
              <a:gd name="T65" fmla="*/ 2439 h 2581"/>
              <a:gd name="T66" fmla="*/ 3049 w 3440"/>
              <a:gd name="T67" fmla="*/ 2553 h 2581"/>
              <a:gd name="T68" fmla="*/ 2903 w 3440"/>
              <a:gd name="T69" fmla="*/ 2578 h 2581"/>
              <a:gd name="T70" fmla="*/ 2775 w 3440"/>
              <a:gd name="T71" fmla="*/ 2517 h 2581"/>
              <a:gd name="T72" fmla="*/ 1968 w 3440"/>
              <a:gd name="T73" fmla="*/ 2172 h 2581"/>
              <a:gd name="T74" fmla="*/ 1780 w 3440"/>
              <a:gd name="T75" fmla="*/ 2494 h 2581"/>
              <a:gd name="T76" fmla="*/ 1637 w 3440"/>
              <a:gd name="T77" fmla="*/ 2571 h 2581"/>
              <a:gd name="T78" fmla="*/ 1472 w 3440"/>
              <a:gd name="T79" fmla="*/ 2570 h 2581"/>
              <a:gd name="T80" fmla="*/ 834 w 3440"/>
              <a:gd name="T81" fmla="*/ 2307 h 2581"/>
              <a:gd name="T82" fmla="*/ 740 w 3440"/>
              <a:gd name="T83" fmla="*/ 2186 h 2581"/>
              <a:gd name="T84" fmla="*/ 719 w 3440"/>
              <a:gd name="T85" fmla="*/ 2030 h 2581"/>
              <a:gd name="T86" fmla="*/ 843 w 3440"/>
              <a:gd name="T87" fmla="*/ 1777 h 2581"/>
              <a:gd name="T88" fmla="*/ 337 w 3440"/>
              <a:gd name="T89" fmla="*/ 1696 h 2581"/>
              <a:gd name="T90" fmla="*/ 219 w 3440"/>
              <a:gd name="T91" fmla="*/ 1717 h 2581"/>
              <a:gd name="T92" fmla="*/ 105 w 3440"/>
              <a:gd name="T93" fmla="*/ 1646 h 2581"/>
              <a:gd name="T94" fmla="*/ 28 w 3440"/>
              <a:gd name="T95" fmla="*/ 1496 h 2581"/>
              <a:gd name="T96" fmla="*/ 0 w 3440"/>
              <a:gd name="T97" fmla="*/ 1290 h 2581"/>
              <a:gd name="T98" fmla="*/ 28 w 3440"/>
              <a:gd name="T99" fmla="*/ 1085 h 2581"/>
              <a:gd name="T100" fmla="*/ 105 w 3440"/>
              <a:gd name="T101" fmla="*/ 935 h 2581"/>
              <a:gd name="T102" fmla="*/ 219 w 3440"/>
              <a:gd name="T103" fmla="*/ 864 h 2581"/>
              <a:gd name="T104" fmla="*/ 337 w 3440"/>
              <a:gd name="T105" fmla="*/ 885 h 2581"/>
              <a:gd name="T106" fmla="*/ 2693 w 3440"/>
              <a:gd name="T107" fmla="*/ 154 h 2581"/>
              <a:gd name="T108" fmla="*/ 2805 w 3440"/>
              <a:gd name="T109" fmla="*/ 42 h 2581"/>
              <a:gd name="T110" fmla="*/ 2939 w 3440"/>
              <a:gd name="T111" fmla="*/ 0 h 25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3440" h="2581">
                <a:moveTo>
                  <a:pt x="1119" y="1874"/>
                </a:moveTo>
                <a:lnTo>
                  <a:pt x="1005" y="2064"/>
                </a:lnTo>
                <a:lnTo>
                  <a:pt x="1010" y="2080"/>
                </a:lnTo>
                <a:lnTo>
                  <a:pt x="1538" y="2290"/>
                </a:lnTo>
                <a:lnTo>
                  <a:pt x="1551" y="2293"/>
                </a:lnTo>
                <a:lnTo>
                  <a:pt x="1567" y="2292"/>
                </a:lnTo>
                <a:lnTo>
                  <a:pt x="1580" y="2287"/>
                </a:lnTo>
                <a:lnTo>
                  <a:pt x="1593" y="2278"/>
                </a:lnTo>
                <a:lnTo>
                  <a:pt x="1601" y="2266"/>
                </a:lnTo>
                <a:lnTo>
                  <a:pt x="1696" y="2076"/>
                </a:lnTo>
                <a:lnTo>
                  <a:pt x="1119" y="1874"/>
                </a:lnTo>
                <a:close/>
                <a:moveTo>
                  <a:pt x="2939" y="288"/>
                </a:moveTo>
                <a:lnTo>
                  <a:pt x="2927" y="290"/>
                </a:lnTo>
                <a:lnTo>
                  <a:pt x="2916" y="298"/>
                </a:lnTo>
                <a:lnTo>
                  <a:pt x="2902" y="313"/>
                </a:lnTo>
                <a:lnTo>
                  <a:pt x="2889" y="332"/>
                </a:lnTo>
                <a:lnTo>
                  <a:pt x="2874" y="358"/>
                </a:lnTo>
                <a:lnTo>
                  <a:pt x="2859" y="389"/>
                </a:lnTo>
                <a:lnTo>
                  <a:pt x="2844" y="425"/>
                </a:lnTo>
                <a:lnTo>
                  <a:pt x="2829" y="467"/>
                </a:lnTo>
                <a:lnTo>
                  <a:pt x="2814" y="515"/>
                </a:lnTo>
                <a:lnTo>
                  <a:pt x="2800" y="568"/>
                </a:lnTo>
                <a:lnTo>
                  <a:pt x="2785" y="626"/>
                </a:lnTo>
                <a:lnTo>
                  <a:pt x="2773" y="690"/>
                </a:lnTo>
                <a:lnTo>
                  <a:pt x="2761" y="760"/>
                </a:lnTo>
                <a:lnTo>
                  <a:pt x="2750" y="835"/>
                </a:lnTo>
                <a:lnTo>
                  <a:pt x="2742" y="915"/>
                </a:lnTo>
                <a:lnTo>
                  <a:pt x="2733" y="1001"/>
                </a:lnTo>
                <a:lnTo>
                  <a:pt x="2728" y="1092"/>
                </a:lnTo>
                <a:lnTo>
                  <a:pt x="2725" y="1188"/>
                </a:lnTo>
                <a:lnTo>
                  <a:pt x="2723" y="1290"/>
                </a:lnTo>
                <a:lnTo>
                  <a:pt x="2725" y="1393"/>
                </a:lnTo>
                <a:lnTo>
                  <a:pt x="2728" y="1489"/>
                </a:lnTo>
                <a:lnTo>
                  <a:pt x="2733" y="1580"/>
                </a:lnTo>
                <a:lnTo>
                  <a:pt x="2742" y="1666"/>
                </a:lnTo>
                <a:lnTo>
                  <a:pt x="2750" y="1746"/>
                </a:lnTo>
                <a:lnTo>
                  <a:pt x="2761" y="1821"/>
                </a:lnTo>
                <a:lnTo>
                  <a:pt x="2773" y="1891"/>
                </a:lnTo>
                <a:lnTo>
                  <a:pt x="2785" y="1955"/>
                </a:lnTo>
                <a:lnTo>
                  <a:pt x="2800" y="2013"/>
                </a:lnTo>
                <a:lnTo>
                  <a:pt x="2814" y="2066"/>
                </a:lnTo>
                <a:lnTo>
                  <a:pt x="2829" y="2114"/>
                </a:lnTo>
                <a:lnTo>
                  <a:pt x="2844" y="2156"/>
                </a:lnTo>
                <a:lnTo>
                  <a:pt x="2859" y="2192"/>
                </a:lnTo>
                <a:lnTo>
                  <a:pt x="2874" y="2223"/>
                </a:lnTo>
                <a:lnTo>
                  <a:pt x="2889" y="2248"/>
                </a:lnTo>
                <a:lnTo>
                  <a:pt x="2902" y="2268"/>
                </a:lnTo>
                <a:lnTo>
                  <a:pt x="2916" y="2283"/>
                </a:lnTo>
                <a:lnTo>
                  <a:pt x="2927" y="2291"/>
                </a:lnTo>
                <a:lnTo>
                  <a:pt x="2939" y="2293"/>
                </a:lnTo>
                <a:lnTo>
                  <a:pt x="2949" y="2291"/>
                </a:lnTo>
                <a:lnTo>
                  <a:pt x="2962" y="2283"/>
                </a:lnTo>
                <a:lnTo>
                  <a:pt x="2974" y="2268"/>
                </a:lnTo>
                <a:lnTo>
                  <a:pt x="2989" y="2248"/>
                </a:lnTo>
                <a:lnTo>
                  <a:pt x="3003" y="2223"/>
                </a:lnTo>
                <a:lnTo>
                  <a:pt x="3018" y="2192"/>
                </a:lnTo>
                <a:lnTo>
                  <a:pt x="3032" y="2156"/>
                </a:lnTo>
                <a:lnTo>
                  <a:pt x="3048" y="2114"/>
                </a:lnTo>
                <a:lnTo>
                  <a:pt x="3063" y="2066"/>
                </a:lnTo>
                <a:lnTo>
                  <a:pt x="3077" y="2013"/>
                </a:lnTo>
                <a:lnTo>
                  <a:pt x="3091" y="1955"/>
                </a:lnTo>
                <a:lnTo>
                  <a:pt x="3104" y="1891"/>
                </a:lnTo>
                <a:lnTo>
                  <a:pt x="3116" y="1821"/>
                </a:lnTo>
                <a:lnTo>
                  <a:pt x="3126" y="1746"/>
                </a:lnTo>
                <a:lnTo>
                  <a:pt x="3136" y="1666"/>
                </a:lnTo>
                <a:lnTo>
                  <a:pt x="3143" y="1580"/>
                </a:lnTo>
                <a:lnTo>
                  <a:pt x="3148" y="1489"/>
                </a:lnTo>
                <a:lnTo>
                  <a:pt x="3152" y="1393"/>
                </a:lnTo>
                <a:lnTo>
                  <a:pt x="3153" y="1290"/>
                </a:lnTo>
                <a:lnTo>
                  <a:pt x="3152" y="1188"/>
                </a:lnTo>
                <a:lnTo>
                  <a:pt x="3148" y="1092"/>
                </a:lnTo>
                <a:lnTo>
                  <a:pt x="3143" y="1001"/>
                </a:lnTo>
                <a:lnTo>
                  <a:pt x="3136" y="915"/>
                </a:lnTo>
                <a:lnTo>
                  <a:pt x="3126" y="835"/>
                </a:lnTo>
                <a:lnTo>
                  <a:pt x="3116" y="760"/>
                </a:lnTo>
                <a:lnTo>
                  <a:pt x="3104" y="690"/>
                </a:lnTo>
                <a:lnTo>
                  <a:pt x="3091" y="626"/>
                </a:lnTo>
                <a:lnTo>
                  <a:pt x="3077" y="568"/>
                </a:lnTo>
                <a:lnTo>
                  <a:pt x="3063" y="515"/>
                </a:lnTo>
                <a:lnTo>
                  <a:pt x="3048" y="467"/>
                </a:lnTo>
                <a:lnTo>
                  <a:pt x="3032" y="425"/>
                </a:lnTo>
                <a:lnTo>
                  <a:pt x="3018" y="389"/>
                </a:lnTo>
                <a:lnTo>
                  <a:pt x="3003" y="358"/>
                </a:lnTo>
                <a:lnTo>
                  <a:pt x="2989" y="332"/>
                </a:lnTo>
                <a:lnTo>
                  <a:pt x="2974" y="313"/>
                </a:lnTo>
                <a:lnTo>
                  <a:pt x="2962" y="298"/>
                </a:lnTo>
                <a:lnTo>
                  <a:pt x="2949" y="290"/>
                </a:lnTo>
                <a:lnTo>
                  <a:pt x="2939" y="288"/>
                </a:lnTo>
                <a:close/>
                <a:moveTo>
                  <a:pt x="2939" y="0"/>
                </a:moveTo>
                <a:lnTo>
                  <a:pt x="2977" y="4"/>
                </a:lnTo>
                <a:lnTo>
                  <a:pt x="3014" y="12"/>
                </a:lnTo>
                <a:lnTo>
                  <a:pt x="3049" y="28"/>
                </a:lnTo>
                <a:lnTo>
                  <a:pt x="3083" y="49"/>
                </a:lnTo>
                <a:lnTo>
                  <a:pt x="3116" y="75"/>
                </a:lnTo>
                <a:lnTo>
                  <a:pt x="3147" y="105"/>
                </a:lnTo>
                <a:lnTo>
                  <a:pt x="3176" y="142"/>
                </a:lnTo>
                <a:lnTo>
                  <a:pt x="3204" y="181"/>
                </a:lnTo>
                <a:lnTo>
                  <a:pt x="3230" y="226"/>
                </a:lnTo>
                <a:lnTo>
                  <a:pt x="3255" y="274"/>
                </a:lnTo>
                <a:lnTo>
                  <a:pt x="3279" y="326"/>
                </a:lnTo>
                <a:lnTo>
                  <a:pt x="3301" y="383"/>
                </a:lnTo>
                <a:lnTo>
                  <a:pt x="3321" y="441"/>
                </a:lnTo>
                <a:lnTo>
                  <a:pt x="3340" y="502"/>
                </a:lnTo>
                <a:lnTo>
                  <a:pt x="3358" y="566"/>
                </a:lnTo>
                <a:lnTo>
                  <a:pt x="3373" y="633"/>
                </a:lnTo>
                <a:lnTo>
                  <a:pt x="3387" y="702"/>
                </a:lnTo>
                <a:lnTo>
                  <a:pt x="3399" y="771"/>
                </a:lnTo>
                <a:lnTo>
                  <a:pt x="3410" y="843"/>
                </a:lnTo>
                <a:lnTo>
                  <a:pt x="3419" y="916"/>
                </a:lnTo>
                <a:lnTo>
                  <a:pt x="3426" y="990"/>
                </a:lnTo>
                <a:lnTo>
                  <a:pt x="3433" y="1065"/>
                </a:lnTo>
                <a:lnTo>
                  <a:pt x="3437" y="1140"/>
                </a:lnTo>
                <a:lnTo>
                  <a:pt x="3439" y="1215"/>
                </a:lnTo>
                <a:lnTo>
                  <a:pt x="3440" y="1290"/>
                </a:lnTo>
                <a:lnTo>
                  <a:pt x="3439" y="1366"/>
                </a:lnTo>
                <a:lnTo>
                  <a:pt x="3437" y="1441"/>
                </a:lnTo>
                <a:lnTo>
                  <a:pt x="3433" y="1516"/>
                </a:lnTo>
                <a:lnTo>
                  <a:pt x="3426" y="1591"/>
                </a:lnTo>
                <a:lnTo>
                  <a:pt x="3419" y="1665"/>
                </a:lnTo>
                <a:lnTo>
                  <a:pt x="3410" y="1738"/>
                </a:lnTo>
                <a:lnTo>
                  <a:pt x="3399" y="1810"/>
                </a:lnTo>
                <a:lnTo>
                  <a:pt x="3387" y="1879"/>
                </a:lnTo>
                <a:lnTo>
                  <a:pt x="3373" y="1948"/>
                </a:lnTo>
                <a:lnTo>
                  <a:pt x="3358" y="2015"/>
                </a:lnTo>
                <a:lnTo>
                  <a:pt x="3340" y="2079"/>
                </a:lnTo>
                <a:lnTo>
                  <a:pt x="3321" y="2140"/>
                </a:lnTo>
                <a:lnTo>
                  <a:pt x="3301" y="2198"/>
                </a:lnTo>
                <a:lnTo>
                  <a:pt x="3279" y="2255"/>
                </a:lnTo>
                <a:lnTo>
                  <a:pt x="3255" y="2307"/>
                </a:lnTo>
                <a:lnTo>
                  <a:pt x="3230" y="2355"/>
                </a:lnTo>
                <a:lnTo>
                  <a:pt x="3204" y="2400"/>
                </a:lnTo>
                <a:lnTo>
                  <a:pt x="3176" y="2439"/>
                </a:lnTo>
                <a:lnTo>
                  <a:pt x="3147" y="2476"/>
                </a:lnTo>
                <a:lnTo>
                  <a:pt x="3116" y="2506"/>
                </a:lnTo>
                <a:lnTo>
                  <a:pt x="3083" y="2532"/>
                </a:lnTo>
                <a:lnTo>
                  <a:pt x="3049" y="2553"/>
                </a:lnTo>
                <a:lnTo>
                  <a:pt x="3014" y="2568"/>
                </a:lnTo>
                <a:lnTo>
                  <a:pt x="2977" y="2577"/>
                </a:lnTo>
                <a:lnTo>
                  <a:pt x="2939" y="2581"/>
                </a:lnTo>
                <a:lnTo>
                  <a:pt x="2903" y="2578"/>
                </a:lnTo>
                <a:lnTo>
                  <a:pt x="2870" y="2570"/>
                </a:lnTo>
                <a:lnTo>
                  <a:pt x="2836" y="2557"/>
                </a:lnTo>
                <a:lnTo>
                  <a:pt x="2805" y="2539"/>
                </a:lnTo>
                <a:lnTo>
                  <a:pt x="2775" y="2517"/>
                </a:lnTo>
                <a:lnTo>
                  <a:pt x="2746" y="2491"/>
                </a:lnTo>
                <a:lnTo>
                  <a:pt x="2719" y="2461"/>
                </a:lnTo>
                <a:lnTo>
                  <a:pt x="2693" y="2427"/>
                </a:lnTo>
                <a:lnTo>
                  <a:pt x="1968" y="2172"/>
                </a:lnTo>
                <a:lnTo>
                  <a:pt x="1858" y="2394"/>
                </a:lnTo>
                <a:lnTo>
                  <a:pt x="1836" y="2431"/>
                </a:lnTo>
                <a:lnTo>
                  <a:pt x="1810" y="2465"/>
                </a:lnTo>
                <a:lnTo>
                  <a:pt x="1780" y="2494"/>
                </a:lnTo>
                <a:lnTo>
                  <a:pt x="1748" y="2519"/>
                </a:lnTo>
                <a:lnTo>
                  <a:pt x="1713" y="2541"/>
                </a:lnTo>
                <a:lnTo>
                  <a:pt x="1675" y="2558"/>
                </a:lnTo>
                <a:lnTo>
                  <a:pt x="1637" y="2571"/>
                </a:lnTo>
                <a:lnTo>
                  <a:pt x="1596" y="2578"/>
                </a:lnTo>
                <a:lnTo>
                  <a:pt x="1554" y="2580"/>
                </a:lnTo>
                <a:lnTo>
                  <a:pt x="1513" y="2578"/>
                </a:lnTo>
                <a:lnTo>
                  <a:pt x="1472" y="2570"/>
                </a:lnTo>
                <a:lnTo>
                  <a:pt x="1431" y="2556"/>
                </a:lnTo>
                <a:lnTo>
                  <a:pt x="904" y="2345"/>
                </a:lnTo>
                <a:lnTo>
                  <a:pt x="867" y="2328"/>
                </a:lnTo>
                <a:lnTo>
                  <a:pt x="834" y="2307"/>
                </a:lnTo>
                <a:lnTo>
                  <a:pt x="805" y="2281"/>
                </a:lnTo>
                <a:lnTo>
                  <a:pt x="779" y="2252"/>
                </a:lnTo>
                <a:lnTo>
                  <a:pt x="757" y="2220"/>
                </a:lnTo>
                <a:lnTo>
                  <a:pt x="740" y="2186"/>
                </a:lnTo>
                <a:lnTo>
                  <a:pt x="728" y="2148"/>
                </a:lnTo>
                <a:lnTo>
                  <a:pt x="719" y="2110"/>
                </a:lnTo>
                <a:lnTo>
                  <a:pt x="717" y="2069"/>
                </a:lnTo>
                <a:lnTo>
                  <a:pt x="719" y="2030"/>
                </a:lnTo>
                <a:lnTo>
                  <a:pt x="728" y="1990"/>
                </a:lnTo>
                <a:lnTo>
                  <a:pt x="741" y="1952"/>
                </a:lnTo>
                <a:lnTo>
                  <a:pt x="759" y="1917"/>
                </a:lnTo>
                <a:lnTo>
                  <a:pt x="843" y="1777"/>
                </a:lnTo>
                <a:lnTo>
                  <a:pt x="410" y="1625"/>
                </a:lnTo>
                <a:lnTo>
                  <a:pt x="388" y="1653"/>
                </a:lnTo>
                <a:lnTo>
                  <a:pt x="363" y="1677"/>
                </a:lnTo>
                <a:lnTo>
                  <a:pt x="337" y="1696"/>
                </a:lnTo>
                <a:lnTo>
                  <a:pt x="310" y="1710"/>
                </a:lnTo>
                <a:lnTo>
                  <a:pt x="280" y="1718"/>
                </a:lnTo>
                <a:lnTo>
                  <a:pt x="251" y="1721"/>
                </a:lnTo>
                <a:lnTo>
                  <a:pt x="219" y="1717"/>
                </a:lnTo>
                <a:lnTo>
                  <a:pt x="188" y="1707"/>
                </a:lnTo>
                <a:lnTo>
                  <a:pt x="158" y="1693"/>
                </a:lnTo>
                <a:lnTo>
                  <a:pt x="131" y="1672"/>
                </a:lnTo>
                <a:lnTo>
                  <a:pt x="105" y="1646"/>
                </a:lnTo>
                <a:lnTo>
                  <a:pt x="82" y="1615"/>
                </a:lnTo>
                <a:lnTo>
                  <a:pt x="62" y="1579"/>
                </a:lnTo>
                <a:lnTo>
                  <a:pt x="44" y="1540"/>
                </a:lnTo>
                <a:lnTo>
                  <a:pt x="28" y="1496"/>
                </a:lnTo>
                <a:lnTo>
                  <a:pt x="17" y="1449"/>
                </a:lnTo>
                <a:lnTo>
                  <a:pt x="7" y="1399"/>
                </a:lnTo>
                <a:lnTo>
                  <a:pt x="2" y="1346"/>
                </a:lnTo>
                <a:lnTo>
                  <a:pt x="0" y="1290"/>
                </a:lnTo>
                <a:lnTo>
                  <a:pt x="2" y="1235"/>
                </a:lnTo>
                <a:lnTo>
                  <a:pt x="7" y="1182"/>
                </a:lnTo>
                <a:lnTo>
                  <a:pt x="17" y="1132"/>
                </a:lnTo>
                <a:lnTo>
                  <a:pt x="28" y="1085"/>
                </a:lnTo>
                <a:lnTo>
                  <a:pt x="44" y="1041"/>
                </a:lnTo>
                <a:lnTo>
                  <a:pt x="62" y="1002"/>
                </a:lnTo>
                <a:lnTo>
                  <a:pt x="82" y="966"/>
                </a:lnTo>
                <a:lnTo>
                  <a:pt x="105" y="935"/>
                </a:lnTo>
                <a:lnTo>
                  <a:pt x="131" y="909"/>
                </a:lnTo>
                <a:lnTo>
                  <a:pt x="158" y="888"/>
                </a:lnTo>
                <a:lnTo>
                  <a:pt x="188" y="874"/>
                </a:lnTo>
                <a:lnTo>
                  <a:pt x="219" y="864"/>
                </a:lnTo>
                <a:lnTo>
                  <a:pt x="251" y="861"/>
                </a:lnTo>
                <a:lnTo>
                  <a:pt x="280" y="863"/>
                </a:lnTo>
                <a:lnTo>
                  <a:pt x="310" y="871"/>
                </a:lnTo>
                <a:lnTo>
                  <a:pt x="337" y="885"/>
                </a:lnTo>
                <a:lnTo>
                  <a:pt x="363" y="904"/>
                </a:lnTo>
                <a:lnTo>
                  <a:pt x="388" y="928"/>
                </a:lnTo>
                <a:lnTo>
                  <a:pt x="410" y="956"/>
                </a:lnTo>
                <a:lnTo>
                  <a:pt x="2693" y="154"/>
                </a:lnTo>
                <a:lnTo>
                  <a:pt x="2719" y="120"/>
                </a:lnTo>
                <a:lnTo>
                  <a:pt x="2747" y="90"/>
                </a:lnTo>
                <a:lnTo>
                  <a:pt x="2775" y="64"/>
                </a:lnTo>
                <a:lnTo>
                  <a:pt x="2805" y="42"/>
                </a:lnTo>
                <a:lnTo>
                  <a:pt x="2836" y="24"/>
                </a:lnTo>
                <a:lnTo>
                  <a:pt x="2870" y="11"/>
                </a:lnTo>
                <a:lnTo>
                  <a:pt x="2903" y="3"/>
                </a:lnTo>
                <a:lnTo>
                  <a:pt x="2939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grpSp>
        <p:nvGrpSpPr>
          <p:cNvPr id="75" name="Group 53">
            <a:extLst>
              <a:ext uri="{FF2B5EF4-FFF2-40B4-BE49-F238E27FC236}">
                <a16:creationId xmlns:a16="http://schemas.microsoft.com/office/drawing/2014/main" id="{1EA02360-FDDD-467A-BB76-DFC76B1C584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238115" y="4137342"/>
            <a:ext cx="482140" cy="614680"/>
            <a:chOff x="2231" y="3366"/>
            <a:chExt cx="251" cy="320"/>
          </a:xfrm>
          <a:solidFill>
            <a:schemeClr val="bg1"/>
          </a:solidFill>
        </p:grpSpPr>
        <p:sp>
          <p:nvSpPr>
            <p:cNvPr id="107" name="Freeform 55">
              <a:extLst>
                <a:ext uri="{FF2B5EF4-FFF2-40B4-BE49-F238E27FC236}">
                  <a16:creationId xmlns:a16="http://schemas.microsoft.com/office/drawing/2014/main" id="{95CFC520-1082-4652-8D94-31E30A5F7A6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31" y="3366"/>
              <a:ext cx="251" cy="320"/>
            </a:xfrm>
            <a:custGeom>
              <a:avLst/>
              <a:gdLst>
                <a:gd name="T0" fmla="*/ 1094 w 2765"/>
                <a:gd name="T1" fmla="*/ 768 h 3520"/>
                <a:gd name="T2" fmla="*/ 866 w 2765"/>
                <a:gd name="T3" fmla="*/ 833 h 3520"/>
                <a:gd name="T4" fmla="*/ 663 w 2765"/>
                <a:gd name="T5" fmla="*/ 948 h 3520"/>
                <a:gd name="T6" fmla="*/ 494 w 2765"/>
                <a:gd name="T7" fmla="*/ 1106 h 3520"/>
                <a:gd name="T8" fmla="*/ 364 w 2765"/>
                <a:gd name="T9" fmla="*/ 1298 h 3520"/>
                <a:gd name="T10" fmla="*/ 280 w 2765"/>
                <a:gd name="T11" fmla="*/ 1519 h 3520"/>
                <a:gd name="T12" fmla="*/ 252 w 2765"/>
                <a:gd name="T13" fmla="*/ 1760 h 3520"/>
                <a:gd name="T14" fmla="*/ 280 w 2765"/>
                <a:gd name="T15" fmla="*/ 2001 h 3520"/>
                <a:gd name="T16" fmla="*/ 364 w 2765"/>
                <a:gd name="T17" fmla="*/ 2222 h 3520"/>
                <a:gd name="T18" fmla="*/ 494 w 2765"/>
                <a:gd name="T19" fmla="*/ 2414 h 3520"/>
                <a:gd name="T20" fmla="*/ 663 w 2765"/>
                <a:gd name="T21" fmla="*/ 2572 h 3520"/>
                <a:gd name="T22" fmla="*/ 866 w 2765"/>
                <a:gd name="T23" fmla="*/ 2687 h 3520"/>
                <a:gd name="T24" fmla="*/ 1094 w 2765"/>
                <a:gd name="T25" fmla="*/ 2752 h 3520"/>
                <a:gd name="T26" fmla="*/ 1339 w 2765"/>
                <a:gd name="T27" fmla="*/ 2763 h 3520"/>
                <a:gd name="T28" fmla="*/ 1574 w 2765"/>
                <a:gd name="T29" fmla="*/ 2715 h 3520"/>
                <a:gd name="T30" fmla="*/ 1786 w 2765"/>
                <a:gd name="T31" fmla="*/ 2614 h 3520"/>
                <a:gd name="T32" fmla="*/ 1967 w 2765"/>
                <a:gd name="T33" fmla="*/ 2470 h 3520"/>
                <a:gd name="T34" fmla="*/ 2111 w 2765"/>
                <a:gd name="T35" fmla="*/ 2289 h 3520"/>
                <a:gd name="T36" fmla="*/ 2210 w 2765"/>
                <a:gd name="T37" fmla="*/ 2078 h 3520"/>
                <a:gd name="T38" fmla="*/ 2258 w 2765"/>
                <a:gd name="T39" fmla="*/ 1842 h 3520"/>
                <a:gd name="T40" fmla="*/ 2249 w 2765"/>
                <a:gd name="T41" fmla="*/ 1597 h 3520"/>
                <a:gd name="T42" fmla="*/ 2182 w 2765"/>
                <a:gd name="T43" fmla="*/ 1369 h 3520"/>
                <a:gd name="T44" fmla="*/ 2067 w 2765"/>
                <a:gd name="T45" fmla="*/ 1167 h 3520"/>
                <a:gd name="T46" fmla="*/ 1911 w 2765"/>
                <a:gd name="T47" fmla="*/ 996 h 3520"/>
                <a:gd name="T48" fmla="*/ 1718 w 2765"/>
                <a:gd name="T49" fmla="*/ 867 h 3520"/>
                <a:gd name="T50" fmla="*/ 1498 w 2765"/>
                <a:gd name="T51" fmla="*/ 784 h 3520"/>
                <a:gd name="T52" fmla="*/ 1256 w 2765"/>
                <a:gd name="T53" fmla="*/ 754 h 3520"/>
                <a:gd name="T54" fmla="*/ 1934 w 2765"/>
                <a:gd name="T55" fmla="*/ 702 h 3520"/>
                <a:gd name="T56" fmla="*/ 2136 w 2765"/>
                <a:gd name="T57" fmla="*/ 863 h 3520"/>
                <a:gd name="T58" fmla="*/ 2301 w 2765"/>
                <a:gd name="T59" fmla="*/ 1061 h 3520"/>
                <a:gd name="T60" fmla="*/ 2422 w 2765"/>
                <a:gd name="T61" fmla="*/ 1291 h 3520"/>
                <a:gd name="T62" fmla="*/ 2495 w 2765"/>
                <a:gd name="T63" fmla="*/ 1545 h 3520"/>
                <a:gd name="T64" fmla="*/ 2765 w 2765"/>
                <a:gd name="T65" fmla="*/ 1886 h 3520"/>
                <a:gd name="T66" fmla="*/ 2477 w 2765"/>
                <a:gd name="T67" fmla="*/ 2062 h 3520"/>
                <a:gd name="T68" fmla="*/ 2387 w 2765"/>
                <a:gd name="T69" fmla="*/ 2309 h 3520"/>
                <a:gd name="T70" fmla="*/ 2250 w 2765"/>
                <a:gd name="T71" fmla="*/ 2529 h 3520"/>
                <a:gd name="T72" fmla="*/ 2073 w 2765"/>
                <a:gd name="T73" fmla="*/ 2715 h 3520"/>
                <a:gd name="T74" fmla="*/ 1759 w 2765"/>
                <a:gd name="T75" fmla="*/ 3520 h 3520"/>
                <a:gd name="T76" fmla="*/ 511 w 2765"/>
                <a:gd name="T77" fmla="*/ 2770 h 3520"/>
                <a:gd name="T78" fmla="*/ 327 w 2765"/>
                <a:gd name="T79" fmla="*/ 2605 h 3520"/>
                <a:gd name="T80" fmla="*/ 179 w 2765"/>
                <a:gd name="T81" fmla="*/ 2407 h 3520"/>
                <a:gd name="T82" fmla="*/ 72 w 2765"/>
                <a:gd name="T83" fmla="*/ 2181 h 3520"/>
                <a:gd name="T84" fmla="*/ 12 w 2765"/>
                <a:gd name="T85" fmla="*/ 1935 h 3520"/>
                <a:gd name="T86" fmla="*/ 3 w 2765"/>
                <a:gd name="T87" fmla="*/ 1671 h 3520"/>
                <a:gd name="T88" fmla="*/ 47 w 2765"/>
                <a:gd name="T89" fmla="*/ 1419 h 3520"/>
                <a:gd name="T90" fmla="*/ 139 w 2765"/>
                <a:gd name="T91" fmla="*/ 1185 h 3520"/>
                <a:gd name="T92" fmla="*/ 274 w 2765"/>
                <a:gd name="T93" fmla="*/ 977 h 3520"/>
                <a:gd name="T94" fmla="*/ 446 w 2765"/>
                <a:gd name="T95" fmla="*/ 801 h 3520"/>
                <a:gd name="T96" fmla="*/ 754 w 2765"/>
                <a:gd name="T97" fmla="*/ 0 h 3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765" h="3520">
                  <a:moveTo>
                    <a:pt x="1256" y="754"/>
                  </a:moveTo>
                  <a:lnTo>
                    <a:pt x="1174" y="757"/>
                  </a:lnTo>
                  <a:lnTo>
                    <a:pt x="1094" y="768"/>
                  </a:lnTo>
                  <a:lnTo>
                    <a:pt x="1015" y="784"/>
                  </a:lnTo>
                  <a:lnTo>
                    <a:pt x="939" y="805"/>
                  </a:lnTo>
                  <a:lnTo>
                    <a:pt x="866" y="833"/>
                  </a:lnTo>
                  <a:lnTo>
                    <a:pt x="795" y="867"/>
                  </a:lnTo>
                  <a:lnTo>
                    <a:pt x="727" y="906"/>
                  </a:lnTo>
                  <a:lnTo>
                    <a:pt x="663" y="948"/>
                  </a:lnTo>
                  <a:lnTo>
                    <a:pt x="602" y="996"/>
                  </a:lnTo>
                  <a:lnTo>
                    <a:pt x="546" y="1050"/>
                  </a:lnTo>
                  <a:lnTo>
                    <a:pt x="494" y="1106"/>
                  </a:lnTo>
                  <a:lnTo>
                    <a:pt x="446" y="1167"/>
                  </a:lnTo>
                  <a:lnTo>
                    <a:pt x="402" y="1231"/>
                  </a:lnTo>
                  <a:lnTo>
                    <a:pt x="364" y="1298"/>
                  </a:lnTo>
                  <a:lnTo>
                    <a:pt x="331" y="1369"/>
                  </a:lnTo>
                  <a:lnTo>
                    <a:pt x="303" y="1442"/>
                  </a:lnTo>
                  <a:lnTo>
                    <a:pt x="280" y="1519"/>
                  </a:lnTo>
                  <a:lnTo>
                    <a:pt x="264" y="1597"/>
                  </a:lnTo>
                  <a:lnTo>
                    <a:pt x="255" y="1678"/>
                  </a:lnTo>
                  <a:lnTo>
                    <a:pt x="252" y="1760"/>
                  </a:lnTo>
                  <a:lnTo>
                    <a:pt x="255" y="1842"/>
                  </a:lnTo>
                  <a:lnTo>
                    <a:pt x="264" y="1923"/>
                  </a:lnTo>
                  <a:lnTo>
                    <a:pt x="280" y="2001"/>
                  </a:lnTo>
                  <a:lnTo>
                    <a:pt x="303" y="2078"/>
                  </a:lnTo>
                  <a:lnTo>
                    <a:pt x="331" y="2151"/>
                  </a:lnTo>
                  <a:lnTo>
                    <a:pt x="364" y="2222"/>
                  </a:lnTo>
                  <a:lnTo>
                    <a:pt x="402" y="2289"/>
                  </a:lnTo>
                  <a:lnTo>
                    <a:pt x="446" y="2353"/>
                  </a:lnTo>
                  <a:lnTo>
                    <a:pt x="494" y="2414"/>
                  </a:lnTo>
                  <a:lnTo>
                    <a:pt x="546" y="2470"/>
                  </a:lnTo>
                  <a:lnTo>
                    <a:pt x="602" y="2524"/>
                  </a:lnTo>
                  <a:lnTo>
                    <a:pt x="663" y="2572"/>
                  </a:lnTo>
                  <a:lnTo>
                    <a:pt x="727" y="2614"/>
                  </a:lnTo>
                  <a:lnTo>
                    <a:pt x="795" y="2653"/>
                  </a:lnTo>
                  <a:lnTo>
                    <a:pt x="866" y="2687"/>
                  </a:lnTo>
                  <a:lnTo>
                    <a:pt x="939" y="2715"/>
                  </a:lnTo>
                  <a:lnTo>
                    <a:pt x="1015" y="2736"/>
                  </a:lnTo>
                  <a:lnTo>
                    <a:pt x="1094" y="2752"/>
                  </a:lnTo>
                  <a:lnTo>
                    <a:pt x="1174" y="2763"/>
                  </a:lnTo>
                  <a:lnTo>
                    <a:pt x="1256" y="2766"/>
                  </a:lnTo>
                  <a:lnTo>
                    <a:pt x="1339" y="2763"/>
                  </a:lnTo>
                  <a:lnTo>
                    <a:pt x="1419" y="2752"/>
                  </a:lnTo>
                  <a:lnTo>
                    <a:pt x="1498" y="2736"/>
                  </a:lnTo>
                  <a:lnTo>
                    <a:pt x="1574" y="2715"/>
                  </a:lnTo>
                  <a:lnTo>
                    <a:pt x="1647" y="2687"/>
                  </a:lnTo>
                  <a:lnTo>
                    <a:pt x="1718" y="2653"/>
                  </a:lnTo>
                  <a:lnTo>
                    <a:pt x="1786" y="2614"/>
                  </a:lnTo>
                  <a:lnTo>
                    <a:pt x="1850" y="2572"/>
                  </a:lnTo>
                  <a:lnTo>
                    <a:pt x="1911" y="2524"/>
                  </a:lnTo>
                  <a:lnTo>
                    <a:pt x="1967" y="2470"/>
                  </a:lnTo>
                  <a:lnTo>
                    <a:pt x="2019" y="2414"/>
                  </a:lnTo>
                  <a:lnTo>
                    <a:pt x="2067" y="2353"/>
                  </a:lnTo>
                  <a:lnTo>
                    <a:pt x="2111" y="2289"/>
                  </a:lnTo>
                  <a:lnTo>
                    <a:pt x="2149" y="2222"/>
                  </a:lnTo>
                  <a:lnTo>
                    <a:pt x="2182" y="2151"/>
                  </a:lnTo>
                  <a:lnTo>
                    <a:pt x="2210" y="2078"/>
                  </a:lnTo>
                  <a:lnTo>
                    <a:pt x="2233" y="2001"/>
                  </a:lnTo>
                  <a:lnTo>
                    <a:pt x="2249" y="1923"/>
                  </a:lnTo>
                  <a:lnTo>
                    <a:pt x="2258" y="1842"/>
                  </a:lnTo>
                  <a:lnTo>
                    <a:pt x="2261" y="1760"/>
                  </a:lnTo>
                  <a:lnTo>
                    <a:pt x="2258" y="1678"/>
                  </a:lnTo>
                  <a:lnTo>
                    <a:pt x="2249" y="1597"/>
                  </a:lnTo>
                  <a:lnTo>
                    <a:pt x="2233" y="1519"/>
                  </a:lnTo>
                  <a:lnTo>
                    <a:pt x="2210" y="1442"/>
                  </a:lnTo>
                  <a:lnTo>
                    <a:pt x="2182" y="1369"/>
                  </a:lnTo>
                  <a:lnTo>
                    <a:pt x="2149" y="1298"/>
                  </a:lnTo>
                  <a:lnTo>
                    <a:pt x="2111" y="1231"/>
                  </a:lnTo>
                  <a:lnTo>
                    <a:pt x="2067" y="1167"/>
                  </a:lnTo>
                  <a:lnTo>
                    <a:pt x="2019" y="1106"/>
                  </a:lnTo>
                  <a:lnTo>
                    <a:pt x="1967" y="1050"/>
                  </a:lnTo>
                  <a:lnTo>
                    <a:pt x="1911" y="996"/>
                  </a:lnTo>
                  <a:lnTo>
                    <a:pt x="1850" y="948"/>
                  </a:lnTo>
                  <a:lnTo>
                    <a:pt x="1786" y="906"/>
                  </a:lnTo>
                  <a:lnTo>
                    <a:pt x="1718" y="867"/>
                  </a:lnTo>
                  <a:lnTo>
                    <a:pt x="1647" y="833"/>
                  </a:lnTo>
                  <a:lnTo>
                    <a:pt x="1574" y="805"/>
                  </a:lnTo>
                  <a:lnTo>
                    <a:pt x="1498" y="784"/>
                  </a:lnTo>
                  <a:lnTo>
                    <a:pt x="1419" y="768"/>
                  </a:lnTo>
                  <a:lnTo>
                    <a:pt x="1339" y="757"/>
                  </a:lnTo>
                  <a:lnTo>
                    <a:pt x="1256" y="754"/>
                  </a:lnTo>
                  <a:close/>
                  <a:moveTo>
                    <a:pt x="754" y="0"/>
                  </a:moveTo>
                  <a:lnTo>
                    <a:pt x="1759" y="0"/>
                  </a:lnTo>
                  <a:lnTo>
                    <a:pt x="1934" y="702"/>
                  </a:lnTo>
                  <a:lnTo>
                    <a:pt x="2005" y="751"/>
                  </a:lnTo>
                  <a:lnTo>
                    <a:pt x="2073" y="805"/>
                  </a:lnTo>
                  <a:lnTo>
                    <a:pt x="2136" y="863"/>
                  </a:lnTo>
                  <a:lnTo>
                    <a:pt x="2195" y="925"/>
                  </a:lnTo>
                  <a:lnTo>
                    <a:pt x="2250" y="991"/>
                  </a:lnTo>
                  <a:lnTo>
                    <a:pt x="2301" y="1061"/>
                  </a:lnTo>
                  <a:lnTo>
                    <a:pt x="2347" y="1134"/>
                  </a:lnTo>
                  <a:lnTo>
                    <a:pt x="2387" y="1211"/>
                  </a:lnTo>
                  <a:lnTo>
                    <a:pt x="2422" y="1291"/>
                  </a:lnTo>
                  <a:lnTo>
                    <a:pt x="2452" y="1373"/>
                  </a:lnTo>
                  <a:lnTo>
                    <a:pt x="2477" y="1458"/>
                  </a:lnTo>
                  <a:lnTo>
                    <a:pt x="2495" y="1545"/>
                  </a:lnTo>
                  <a:lnTo>
                    <a:pt x="2507" y="1634"/>
                  </a:lnTo>
                  <a:lnTo>
                    <a:pt x="2765" y="1634"/>
                  </a:lnTo>
                  <a:lnTo>
                    <a:pt x="2765" y="1886"/>
                  </a:lnTo>
                  <a:lnTo>
                    <a:pt x="2507" y="1886"/>
                  </a:lnTo>
                  <a:lnTo>
                    <a:pt x="2495" y="1975"/>
                  </a:lnTo>
                  <a:lnTo>
                    <a:pt x="2477" y="2062"/>
                  </a:lnTo>
                  <a:lnTo>
                    <a:pt x="2452" y="2147"/>
                  </a:lnTo>
                  <a:lnTo>
                    <a:pt x="2422" y="2229"/>
                  </a:lnTo>
                  <a:lnTo>
                    <a:pt x="2387" y="2309"/>
                  </a:lnTo>
                  <a:lnTo>
                    <a:pt x="2347" y="2386"/>
                  </a:lnTo>
                  <a:lnTo>
                    <a:pt x="2301" y="2459"/>
                  </a:lnTo>
                  <a:lnTo>
                    <a:pt x="2250" y="2529"/>
                  </a:lnTo>
                  <a:lnTo>
                    <a:pt x="2195" y="2595"/>
                  </a:lnTo>
                  <a:lnTo>
                    <a:pt x="2136" y="2657"/>
                  </a:lnTo>
                  <a:lnTo>
                    <a:pt x="2073" y="2715"/>
                  </a:lnTo>
                  <a:lnTo>
                    <a:pt x="2005" y="2769"/>
                  </a:lnTo>
                  <a:lnTo>
                    <a:pt x="1934" y="2818"/>
                  </a:lnTo>
                  <a:lnTo>
                    <a:pt x="1759" y="3520"/>
                  </a:lnTo>
                  <a:lnTo>
                    <a:pt x="754" y="3520"/>
                  </a:lnTo>
                  <a:lnTo>
                    <a:pt x="578" y="2817"/>
                  </a:lnTo>
                  <a:lnTo>
                    <a:pt x="511" y="2770"/>
                  </a:lnTo>
                  <a:lnTo>
                    <a:pt x="446" y="2719"/>
                  </a:lnTo>
                  <a:lnTo>
                    <a:pt x="385" y="2665"/>
                  </a:lnTo>
                  <a:lnTo>
                    <a:pt x="327" y="2605"/>
                  </a:lnTo>
                  <a:lnTo>
                    <a:pt x="274" y="2543"/>
                  </a:lnTo>
                  <a:lnTo>
                    <a:pt x="225" y="2477"/>
                  </a:lnTo>
                  <a:lnTo>
                    <a:pt x="179" y="2407"/>
                  </a:lnTo>
                  <a:lnTo>
                    <a:pt x="139" y="2335"/>
                  </a:lnTo>
                  <a:lnTo>
                    <a:pt x="103" y="2259"/>
                  </a:lnTo>
                  <a:lnTo>
                    <a:pt x="72" y="2181"/>
                  </a:lnTo>
                  <a:lnTo>
                    <a:pt x="47" y="2101"/>
                  </a:lnTo>
                  <a:lnTo>
                    <a:pt x="27" y="2019"/>
                  </a:lnTo>
                  <a:lnTo>
                    <a:pt x="12" y="1935"/>
                  </a:lnTo>
                  <a:lnTo>
                    <a:pt x="3" y="1849"/>
                  </a:lnTo>
                  <a:lnTo>
                    <a:pt x="0" y="1760"/>
                  </a:lnTo>
                  <a:lnTo>
                    <a:pt x="3" y="1671"/>
                  </a:lnTo>
                  <a:lnTo>
                    <a:pt x="12" y="1585"/>
                  </a:lnTo>
                  <a:lnTo>
                    <a:pt x="27" y="1501"/>
                  </a:lnTo>
                  <a:lnTo>
                    <a:pt x="47" y="1419"/>
                  </a:lnTo>
                  <a:lnTo>
                    <a:pt x="72" y="1339"/>
                  </a:lnTo>
                  <a:lnTo>
                    <a:pt x="103" y="1261"/>
                  </a:lnTo>
                  <a:lnTo>
                    <a:pt x="139" y="1185"/>
                  </a:lnTo>
                  <a:lnTo>
                    <a:pt x="179" y="1113"/>
                  </a:lnTo>
                  <a:lnTo>
                    <a:pt x="225" y="1043"/>
                  </a:lnTo>
                  <a:lnTo>
                    <a:pt x="274" y="977"/>
                  </a:lnTo>
                  <a:lnTo>
                    <a:pt x="327" y="915"/>
                  </a:lnTo>
                  <a:lnTo>
                    <a:pt x="385" y="855"/>
                  </a:lnTo>
                  <a:lnTo>
                    <a:pt x="446" y="801"/>
                  </a:lnTo>
                  <a:lnTo>
                    <a:pt x="511" y="750"/>
                  </a:lnTo>
                  <a:lnTo>
                    <a:pt x="578" y="703"/>
                  </a:lnTo>
                  <a:lnTo>
                    <a:pt x="7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108" name="Freeform 56">
              <a:extLst>
                <a:ext uri="{FF2B5EF4-FFF2-40B4-BE49-F238E27FC236}">
                  <a16:creationId xmlns:a16="http://schemas.microsoft.com/office/drawing/2014/main" id="{2829F53F-7543-4509-AEC2-D52283145C1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4" y="3469"/>
              <a:ext cx="47" cy="107"/>
            </a:xfrm>
            <a:custGeom>
              <a:avLst/>
              <a:gdLst>
                <a:gd name="T0" fmla="*/ 0 w 523"/>
                <a:gd name="T1" fmla="*/ 0 h 1173"/>
                <a:gd name="T2" fmla="*/ 251 w 523"/>
                <a:gd name="T3" fmla="*/ 0 h 1173"/>
                <a:gd name="T4" fmla="*/ 251 w 523"/>
                <a:gd name="T5" fmla="*/ 638 h 1173"/>
                <a:gd name="T6" fmla="*/ 523 w 523"/>
                <a:gd name="T7" fmla="*/ 1031 h 1173"/>
                <a:gd name="T8" fmla="*/ 317 w 523"/>
                <a:gd name="T9" fmla="*/ 1173 h 1173"/>
                <a:gd name="T10" fmla="*/ 0 w 523"/>
                <a:gd name="T11" fmla="*/ 715 h 1173"/>
                <a:gd name="T12" fmla="*/ 0 w 523"/>
                <a:gd name="T13" fmla="*/ 0 h 1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3" h="1173">
                  <a:moveTo>
                    <a:pt x="0" y="0"/>
                  </a:moveTo>
                  <a:lnTo>
                    <a:pt x="251" y="0"/>
                  </a:lnTo>
                  <a:lnTo>
                    <a:pt x="251" y="638"/>
                  </a:lnTo>
                  <a:lnTo>
                    <a:pt x="523" y="1031"/>
                  </a:lnTo>
                  <a:lnTo>
                    <a:pt x="317" y="1173"/>
                  </a:lnTo>
                  <a:lnTo>
                    <a:pt x="0" y="71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</p:grp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8B5B5B31-CB02-45ED-B189-1FEEB5F73B31}"/>
              </a:ext>
            </a:extLst>
          </p:cNvPr>
          <p:cNvSpPr/>
          <p:nvPr/>
        </p:nvSpPr>
        <p:spPr>
          <a:xfrm>
            <a:off x="2026723" y="204670"/>
            <a:ext cx="4279237" cy="470554"/>
          </a:xfrm>
          <a:prstGeom prst="roundRect">
            <a:avLst/>
          </a:prstGeom>
          <a:solidFill>
            <a:srgbClr val="4C8E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_Pro Bold" panose="00000800000000000000" pitchFamily="50" charset="-127"/>
              </a:rPr>
              <a:t>GC001 </a:t>
            </a:r>
            <a:r>
              <a:rPr lang="ko-KR" altLang="en-US" sz="19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_Pro Bold" panose="00000800000000000000" pitchFamily="50" charset="-127"/>
              </a:rPr>
              <a:t>그룹 생성하기</a:t>
            </a: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8276A4A1-1313-4F9E-A95B-D68B04352D82}"/>
              </a:ext>
            </a:extLst>
          </p:cNvPr>
          <p:cNvGrpSpPr/>
          <p:nvPr/>
        </p:nvGrpSpPr>
        <p:grpSpPr>
          <a:xfrm>
            <a:off x="197060" y="270770"/>
            <a:ext cx="294251" cy="301924"/>
            <a:chOff x="176545" y="138023"/>
            <a:chExt cx="294251" cy="301924"/>
          </a:xfrm>
        </p:grpSpPr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D44C942B-D862-4E70-80C2-60563C986987}"/>
                </a:ext>
              </a:extLst>
            </p:cNvPr>
            <p:cNvSpPr/>
            <p:nvPr/>
          </p:nvSpPr>
          <p:spPr>
            <a:xfrm>
              <a:off x="176545" y="299097"/>
              <a:ext cx="96203" cy="140850"/>
            </a:xfrm>
            <a:prstGeom prst="roundRect">
              <a:avLst/>
            </a:prstGeom>
            <a:solidFill>
              <a:srgbClr val="FFC5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id="{62B3EA84-ED9B-4D0B-8ED8-5378126EBBEC}"/>
                </a:ext>
              </a:extLst>
            </p:cNvPr>
            <p:cNvSpPr/>
            <p:nvPr/>
          </p:nvSpPr>
          <p:spPr>
            <a:xfrm>
              <a:off x="374593" y="138023"/>
              <a:ext cx="96203" cy="301924"/>
            </a:xfrm>
            <a:prstGeom prst="roundRect">
              <a:avLst/>
            </a:prstGeom>
            <a:solidFill>
              <a:srgbClr val="F27A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BAE6707C-2A04-40F1-AC45-C3D2737604D7}"/>
                </a:ext>
              </a:extLst>
            </p:cNvPr>
            <p:cNvSpPr/>
            <p:nvPr/>
          </p:nvSpPr>
          <p:spPr>
            <a:xfrm>
              <a:off x="275569" y="233729"/>
              <a:ext cx="96203" cy="206218"/>
            </a:xfrm>
            <a:prstGeom prst="roundRect">
              <a:avLst/>
            </a:prstGeom>
            <a:solidFill>
              <a:srgbClr val="FFC5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36CE5068-9368-4053-B583-CEBC89DFCEF0}"/>
              </a:ext>
            </a:extLst>
          </p:cNvPr>
          <p:cNvSpPr txBox="1"/>
          <p:nvPr/>
        </p:nvSpPr>
        <p:spPr>
          <a:xfrm>
            <a:off x="494269" y="244091"/>
            <a:ext cx="9620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목차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E3276D-7195-496E-8730-8E3408930CFA}"/>
              </a:ext>
            </a:extLst>
          </p:cNvPr>
          <p:cNvSpPr txBox="1"/>
          <p:nvPr/>
        </p:nvSpPr>
        <p:spPr>
          <a:xfrm>
            <a:off x="8083544" y="532016"/>
            <a:ext cx="34726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고객 요구사항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608C40-7F79-46F8-98C4-EB4C3F247584}"/>
              </a:ext>
            </a:extLst>
          </p:cNvPr>
          <p:cNvSpPr txBox="1"/>
          <p:nvPr/>
        </p:nvSpPr>
        <p:spPr>
          <a:xfrm>
            <a:off x="7720255" y="1622105"/>
            <a:ext cx="408811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b="1" dirty="0"/>
              <a:t>그룹명과 그룹 소개명을 작성할 수 있는 란이 있어야 한다</a:t>
            </a:r>
            <a:r>
              <a:rPr lang="en-US" altLang="ko-KR" b="1" dirty="0"/>
              <a:t>.</a:t>
            </a:r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r>
              <a:rPr lang="ko-KR" altLang="en-US" b="1" dirty="0"/>
              <a:t>그룹 소개나 그룹명을 누르면 화면의 하단에 키보드 창을 출력한다</a:t>
            </a:r>
            <a:r>
              <a:rPr lang="en-US" altLang="ko-KR" b="1" dirty="0"/>
              <a:t>. </a:t>
            </a:r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r>
              <a:rPr lang="en-US" altLang="ko-KR" b="1" dirty="0"/>
              <a:t>#</a:t>
            </a:r>
            <a:r>
              <a:rPr lang="ko-KR" altLang="en-US" b="1" dirty="0"/>
              <a:t>태그를 누르면 화면의 하단에 키보드 창을 출력한다</a:t>
            </a:r>
            <a:r>
              <a:rPr lang="en-US" altLang="ko-KR" b="1" dirty="0"/>
              <a:t>.</a:t>
            </a:r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r>
              <a:rPr lang="en-US" altLang="ko-KR" b="1" dirty="0"/>
              <a:t>+</a:t>
            </a:r>
            <a:r>
              <a:rPr lang="ko-KR" altLang="en-US" b="1" dirty="0"/>
              <a:t>를</a:t>
            </a:r>
            <a:r>
              <a:rPr lang="en-US" altLang="ko-KR" b="1" dirty="0"/>
              <a:t> </a:t>
            </a:r>
            <a:r>
              <a:rPr lang="ko-KR" altLang="en-US" b="1" dirty="0"/>
              <a:t>누르면 새로운 태그를 추가할 수 있다</a:t>
            </a:r>
            <a:r>
              <a:rPr lang="en-US" altLang="ko-KR" b="1" dirty="0"/>
              <a:t>.</a:t>
            </a:r>
          </a:p>
          <a:p>
            <a:pPr marL="342900" indent="-342900">
              <a:buAutoNum type="arabicPeriod"/>
            </a:pPr>
            <a:endParaRPr lang="en-US" altLang="ko-KR" b="1" dirty="0"/>
          </a:p>
        </p:txBody>
      </p:sp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BBD1DA90-FEEE-44EE-99EB-1AA928DD56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6237" y="760349"/>
            <a:ext cx="3789763" cy="5892981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4984502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직사각형 67">
            <a:extLst>
              <a:ext uri="{FF2B5EF4-FFF2-40B4-BE49-F238E27FC236}">
                <a16:creationId xmlns:a16="http://schemas.microsoft.com/office/drawing/2014/main" id="{9E06FC4E-F3D2-4B95-B866-D2C4DA928376}"/>
              </a:ext>
            </a:extLst>
          </p:cNvPr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17A3C29A-BF5F-42AB-94A7-23AA9335BF03}"/>
              </a:ext>
            </a:extLst>
          </p:cNvPr>
          <p:cNvGrpSpPr/>
          <p:nvPr/>
        </p:nvGrpSpPr>
        <p:grpSpPr>
          <a:xfrm>
            <a:off x="191784" y="770726"/>
            <a:ext cx="1672160" cy="400110"/>
            <a:chOff x="957835" y="1656394"/>
            <a:chExt cx="1672160" cy="400110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8EB3F8C3-C72C-4EEC-87B3-2AC07C486A91}"/>
                </a:ext>
              </a:extLst>
            </p:cNvPr>
            <p:cNvSpPr/>
            <p:nvPr/>
          </p:nvSpPr>
          <p:spPr>
            <a:xfrm>
              <a:off x="957835" y="1740218"/>
              <a:ext cx="1148285" cy="262187"/>
            </a:xfrm>
            <a:prstGeom prst="roundRect">
              <a:avLst/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프로그램 정의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CC849AD-903B-4456-ACF2-E2C808C5C41F}"/>
                </a:ext>
              </a:extLst>
            </p:cNvPr>
            <p:cNvSpPr txBox="1"/>
            <p:nvPr/>
          </p:nvSpPr>
          <p:spPr>
            <a:xfrm>
              <a:off x="2106120" y="1656394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1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8D009C41-45E1-42AA-934E-A7802513EF3A}"/>
              </a:ext>
            </a:extLst>
          </p:cNvPr>
          <p:cNvCxnSpPr>
            <a:cxnSpLocks/>
          </p:cNvCxnSpPr>
          <p:nvPr/>
        </p:nvCxnSpPr>
        <p:spPr>
          <a:xfrm>
            <a:off x="191785" y="1238407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F31DED3E-9E96-475B-9616-5265A1014227}"/>
              </a:ext>
            </a:extLst>
          </p:cNvPr>
          <p:cNvGrpSpPr/>
          <p:nvPr/>
        </p:nvGrpSpPr>
        <p:grpSpPr>
          <a:xfrm>
            <a:off x="191784" y="1385956"/>
            <a:ext cx="1670645" cy="400110"/>
            <a:chOff x="957835" y="1640753"/>
            <a:chExt cx="1670645" cy="400110"/>
          </a:xfrm>
        </p:grpSpPr>
        <p:sp>
          <p:nvSpPr>
            <p:cNvPr id="70" name="사각형: 둥근 모서리 69">
              <a:extLst>
                <a:ext uri="{FF2B5EF4-FFF2-40B4-BE49-F238E27FC236}">
                  <a16:creationId xmlns:a16="http://schemas.microsoft.com/office/drawing/2014/main" id="{FA8B5BED-ED24-4490-B81B-8FC5998EED3D}"/>
                </a:ext>
              </a:extLst>
            </p:cNvPr>
            <p:cNvSpPr/>
            <p:nvPr/>
          </p:nvSpPr>
          <p:spPr>
            <a:xfrm>
              <a:off x="957835" y="1677142"/>
              <a:ext cx="1146770" cy="284788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유스케이스</a:t>
              </a:r>
              <a:r>
                <a:rPr lang="ko-KR" altLang="en-US" sz="1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 모델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8F5E84DE-2D4D-4233-9340-7D2F2F75D781}"/>
                </a:ext>
              </a:extLst>
            </p:cNvPr>
            <p:cNvSpPr txBox="1"/>
            <p:nvPr/>
          </p:nvSpPr>
          <p:spPr>
            <a:xfrm>
              <a:off x="2104605" y="1640753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2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A9BE7FEA-026F-4DAC-B589-71381B2DBCC4}"/>
              </a:ext>
            </a:extLst>
          </p:cNvPr>
          <p:cNvCxnSpPr>
            <a:cxnSpLocks/>
          </p:cNvCxnSpPr>
          <p:nvPr/>
        </p:nvCxnSpPr>
        <p:spPr>
          <a:xfrm>
            <a:off x="191785" y="1869278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D4ED21D7-3CA9-44E1-91C1-489B901DD52A}"/>
              </a:ext>
            </a:extLst>
          </p:cNvPr>
          <p:cNvGrpSpPr/>
          <p:nvPr/>
        </p:nvGrpSpPr>
        <p:grpSpPr>
          <a:xfrm>
            <a:off x="210835" y="1970822"/>
            <a:ext cx="1487567" cy="400110"/>
            <a:chOff x="1001679" y="1641339"/>
            <a:chExt cx="1487567" cy="400110"/>
          </a:xfrm>
        </p:grpSpPr>
        <p:sp>
          <p:nvSpPr>
            <p:cNvPr id="79" name="사각형: 둥근 모서리 78">
              <a:extLst>
                <a:ext uri="{FF2B5EF4-FFF2-40B4-BE49-F238E27FC236}">
                  <a16:creationId xmlns:a16="http://schemas.microsoft.com/office/drawing/2014/main" id="{38A51601-C0F7-4282-81D3-AC514850E5D4}"/>
                </a:ext>
              </a:extLst>
            </p:cNvPr>
            <p:cNvSpPr/>
            <p:nvPr/>
          </p:nvSpPr>
          <p:spPr>
            <a:xfrm>
              <a:off x="1001679" y="1689240"/>
              <a:ext cx="1018026" cy="272415"/>
            </a:xfrm>
            <a:prstGeom prst="roundRect">
              <a:avLst/>
            </a:prstGeom>
            <a:solidFill>
              <a:srgbClr val="4C8EF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화면 기술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54FB68F4-E942-4BBB-B49A-EDC6702289F7}"/>
                </a:ext>
              </a:extLst>
            </p:cNvPr>
            <p:cNvSpPr txBox="1"/>
            <p:nvPr/>
          </p:nvSpPr>
          <p:spPr>
            <a:xfrm>
              <a:off x="2128150" y="1641339"/>
              <a:ext cx="36109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3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7DCF6FED-9C05-4FF7-BF28-0CB8BBB278AE}"/>
              </a:ext>
            </a:extLst>
          </p:cNvPr>
          <p:cNvCxnSpPr>
            <a:cxnSpLocks/>
          </p:cNvCxnSpPr>
          <p:nvPr/>
        </p:nvCxnSpPr>
        <p:spPr>
          <a:xfrm>
            <a:off x="191785" y="2440583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54033F7A-98B3-46A2-AAE3-DE21D9F0B4C4}"/>
              </a:ext>
            </a:extLst>
          </p:cNvPr>
          <p:cNvGrpSpPr/>
          <p:nvPr/>
        </p:nvGrpSpPr>
        <p:grpSpPr>
          <a:xfrm>
            <a:off x="210835" y="2542126"/>
            <a:ext cx="1655968" cy="400110"/>
            <a:chOff x="957836" y="1671488"/>
            <a:chExt cx="1655968" cy="400110"/>
          </a:xfrm>
        </p:grpSpPr>
        <p:sp>
          <p:nvSpPr>
            <p:cNvPr id="83" name="사각형: 둥근 모서리 82">
              <a:extLst>
                <a:ext uri="{FF2B5EF4-FFF2-40B4-BE49-F238E27FC236}">
                  <a16:creationId xmlns:a16="http://schemas.microsoft.com/office/drawing/2014/main" id="{FB30E81D-C777-42B6-8492-8B0613C06D27}"/>
                </a:ext>
              </a:extLst>
            </p:cNvPr>
            <p:cNvSpPr/>
            <p:nvPr/>
          </p:nvSpPr>
          <p:spPr>
            <a:xfrm>
              <a:off x="957836" y="1740218"/>
              <a:ext cx="1018026" cy="272415"/>
            </a:xfrm>
            <a:prstGeom prst="roundRect">
              <a:avLst/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err="1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비기능</a:t>
              </a:r>
              <a:endParaRPr lang="ko-KR" altLang="en-US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CF2C0B9F-B183-4151-AC56-0C5F0C9D6822}"/>
                </a:ext>
              </a:extLst>
            </p:cNvPr>
            <p:cNvSpPr txBox="1"/>
            <p:nvPr/>
          </p:nvSpPr>
          <p:spPr>
            <a:xfrm>
              <a:off x="2089929" y="1671488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4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E68E2337-6FEB-4528-B31D-BA8E1196AFB8}"/>
              </a:ext>
            </a:extLst>
          </p:cNvPr>
          <p:cNvCxnSpPr>
            <a:cxnSpLocks/>
          </p:cNvCxnSpPr>
          <p:nvPr/>
        </p:nvCxnSpPr>
        <p:spPr>
          <a:xfrm>
            <a:off x="190498" y="2971405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Freeform 50">
            <a:extLst>
              <a:ext uri="{FF2B5EF4-FFF2-40B4-BE49-F238E27FC236}">
                <a16:creationId xmlns:a16="http://schemas.microsoft.com/office/drawing/2014/main" id="{71C6181F-D2E5-454C-8B3E-DBDA24BC58F6}"/>
              </a:ext>
            </a:extLst>
          </p:cNvPr>
          <p:cNvSpPr>
            <a:spLocks noEditPoints="1"/>
          </p:cNvSpPr>
          <p:nvPr/>
        </p:nvSpPr>
        <p:spPr bwMode="auto">
          <a:xfrm>
            <a:off x="5022064" y="3203181"/>
            <a:ext cx="546100" cy="409575"/>
          </a:xfrm>
          <a:custGeom>
            <a:avLst/>
            <a:gdLst>
              <a:gd name="T0" fmla="*/ 1538 w 3440"/>
              <a:gd name="T1" fmla="*/ 2290 h 2581"/>
              <a:gd name="T2" fmla="*/ 1593 w 3440"/>
              <a:gd name="T3" fmla="*/ 2278 h 2581"/>
              <a:gd name="T4" fmla="*/ 2939 w 3440"/>
              <a:gd name="T5" fmla="*/ 288 h 2581"/>
              <a:gd name="T6" fmla="*/ 2889 w 3440"/>
              <a:gd name="T7" fmla="*/ 332 h 2581"/>
              <a:gd name="T8" fmla="*/ 2829 w 3440"/>
              <a:gd name="T9" fmla="*/ 467 h 2581"/>
              <a:gd name="T10" fmla="*/ 2773 w 3440"/>
              <a:gd name="T11" fmla="*/ 690 h 2581"/>
              <a:gd name="T12" fmla="*/ 2733 w 3440"/>
              <a:gd name="T13" fmla="*/ 1001 h 2581"/>
              <a:gd name="T14" fmla="*/ 2725 w 3440"/>
              <a:gd name="T15" fmla="*/ 1393 h 2581"/>
              <a:gd name="T16" fmla="*/ 2750 w 3440"/>
              <a:gd name="T17" fmla="*/ 1746 h 2581"/>
              <a:gd name="T18" fmla="*/ 2800 w 3440"/>
              <a:gd name="T19" fmla="*/ 2013 h 2581"/>
              <a:gd name="T20" fmla="*/ 2859 w 3440"/>
              <a:gd name="T21" fmla="*/ 2192 h 2581"/>
              <a:gd name="T22" fmla="*/ 2916 w 3440"/>
              <a:gd name="T23" fmla="*/ 2283 h 2581"/>
              <a:gd name="T24" fmla="*/ 2962 w 3440"/>
              <a:gd name="T25" fmla="*/ 2283 h 2581"/>
              <a:gd name="T26" fmla="*/ 3018 w 3440"/>
              <a:gd name="T27" fmla="*/ 2192 h 2581"/>
              <a:gd name="T28" fmla="*/ 3077 w 3440"/>
              <a:gd name="T29" fmla="*/ 2013 h 2581"/>
              <a:gd name="T30" fmla="*/ 3126 w 3440"/>
              <a:gd name="T31" fmla="*/ 1746 h 2581"/>
              <a:gd name="T32" fmla="*/ 3152 w 3440"/>
              <a:gd name="T33" fmla="*/ 1393 h 2581"/>
              <a:gd name="T34" fmla="*/ 3143 w 3440"/>
              <a:gd name="T35" fmla="*/ 1001 h 2581"/>
              <a:gd name="T36" fmla="*/ 3104 w 3440"/>
              <a:gd name="T37" fmla="*/ 690 h 2581"/>
              <a:gd name="T38" fmla="*/ 3048 w 3440"/>
              <a:gd name="T39" fmla="*/ 467 h 2581"/>
              <a:gd name="T40" fmla="*/ 2989 w 3440"/>
              <a:gd name="T41" fmla="*/ 332 h 2581"/>
              <a:gd name="T42" fmla="*/ 2939 w 3440"/>
              <a:gd name="T43" fmla="*/ 288 h 2581"/>
              <a:gd name="T44" fmla="*/ 3049 w 3440"/>
              <a:gd name="T45" fmla="*/ 28 h 2581"/>
              <a:gd name="T46" fmla="*/ 3176 w 3440"/>
              <a:gd name="T47" fmla="*/ 142 h 2581"/>
              <a:gd name="T48" fmla="*/ 3279 w 3440"/>
              <a:gd name="T49" fmla="*/ 326 h 2581"/>
              <a:gd name="T50" fmla="*/ 3358 w 3440"/>
              <a:gd name="T51" fmla="*/ 566 h 2581"/>
              <a:gd name="T52" fmla="*/ 3410 w 3440"/>
              <a:gd name="T53" fmla="*/ 843 h 2581"/>
              <a:gd name="T54" fmla="*/ 3437 w 3440"/>
              <a:gd name="T55" fmla="*/ 1140 h 2581"/>
              <a:gd name="T56" fmla="*/ 3437 w 3440"/>
              <a:gd name="T57" fmla="*/ 1441 h 2581"/>
              <a:gd name="T58" fmla="*/ 3410 w 3440"/>
              <a:gd name="T59" fmla="*/ 1738 h 2581"/>
              <a:gd name="T60" fmla="*/ 3358 w 3440"/>
              <a:gd name="T61" fmla="*/ 2015 h 2581"/>
              <a:gd name="T62" fmla="*/ 3279 w 3440"/>
              <a:gd name="T63" fmla="*/ 2255 h 2581"/>
              <a:gd name="T64" fmla="*/ 3176 w 3440"/>
              <a:gd name="T65" fmla="*/ 2439 h 2581"/>
              <a:gd name="T66" fmla="*/ 3049 w 3440"/>
              <a:gd name="T67" fmla="*/ 2553 h 2581"/>
              <a:gd name="T68" fmla="*/ 2903 w 3440"/>
              <a:gd name="T69" fmla="*/ 2578 h 2581"/>
              <a:gd name="T70" fmla="*/ 2775 w 3440"/>
              <a:gd name="T71" fmla="*/ 2517 h 2581"/>
              <a:gd name="T72" fmla="*/ 1968 w 3440"/>
              <a:gd name="T73" fmla="*/ 2172 h 2581"/>
              <a:gd name="T74" fmla="*/ 1780 w 3440"/>
              <a:gd name="T75" fmla="*/ 2494 h 2581"/>
              <a:gd name="T76" fmla="*/ 1637 w 3440"/>
              <a:gd name="T77" fmla="*/ 2571 h 2581"/>
              <a:gd name="T78" fmla="*/ 1472 w 3440"/>
              <a:gd name="T79" fmla="*/ 2570 h 2581"/>
              <a:gd name="T80" fmla="*/ 834 w 3440"/>
              <a:gd name="T81" fmla="*/ 2307 h 2581"/>
              <a:gd name="T82" fmla="*/ 740 w 3440"/>
              <a:gd name="T83" fmla="*/ 2186 h 2581"/>
              <a:gd name="T84" fmla="*/ 719 w 3440"/>
              <a:gd name="T85" fmla="*/ 2030 h 2581"/>
              <a:gd name="T86" fmla="*/ 843 w 3440"/>
              <a:gd name="T87" fmla="*/ 1777 h 2581"/>
              <a:gd name="T88" fmla="*/ 337 w 3440"/>
              <a:gd name="T89" fmla="*/ 1696 h 2581"/>
              <a:gd name="T90" fmla="*/ 219 w 3440"/>
              <a:gd name="T91" fmla="*/ 1717 h 2581"/>
              <a:gd name="T92" fmla="*/ 105 w 3440"/>
              <a:gd name="T93" fmla="*/ 1646 h 2581"/>
              <a:gd name="T94" fmla="*/ 28 w 3440"/>
              <a:gd name="T95" fmla="*/ 1496 h 2581"/>
              <a:gd name="T96" fmla="*/ 0 w 3440"/>
              <a:gd name="T97" fmla="*/ 1290 h 2581"/>
              <a:gd name="T98" fmla="*/ 28 w 3440"/>
              <a:gd name="T99" fmla="*/ 1085 h 2581"/>
              <a:gd name="T100" fmla="*/ 105 w 3440"/>
              <a:gd name="T101" fmla="*/ 935 h 2581"/>
              <a:gd name="T102" fmla="*/ 219 w 3440"/>
              <a:gd name="T103" fmla="*/ 864 h 2581"/>
              <a:gd name="T104" fmla="*/ 337 w 3440"/>
              <a:gd name="T105" fmla="*/ 885 h 2581"/>
              <a:gd name="T106" fmla="*/ 2693 w 3440"/>
              <a:gd name="T107" fmla="*/ 154 h 2581"/>
              <a:gd name="T108" fmla="*/ 2805 w 3440"/>
              <a:gd name="T109" fmla="*/ 42 h 2581"/>
              <a:gd name="T110" fmla="*/ 2939 w 3440"/>
              <a:gd name="T111" fmla="*/ 0 h 25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3440" h="2581">
                <a:moveTo>
                  <a:pt x="1119" y="1874"/>
                </a:moveTo>
                <a:lnTo>
                  <a:pt x="1005" y="2064"/>
                </a:lnTo>
                <a:lnTo>
                  <a:pt x="1010" y="2080"/>
                </a:lnTo>
                <a:lnTo>
                  <a:pt x="1538" y="2290"/>
                </a:lnTo>
                <a:lnTo>
                  <a:pt x="1551" y="2293"/>
                </a:lnTo>
                <a:lnTo>
                  <a:pt x="1567" y="2292"/>
                </a:lnTo>
                <a:lnTo>
                  <a:pt x="1580" y="2287"/>
                </a:lnTo>
                <a:lnTo>
                  <a:pt x="1593" y="2278"/>
                </a:lnTo>
                <a:lnTo>
                  <a:pt x="1601" y="2266"/>
                </a:lnTo>
                <a:lnTo>
                  <a:pt x="1696" y="2076"/>
                </a:lnTo>
                <a:lnTo>
                  <a:pt x="1119" y="1874"/>
                </a:lnTo>
                <a:close/>
                <a:moveTo>
                  <a:pt x="2939" y="288"/>
                </a:moveTo>
                <a:lnTo>
                  <a:pt x="2927" y="290"/>
                </a:lnTo>
                <a:lnTo>
                  <a:pt x="2916" y="298"/>
                </a:lnTo>
                <a:lnTo>
                  <a:pt x="2902" y="313"/>
                </a:lnTo>
                <a:lnTo>
                  <a:pt x="2889" y="332"/>
                </a:lnTo>
                <a:lnTo>
                  <a:pt x="2874" y="358"/>
                </a:lnTo>
                <a:lnTo>
                  <a:pt x="2859" y="389"/>
                </a:lnTo>
                <a:lnTo>
                  <a:pt x="2844" y="425"/>
                </a:lnTo>
                <a:lnTo>
                  <a:pt x="2829" y="467"/>
                </a:lnTo>
                <a:lnTo>
                  <a:pt x="2814" y="515"/>
                </a:lnTo>
                <a:lnTo>
                  <a:pt x="2800" y="568"/>
                </a:lnTo>
                <a:lnTo>
                  <a:pt x="2785" y="626"/>
                </a:lnTo>
                <a:lnTo>
                  <a:pt x="2773" y="690"/>
                </a:lnTo>
                <a:lnTo>
                  <a:pt x="2761" y="760"/>
                </a:lnTo>
                <a:lnTo>
                  <a:pt x="2750" y="835"/>
                </a:lnTo>
                <a:lnTo>
                  <a:pt x="2742" y="915"/>
                </a:lnTo>
                <a:lnTo>
                  <a:pt x="2733" y="1001"/>
                </a:lnTo>
                <a:lnTo>
                  <a:pt x="2728" y="1092"/>
                </a:lnTo>
                <a:lnTo>
                  <a:pt x="2725" y="1188"/>
                </a:lnTo>
                <a:lnTo>
                  <a:pt x="2723" y="1290"/>
                </a:lnTo>
                <a:lnTo>
                  <a:pt x="2725" y="1393"/>
                </a:lnTo>
                <a:lnTo>
                  <a:pt x="2728" y="1489"/>
                </a:lnTo>
                <a:lnTo>
                  <a:pt x="2733" y="1580"/>
                </a:lnTo>
                <a:lnTo>
                  <a:pt x="2742" y="1666"/>
                </a:lnTo>
                <a:lnTo>
                  <a:pt x="2750" y="1746"/>
                </a:lnTo>
                <a:lnTo>
                  <a:pt x="2761" y="1821"/>
                </a:lnTo>
                <a:lnTo>
                  <a:pt x="2773" y="1891"/>
                </a:lnTo>
                <a:lnTo>
                  <a:pt x="2785" y="1955"/>
                </a:lnTo>
                <a:lnTo>
                  <a:pt x="2800" y="2013"/>
                </a:lnTo>
                <a:lnTo>
                  <a:pt x="2814" y="2066"/>
                </a:lnTo>
                <a:lnTo>
                  <a:pt x="2829" y="2114"/>
                </a:lnTo>
                <a:lnTo>
                  <a:pt x="2844" y="2156"/>
                </a:lnTo>
                <a:lnTo>
                  <a:pt x="2859" y="2192"/>
                </a:lnTo>
                <a:lnTo>
                  <a:pt x="2874" y="2223"/>
                </a:lnTo>
                <a:lnTo>
                  <a:pt x="2889" y="2248"/>
                </a:lnTo>
                <a:lnTo>
                  <a:pt x="2902" y="2268"/>
                </a:lnTo>
                <a:lnTo>
                  <a:pt x="2916" y="2283"/>
                </a:lnTo>
                <a:lnTo>
                  <a:pt x="2927" y="2291"/>
                </a:lnTo>
                <a:lnTo>
                  <a:pt x="2939" y="2293"/>
                </a:lnTo>
                <a:lnTo>
                  <a:pt x="2949" y="2291"/>
                </a:lnTo>
                <a:lnTo>
                  <a:pt x="2962" y="2283"/>
                </a:lnTo>
                <a:lnTo>
                  <a:pt x="2974" y="2268"/>
                </a:lnTo>
                <a:lnTo>
                  <a:pt x="2989" y="2248"/>
                </a:lnTo>
                <a:lnTo>
                  <a:pt x="3003" y="2223"/>
                </a:lnTo>
                <a:lnTo>
                  <a:pt x="3018" y="2192"/>
                </a:lnTo>
                <a:lnTo>
                  <a:pt x="3032" y="2156"/>
                </a:lnTo>
                <a:lnTo>
                  <a:pt x="3048" y="2114"/>
                </a:lnTo>
                <a:lnTo>
                  <a:pt x="3063" y="2066"/>
                </a:lnTo>
                <a:lnTo>
                  <a:pt x="3077" y="2013"/>
                </a:lnTo>
                <a:lnTo>
                  <a:pt x="3091" y="1955"/>
                </a:lnTo>
                <a:lnTo>
                  <a:pt x="3104" y="1891"/>
                </a:lnTo>
                <a:lnTo>
                  <a:pt x="3116" y="1821"/>
                </a:lnTo>
                <a:lnTo>
                  <a:pt x="3126" y="1746"/>
                </a:lnTo>
                <a:lnTo>
                  <a:pt x="3136" y="1666"/>
                </a:lnTo>
                <a:lnTo>
                  <a:pt x="3143" y="1580"/>
                </a:lnTo>
                <a:lnTo>
                  <a:pt x="3148" y="1489"/>
                </a:lnTo>
                <a:lnTo>
                  <a:pt x="3152" y="1393"/>
                </a:lnTo>
                <a:lnTo>
                  <a:pt x="3153" y="1290"/>
                </a:lnTo>
                <a:lnTo>
                  <a:pt x="3152" y="1188"/>
                </a:lnTo>
                <a:lnTo>
                  <a:pt x="3148" y="1092"/>
                </a:lnTo>
                <a:lnTo>
                  <a:pt x="3143" y="1001"/>
                </a:lnTo>
                <a:lnTo>
                  <a:pt x="3136" y="915"/>
                </a:lnTo>
                <a:lnTo>
                  <a:pt x="3126" y="835"/>
                </a:lnTo>
                <a:lnTo>
                  <a:pt x="3116" y="760"/>
                </a:lnTo>
                <a:lnTo>
                  <a:pt x="3104" y="690"/>
                </a:lnTo>
                <a:lnTo>
                  <a:pt x="3091" y="626"/>
                </a:lnTo>
                <a:lnTo>
                  <a:pt x="3077" y="568"/>
                </a:lnTo>
                <a:lnTo>
                  <a:pt x="3063" y="515"/>
                </a:lnTo>
                <a:lnTo>
                  <a:pt x="3048" y="467"/>
                </a:lnTo>
                <a:lnTo>
                  <a:pt x="3032" y="425"/>
                </a:lnTo>
                <a:lnTo>
                  <a:pt x="3018" y="389"/>
                </a:lnTo>
                <a:lnTo>
                  <a:pt x="3003" y="358"/>
                </a:lnTo>
                <a:lnTo>
                  <a:pt x="2989" y="332"/>
                </a:lnTo>
                <a:lnTo>
                  <a:pt x="2974" y="313"/>
                </a:lnTo>
                <a:lnTo>
                  <a:pt x="2962" y="298"/>
                </a:lnTo>
                <a:lnTo>
                  <a:pt x="2949" y="290"/>
                </a:lnTo>
                <a:lnTo>
                  <a:pt x="2939" y="288"/>
                </a:lnTo>
                <a:close/>
                <a:moveTo>
                  <a:pt x="2939" y="0"/>
                </a:moveTo>
                <a:lnTo>
                  <a:pt x="2977" y="4"/>
                </a:lnTo>
                <a:lnTo>
                  <a:pt x="3014" y="12"/>
                </a:lnTo>
                <a:lnTo>
                  <a:pt x="3049" y="28"/>
                </a:lnTo>
                <a:lnTo>
                  <a:pt x="3083" y="49"/>
                </a:lnTo>
                <a:lnTo>
                  <a:pt x="3116" y="75"/>
                </a:lnTo>
                <a:lnTo>
                  <a:pt x="3147" y="105"/>
                </a:lnTo>
                <a:lnTo>
                  <a:pt x="3176" y="142"/>
                </a:lnTo>
                <a:lnTo>
                  <a:pt x="3204" y="181"/>
                </a:lnTo>
                <a:lnTo>
                  <a:pt x="3230" y="226"/>
                </a:lnTo>
                <a:lnTo>
                  <a:pt x="3255" y="274"/>
                </a:lnTo>
                <a:lnTo>
                  <a:pt x="3279" y="326"/>
                </a:lnTo>
                <a:lnTo>
                  <a:pt x="3301" y="383"/>
                </a:lnTo>
                <a:lnTo>
                  <a:pt x="3321" y="441"/>
                </a:lnTo>
                <a:lnTo>
                  <a:pt x="3340" y="502"/>
                </a:lnTo>
                <a:lnTo>
                  <a:pt x="3358" y="566"/>
                </a:lnTo>
                <a:lnTo>
                  <a:pt x="3373" y="633"/>
                </a:lnTo>
                <a:lnTo>
                  <a:pt x="3387" y="702"/>
                </a:lnTo>
                <a:lnTo>
                  <a:pt x="3399" y="771"/>
                </a:lnTo>
                <a:lnTo>
                  <a:pt x="3410" y="843"/>
                </a:lnTo>
                <a:lnTo>
                  <a:pt x="3419" y="916"/>
                </a:lnTo>
                <a:lnTo>
                  <a:pt x="3426" y="990"/>
                </a:lnTo>
                <a:lnTo>
                  <a:pt x="3433" y="1065"/>
                </a:lnTo>
                <a:lnTo>
                  <a:pt x="3437" y="1140"/>
                </a:lnTo>
                <a:lnTo>
                  <a:pt x="3439" y="1215"/>
                </a:lnTo>
                <a:lnTo>
                  <a:pt x="3440" y="1290"/>
                </a:lnTo>
                <a:lnTo>
                  <a:pt x="3439" y="1366"/>
                </a:lnTo>
                <a:lnTo>
                  <a:pt x="3437" y="1441"/>
                </a:lnTo>
                <a:lnTo>
                  <a:pt x="3433" y="1516"/>
                </a:lnTo>
                <a:lnTo>
                  <a:pt x="3426" y="1591"/>
                </a:lnTo>
                <a:lnTo>
                  <a:pt x="3419" y="1665"/>
                </a:lnTo>
                <a:lnTo>
                  <a:pt x="3410" y="1738"/>
                </a:lnTo>
                <a:lnTo>
                  <a:pt x="3399" y="1810"/>
                </a:lnTo>
                <a:lnTo>
                  <a:pt x="3387" y="1879"/>
                </a:lnTo>
                <a:lnTo>
                  <a:pt x="3373" y="1948"/>
                </a:lnTo>
                <a:lnTo>
                  <a:pt x="3358" y="2015"/>
                </a:lnTo>
                <a:lnTo>
                  <a:pt x="3340" y="2079"/>
                </a:lnTo>
                <a:lnTo>
                  <a:pt x="3321" y="2140"/>
                </a:lnTo>
                <a:lnTo>
                  <a:pt x="3301" y="2198"/>
                </a:lnTo>
                <a:lnTo>
                  <a:pt x="3279" y="2255"/>
                </a:lnTo>
                <a:lnTo>
                  <a:pt x="3255" y="2307"/>
                </a:lnTo>
                <a:lnTo>
                  <a:pt x="3230" y="2355"/>
                </a:lnTo>
                <a:lnTo>
                  <a:pt x="3204" y="2400"/>
                </a:lnTo>
                <a:lnTo>
                  <a:pt x="3176" y="2439"/>
                </a:lnTo>
                <a:lnTo>
                  <a:pt x="3147" y="2476"/>
                </a:lnTo>
                <a:lnTo>
                  <a:pt x="3116" y="2506"/>
                </a:lnTo>
                <a:lnTo>
                  <a:pt x="3083" y="2532"/>
                </a:lnTo>
                <a:lnTo>
                  <a:pt x="3049" y="2553"/>
                </a:lnTo>
                <a:lnTo>
                  <a:pt x="3014" y="2568"/>
                </a:lnTo>
                <a:lnTo>
                  <a:pt x="2977" y="2577"/>
                </a:lnTo>
                <a:lnTo>
                  <a:pt x="2939" y="2581"/>
                </a:lnTo>
                <a:lnTo>
                  <a:pt x="2903" y="2578"/>
                </a:lnTo>
                <a:lnTo>
                  <a:pt x="2870" y="2570"/>
                </a:lnTo>
                <a:lnTo>
                  <a:pt x="2836" y="2557"/>
                </a:lnTo>
                <a:lnTo>
                  <a:pt x="2805" y="2539"/>
                </a:lnTo>
                <a:lnTo>
                  <a:pt x="2775" y="2517"/>
                </a:lnTo>
                <a:lnTo>
                  <a:pt x="2746" y="2491"/>
                </a:lnTo>
                <a:lnTo>
                  <a:pt x="2719" y="2461"/>
                </a:lnTo>
                <a:lnTo>
                  <a:pt x="2693" y="2427"/>
                </a:lnTo>
                <a:lnTo>
                  <a:pt x="1968" y="2172"/>
                </a:lnTo>
                <a:lnTo>
                  <a:pt x="1858" y="2394"/>
                </a:lnTo>
                <a:lnTo>
                  <a:pt x="1836" y="2431"/>
                </a:lnTo>
                <a:lnTo>
                  <a:pt x="1810" y="2465"/>
                </a:lnTo>
                <a:lnTo>
                  <a:pt x="1780" y="2494"/>
                </a:lnTo>
                <a:lnTo>
                  <a:pt x="1748" y="2519"/>
                </a:lnTo>
                <a:lnTo>
                  <a:pt x="1713" y="2541"/>
                </a:lnTo>
                <a:lnTo>
                  <a:pt x="1675" y="2558"/>
                </a:lnTo>
                <a:lnTo>
                  <a:pt x="1637" y="2571"/>
                </a:lnTo>
                <a:lnTo>
                  <a:pt x="1596" y="2578"/>
                </a:lnTo>
                <a:lnTo>
                  <a:pt x="1554" y="2580"/>
                </a:lnTo>
                <a:lnTo>
                  <a:pt x="1513" y="2578"/>
                </a:lnTo>
                <a:lnTo>
                  <a:pt x="1472" y="2570"/>
                </a:lnTo>
                <a:lnTo>
                  <a:pt x="1431" y="2556"/>
                </a:lnTo>
                <a:lnTo>
                  <a:pt x="904" y="2345"/>
                </a:lnTo>
                <a:lnTo>
                  <a:pt x="867" y="2328"/>
                </a:lnTo>
                <a:lnTo>
                  <a:pt x="834" y="2307"/>
                </a:lnTo>
                <a:lnTo>
                  <a:pt x="805" y="2281"/>
                </a:lnTo>
                <a:lnTo>
                  <a:pt x="779" y="2252"/>
                </a:lnTo>
                <a:lnTo>
                  <a:pt x="757" y="2220"/>
                </a:lnTo>
                <a:lnTo>
                  <a:pt x="740" y="2186"/>
                </a:lnTo>
                <a:lnTo>
                  <a:pt x="728" y="2148"/>
                </a:lnTo>
                <a:lnTo>
                  <a:pt x="719" y="2110"/>
                </a:lnTo>
                <a:lnTo>
                  <a:pt x="717" y="2069"/>
                </a:lnTo>
                <a:lnTo>
                  <a:pt x="719" y="2030"/>
                </a:lnTo>
                <a:lnTo>
                  <a:pt x="728" y="1990"/>
                </a:lnTo>
                <a:lnTo>
                  <a:pt x="741" y="1952"/>
                </a:lnTo>
                <a:lnTo>
                  <a:pt x="759" y="1917"/>
                </a:lnTo>
                <a:lnTo>
                  <a:pt x="843" y="1777"/>
                </a:lnTo>
                <a:lnTo>
                  <a:pt x="410" y="1625"/>
                </a:lnTo>
                <a:lnTo>
                  <a:pt x="388" y="1653"/>
                </a:lnTo>
                <a:lnTo>
                  <a:pt x="363" y="1677"/>
                </a:lnTo>
                <a:lnTo>
                  <a:pt x="337" y="1696"/>
                </a:lnTo>
                <a:lnTo>
                  <a:pt x="310" y="1710"/>
                </a:lnTo>
                <a:lnTo>
                  <a:pt x="280" y="1718"/>
                </a:lnTo>
                <a:lnTo>
                  <a:pt x="251" y="1721"/>
                </a:lnTo>
                <a:lnTo>
                  <a:pt x="219" y="1717"/>
                </a:lnTo>
                <a:lnTo>
                  <a:pt x="188" y="1707"/>
                </a:lnTo>
                <a:lnTo>
                  <a:pt x="158" y="1693"/>
                </a:lnTo>
                <a:lnTo>
                  <a:pt x="131" y="1672"/>
                </a:lnTo>
                <a:lnTo>
                  <a:pt x="105" y="1646"/>
                </a:lnTo>
                <a:lnTo>
                  <a:pt x="82" y="1615"/>
                </a:lnTo>
                <a:lnTo>
                  <a:pt x="62" y="1579"/>
                </a:lnTo>
                <a:lnTo>
                  <a:pt x="44" y="1540"/>
                </a:lnTo>
                <a:lnTo>
                  <a:pt x="28" y="1496"/>
                </a:lnTo>
                <a:lnTo>
                  <a:pt x="17" y="1449"/>
                </a:lnTo>
                <a:lnTo>
                  <a:pt x="7" y="1399"/>
                </a:lnTo>
                <a:lnTo>
                  <a:pt x="2" y="1346"/>
                </a:lnTo>
                <a:lnTo>
                  <a:pt x="0" y="1290"/>
                </a:lnTo>
                <a:lnTo>
                  <a:pt x="2" y="1235"/>
                </a:lnTo>
                <a:lnTo>
                  <a:pt x="7" y="1182"/>
                </a:lnTo>
                <a:lnTo>
                  <a:pt x="17" y="1132"/>
                </a:lnTo>
                <a:lnTo>
                  <a:pt x="28" y="1085"/>
                </a:lnTo>
                <a:lnTo>
                  <a:pt x="44" y="1041"/>
                </a:lnTo>
                <a:lnTo>
                  <a:pt x="62" y="1002"/>
                </a:lnTo>
                <a:lnTo>
                  <a:pt x="82" y="966"/>
                </a:lnTo>
                <a:lnTo>
                  <a:pt x="105" y="935"/>
                </a:lnTo>
                <a:lnTo>
                  <a:pt x="131" y="909"/>
                </a:lnTo>
                <a:lnTo>
                  <a:pt x="158" y="888"/>
                </a:lnTo>
                <a:lnTo>
                  <a:pt x="188" y="874"/>
                </a:lnTo>
                <a:lnTo>
                  <a:pt x="219" y="864"/>
                </a:lnTo>
                <a:lnTo>
                  <a:pt x="251" y="861"/>
                </a:lnTo>
                <a:lnTo>
                  <a:pt x="280" y="863"/>
                </a:lnTo>
                <a:lnTo>
                  <a:pt x="310" y="871"/>
                </a:lnTo>
                <a:lnTo>
                  <a:pt x="337" y="885"/>
                </a:lnTo>
                <a:lnTo>
                  <a:pt x="363" y="904"/>
                </a:lnTo>
                <a:lnTo>
                  <a:pt x="388" y="928"/>
                </a:lnTo>
                <a:lnTo>
                  <a:pt x="410" y="956"/>
                </a:lnTo>
                <a:lnTo>
                  <a:pt x="2693" y="154"/>
                </a:lnTo>
                <a:lnTo>
                  <a:pt x="2719" y="120"/>
                </a:lnTo>
                <a:lnTo>
                  <a:pt x="2747" y="90"/>
                </a:lnTo>
                <a:lnTo>
                  <a:pt x="2775" y="64"/>
                </a:lnTo>
                <a:lnTo>
                  <a:pt x="2805" y="42"/>
                </a:lnTo>
                <a:lnTo>
                  <a:pt x="2836" y="24"/>
                </a:lnTo>
                <a:lnTo>
                  <a:pt x="2870" y="11"/>
                </a:lnTo>
                <a:lnTo>
                  <a:pt x="2903" y="3"/>
                </a:lnTo>
                <a:lnTo>
                  <a:pt x="2939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grpSp>
        <p:nvGrpSpPr>
          <p:cNvPr id="75" name="Group 53">
            <a:extLst>
              <a:ext uri="{FF2B5EF4-FFF2-40B4-BE49-F238E27FC236}">
                <a16:creationId xmlns:a16="http://schemas.microsoft.com/office/drawing/2014/main" id="{1EA02360-FDDD-467A-BB76-DFC76B1C584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238115" y="4137342"/>
            <a:ext cx="482140" cy="614680"/>
            <a:chOff x="2231" y="3366"/>
            <a:chExt cx="251" cy="320"/>
          </a:xfrm>
          <a:solidFill>
            <a:schemeClr val="bg1"/>
          </a:solidFill>
        </p:grpSpPr>
        <p:sp>
          <p:nvSpPr>
            <p:cNvPr id="107" name="Freeform 55">
              <a:extLst>
                <a:ext uri="{FF2B5EF4-FFF2-40B4-BE49-F238E27FC236}">
                  <a16:creationId xmlns:a16="http://schemas.microsoft.com/office/drawing/2014/main" id="{95CFC520-1082-4652-8D94-31E30A5F7A6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31" y="3366"/>
              <a:ext cx="251" cy="320"/>
            </a:xfrm>
            <a:custGeom>
              <a:avLst/>
              <a:gdLst>
                <a:gd name="T0" fmla="*/ 1094 w 2765"/>
                <a:gd name="T1" fmla="*/ 768 h 3520"/>
                <a:gd name="T2" fmla="*/ 866 w 2765"/>
                <a:gd name="T3" fmla="*/ 833 h 3520"/>
                <a:gd name="T4" fmla="*/ 663 w 2765"/>
                <a:gd name="T5" fmla="*/ 948 h 3520"/>
                <a:gd name="T6" fmla="*/ 494 w 2765"/>
                <a:gd name="T7" fmla="*/ 1106 h 3520"/>
                <a:gd name="T8" fmla="*/ 364 w 2765"/>
                <a:gd name="T9" fmla="*/ 1298 h 3520"/>
                <a:gd name="T10" fmla="*/ 280 w 2765"/>
                <a:gd name="T11" fmla="*/ 1519 h 3520"/>
                <a:gd name="T12" fmla="*/ 252 w 2765"/>
                <a:gd name="T13" fmla="*/ 1760 h 3520"/>
                <a:gd name="T14" fmla="*/ 280 w 2765"/>
                <a:gd name="T15" fmla="*/ 2001 h 3520"/>
                <a:gd name="T16" fmla="*/ 364 w 2765"/>
                <a:gd name="T17" fmla="*/ 2222 h 3520"/>
                <a:gd name="T18" fmla="*/ 494 w 2765"/>
                <a:gd name="T19" fmla="*/ 2414 h 3520"/>
                <a:gd name="T20" fmla="*/ 663 w 2765"/>
                <a:gd name="T21" fmla="*/ 2572 h 3520"/>
                <a:gd name="T22" fmla="*/ 866 w 2765"/>
                <a:gd name="T23" fmla="*/ 2687 h 3520"/>
                <a:gd name="T24" fmla="*/ 1094 w 2765"/>
                <a:gd name="T25" fmla="*/ 2752 h 3520"/>
                <a:gd name="T26" fmla="*/ 1339 w 2765"/>
                <a:gd name="T27" fmla="*/ 2763 h 3520"/>
                <a:gd name="T28" fmla="*/ 1574 w 2765"/>
                <a:gd name="T29" fmla="*/ 2715 h 3520"/>
                <a:gd name="T30" fmla="*/ 1786 w 2765"/>
                <a:gd name="T31" fmla="*/ 2614 h 3520"/>
                <a:gd name="T32" fmla="*/ 1967 w 2765"/>
                <a:gd name="T33" fmla="*/ 2470 h 3520"/>
                <a:gd name="T34" fmla="*/ 2111 w 2765"/>
                <a:gd name="T35" fmla="*/ 2289 h 3520"/>
                <a:gd name="T36" fmla="*/ 2210 w 2765"/>
                <a:gd name="T37" fmla="*/ 2078 h 3520"/>
                <a:gd name="T38" fmla="*/ 2258 w 2765"/>
                <a:gd name="T39" fmla="*/ 1842 h 3520"/>
                <a:gd name="T40" fmla="*/ 2249 w 2765"/>
                <a:gd name="T41" fmla="*/ 1597 h 3520"/>
                <a:gd name="T42" fmla="*/ 2182 w 2765"/>
                <a:gd name="T43" fmla="*/ 1369 h 3520"/>
                <a:gd name="T44" fmla="*/ 2067 w 2765"/>
                <a:gd name="T45" fmla="*/ 1167 h 3520"/>
                <a:gd name="T46" fmla="*/ 1911 w 2765"/>
                <a:gd name="T47" fmla="*/ 996 h 3520"/>
                <a:gd name="T48" fmla="*/ 1718 w 2765"/>
                <a:gd name="T49" fmla="*/ 867 h 3520"/>
                <a:gd name="T50" fmla="*/ 1498 w 2765"/>
                <a:gd name="T51" fmla="*/ 784 h 3520"/>
                <a:gd name="T52" fmla="*/ 1256 w 2765"/>
                <a:gd name="T53" fmla="*/ 754 h 3520"/>
                <a:gd name="T54" fmla="*/ 1934 w 2765"/>
                <a:gd name="T55" fmla="*/ 702 h 3520"/>
                <a:gd name="T56" fmla="*/ 2136 w 2765"/>
                <a:gd name="T57" fmla="*/ 863 h 3520"/>
                <a:gd name="T58" fmla="*/ 2301 w 2765"/>
                <a:gd name="T59" fmla="*/ 1061 h 3520"/>
                <a:gd name="T60" fmla="*/ 2422 w 2765"/>
                <a:gd name="T61" fmla="*/ 1291 h 3520"/>
                <a:gd name="T62" fmla="*/ 2495 w 2765"/>
                <a:gd name="T63" fmla="*/ 1545 h 3520"/>
                <a:gd name="T64" fmla="*/ 2765 w 2765"/>
                <a:gd name="T65" fmla="*/ 1886 h 3520"/>
                <a:gd name="T66" fmla="*/ 2477 w 2765"/>
                <a:gd name="T67" fmla="*/ 2062 h 3520"/>
                <a:gd name="T68" fmla="*/ 2387 w 2765"/>
                <a:gd name="T69" fmla="*/ 2309 h 3520"/>
                <a:gd name="T70" fmla="*/ 2250 w 2765"/>
                <a:gd name="T71" fmla="*/ 2529 h 3520"/>
                <a:gd name="T72" fmla="*/ 2073 w 2765"/>
                <a:gd name="T73" fmla="*/ 2715 h 3520"/>
                <a:gd name="T74" fmla="*/ 1759 w 2765"/>
                <a:gd name="T75" fmla="*/ 3520 h 3520"/>
                <a:gd name="T76" fmla="*/ 511 w 2765"/>
                <a:gd name="T77" fmla="*/ 2770 h 3520"/>
                <a:gd name="T78" fmla="*/ 327 w 2765"/>
                <a:gd name="T79" fmla="*/ 2605 h 3520"/>
                <a:gd name="T80" fmla="*/ 179 w 2765"/>
                <a:gd name="T81" fmla="*/ 2407 h 3520"/>
                <a:gd name="T82" fmla="*/ 72 w 2765"/>
                <a:gd name="T83" fmla="*/ 2181 h 3520"/>
                <a:gd name="T84" fmla="*/ 12 w 2765"/>
                <a:gd name="T85" fmla="*/ 1935 h 3520"/>
                <a:gd name="T86" fmla="*/ 3 w 2765"/>
                <a:gd name="T87" fmla="*/ 1671 h 3520"/>
                <a:gd name="T88" fmla="*/ 47 w 2765"/>
                <a:gd name="T89" fmla="*/ 1419 h 3520"/>
                <a:gd name="T90" fmla="*/ 139 w 2765"/>
                <a:gd name="T91" fmla="*/ 1185 h 3520"/>
                <a:gd name="T92" fmla="*/ 274 w 2765"/>
                <a:gd name="T93" fmla="*/ 977 h 3520"/>
                <a:gd name="T94" fmla="*/ 446 w 2765"/>
                <a:gd name="T95" fmla="*/ 801 h 3520"/>
                <a:gd name="T96" fmla="*/ 754 w 2765"/>
                <a:gd name="T97" fmla="*/ 0 h 3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765" h="3520">
                  <a:moveTo>
                    <a:pt x="1256" y="754"/>
                  </a:moveTo>
                  <a:lnTo>
                    <a:pt x="1174" y="757"/>
                  </a:lnTo>
                  <a:lnTo>
                    <a:pt x="1094" y="768"/>
                  </a:lnTo>
                  <a:lnTo>
                    <a:pt x="1015" y="784"/>
                  </a:lnTo>
                  <a:lnTo>
                    <a:pt x="939" y="805"/>
                  </a:lnTo>
                  <a:lnTo>
                    <a:pt x="866" y="833"/>
                  </a:lnTo>
                  <a:lnTo>
                    <a:pt x="795" y="867"/>
                  </a:lnTo>
                  <a:lnTo>
                    <a:pt x="727" y="906"/>
                  </a:lnTo>
                  <a:lnTo>
                    <a:pt x="663" y="948"/>
                  </a:lnTo>
                  <a:lnTo>
                    <a:pt x="602" y="996"/>
                  </a:lnTo>
                  <a:lnTo>
                    <a:pt x="546" y="1050"/>
                  </a:lnTo>
                  <a:lnTo>
                    <a:pt x="494" y="1106"/>
                  </a:lnTo>
                  <a:lnTo>
                    <a:pt x="446" y="1167"/>
                  </a:lnTo>
                  <a:lnTo>
                    <a:pt x="402" y="1231"/>
                  </a:lnTo>
                  <a:lnTo>
                    <a:pt x="364" y="1298"/>
                  </a:lnTo>
                  <a:lnTo>
                    <a:pt x="331" y="1369"/>
                  </a:lnTo>
                  <a:lnTo>
                    <a:pt x="303" y="1442"/>
                  </a:lnTo>
                  <a:lnTo>
                    <a:pt x="280" y="1519"/>
                  </a:lnTo>
                  <a:lnTo>
                    <a:pt x="264" y="1597"/>
                  </a:lnTo>
                  <a:lnTo>
                    <a:pt x="255" y="1678"/>
                  </a:lnTo>
                  <a:lnTo>
                    <a:pt x="252" y="1760"/>
                  </a:lnTo>
                  <a:lnTo>
                    <a:pt x="255" y="1842"/>
                  </a:lnTo>
                  <a:lnTo>
                    <a:pt x="264" y="1923"/>
                  </a:lnTo>
                  <a:lnTo>
                    <a:pt x="280" y="2001"/>
                  </a:lnTo>
                  <a:lnTo>
                    <a:pt x="303" y="2078"/>
                  </a:lnTo>
                  <a:lnTo>
                    <a:pt x="331" y="2151"/>
                  </a:lnTo>
                  <a:lnTo>
                    <a:pt x="364" y="2222"/>
                  </a:lnTo>
                  <a:lnTo>
                    <a:pt x="402" y="2289"/>
                  </a:lnTo>
                  <a:lnTo>
                    <a:pt x="446" y="2353"/>
                  </a:lnTo>
                  <a:lnTo>
                    <a:pt x="494" y="2414"/>
                  </a:lnTo>
                  <a:lnTo>
                    <a:pt x="546" y="2470"/>
                  </a:lnTo>
                  <a:lnTo>
                    <a:pt x="602" y="2524"/>
                  </a:lnTo>
                  <a:lnTo>
                    <a:pt x="663" y="2572"/>
                  </a:lnTo>
                  <a:lnTo>
                    <a:pt x="727" y="2614"/>
                  </a:lnTo>
                  <a:lnTo>
                    <a:pt x="795" y="2653"/>
                  </a:lnTo>
                  <a:lnTo>
                    <a:pt x="866" y="2687"/>
                  </a:lnTo>
                  <a:lnTo>
                    <a:pt x="939" y="2715"/>
                  </a:lnTo>
                  <a:lnTo>
                    <a:pt x="1015" y="2736"/>
                  </a:lnTo>
                  <a:lnTo>
                    <a:pt x="1094" y="2752"/>
                  </a:lnTo>
                  <a:lnTo>
                    <a:pt x="1174" y="2763"/>
                  </a:lnTo>
                  <a:lnTo>
                    <a:pt x="1256" y="2766"/>
                  </a:lnTo>
                  <a:lnTo>
                    <a:pt x="1339" y="2763"/>
                  </a:lnTo>
                  <a:lnTo>
                    <a:pt x="1419" y="2752"/>
                  </a:lnTo>
                  <a:lnTo>
                    <a:pt x="1498" y="2736"/>
                  </a:lnTo>
                  <a:lnTo>
                    <a:pt x="1574" y="2715"/>
                  </a:lnTo>
                  <a:lnTo>
                    <a:pt x="1647" y="2687"/>
                  </a:lnTo>
                  <a:lnTo>
                    <a:pt x="1718" y="2653"/>
                  </a:lnTo>
                  <a:lnTo>
                    <a:pt x="1786" y="2614"/>
                  </a:lnTo>
                  <a:lnTo>
                    <a:pt x="1850" y="2572"/>
                  </a:lnTo>
                  <a:lnTo>
                    <a:pt x="1911" y="2524"/>
                  </a:lnTo>
                  <a:lnTo>
                    <a:pt x="1967" y="2470"/>
                  </a:lnTo>
                  <a:lnTo>
                    <a:pt x="2019" y="2414"/>
                  </a:lnTo>
                  <a:lnTo>
                    <a:pt x="2067" y="2353"/>
                  </a:lnTo>
                  <a:lnTo>
                    <a:pt x="2111" y="2289"/>
                  </a:lnTo>
                  <a:lnTo>
                    <a:pt x="2149" y="2222"/>
                  </a:lnTo>
                  <a:lnTo>
                    <a:pt x="2182" y="2151"/>
                  </a:lnTo>
                  <a:lnTo>
                    <a:pt x="2210" y="2078"/>
                  </a:lnTo>
                  <a:lnTo>
                    <a:pt x="2233" y="2001"/>
                  </a:lnTo>
                  <a:lnTo>
                    <a:pt x="2249" y="1923"/>
                  </a:lnTo>
                  <a:lnTo>
                    <a:pt x="2258" y="1842"/>
                  </a:lnTo>
                  <a:lnTo>
                    <a:pt x="2261" y="1760"/>
                  </a:lnTo>
                  <a:lnTo>
                    <a:pt x="2258" y="1678"/>
                  </a:lnTo>
                  <a:lnTo>
                    <a:pt x="2249" y="1597"/>
                  </a:lnTo>
                  <a:lnTo>
                    <a:pt x="2233" y="1519"/>
                  </a:lnTo>
                  <a:lnTo>
                    <a:pt x="2210" y="1442"/>
                  </a:lnTo>
                  <a:lnTo>
                    <a:pt x="2182" y="1369"/>
                  </a:lnTo>
                  <a:lnTo>
                    <a:pt x="2149" y="1298"/>
                  </a:lnTo>
                  <a:lnTo>
                    <a:pt x="2111" y="1231"/>
                  </a:lnTo>
                  <a:lnTo>
                    <a:pt x="2067" y="1167"/>
                  </a:lnTo>
                  <a:lnTo>
                    <a:pt x="2019" y="1106"/>
                  </a:lnTo>
                  <a:lnTo>
                    <a:pt x="1967" y="1050"/>
                  </a:lnTo>
                  <a:lnTo>
                    <a:pt x="1911" y="996"/>
                  </a:lnTo>
                  <a:lnTo>
                    <a:pt x="1850" y="948"/>
                  </a:lnTo>
                  <a:lnTo>
                    <a:pt x="1786" y="906"/>
                  </a:lnTo>
                  <a:lnTo>
                    <a:pt x="1718" y="867"/>
                  </a:lnTo>
                  <a:lnTo>
                    <a:pt x="1647" y="833"/>
                  </a:lnTo>
                  <a:lnTo>
                    <a:pt x="1574" y="805"/>
                  </a:lnTo>
                  <a:lnTo>
                    <a:pt x="1498" y="784"/>
                  </a:lnTo>
                  <a:lnTo>
                    <a:pt x="1419" y="768"/>
                  </a:lnTo>
                  <a:lnTo>
                    <a:pt x="1339" y="757"/>
                  </a:lnTo>
                  <a:lnTo>
                    <a:pt x="1256" y="754"/>
                  </a:lnTo>
                  <a:close/>
                  <a:moveTo>
                    <a:pt x="754" y="0"/>
                  </a:moveTo>
                  <a:lnTo>
                    <a:pt x="1759" y="0"/>
                  </a:lnTo>
                  <a:lnTo>
                    <a:pt x="1934" y="702"/>
                  </a:lnTo>
                  <a:lnTo>
                    <a:pt x="2005" y="751"/>
                  </a:lnTo>
                  <a:lnTo>
                    <a:pt x="2073" y="805"/>
                  </a:lnTo>
                  <a:lnTo>
                    <a:pt x="2136" y="863"/>
                  </a:lnTo>
                  <a:lnTo>
                    <a:pt x="2195" y="925"/>
                  </a:lnTo>
                  <a:lnTo>
                    <a:pt x="2250" y="991"/>
                  </a:lnTo>
                  <a:lnTo>
                    <a:pt x="2301" y="1061"/>
                  </a:lnTo>
                  <a:lnTo>
                    <a:pt x="2347" y="1134"/>
                  </a:lnTo>
                  <a:lnTo>
                    <a:pt x="2387" y="1211"/>
                  </a:lnTo>
                  <a:lnTo>
                    <a:pt x="2422" y="1291"/>
                  </a:lnTo>
                  <a:lnTo>
                    <a:pt x="2452" y="1373"/>
                  </a:lnTo>
                  <a:lnTo>
                    <a:pt x="2477" y="1458"/>
                  </a:lnTo>
                  <a:lnTo>
                    <a:pt x="2495" y="1545"/>
                  </a:lnTo>
                  <a:lnTo>
                    <a:pt x="2507" y="1634"/>
                  </a:lnTo>
                  <a:lnTo>
                    <a:pt x="2765" y="1634"/>
                  </a:lnTo>
                  <a:lnTo>
                    <a:pt x="2765" y="1886"/>
                  </a:lnTo>
                  <a:lnTo>
                    <a:pt x="2507" y="1886"/>
                  </a:lnTo>
                  <a:lnTo>
                    <a:pt x="2495" y="1975"/>
                  </a:lnTo>
                  <a:lnTo>
                    <a:pt x="2477" y="2062"/>
                  </a:lnTo>
                  <a:lnTo>
                    <a:pt x="2452" y="2147"/>
                  </a:lnTo>
                  <a:lnTo>
                    <a:pt x="2422" y="2229"/>
                  </a:lnTo>
                  <a:lnTo>
                    <a:pt x="2387" y="2309"/>
                  </a:lnTo>
                  <a:lnTo>
                    <a:pt x="2347" y="2386"/>
                  </a:lnTo>
                  <a:lnTo>
                    <a:pt x="2301" y="2459"/>
                  </a:lnTo>
                  <a:lnTo>
                    <a:pt x="2250" y="2529"/>
                  </a:lnTo>
                  <a:lnTo>
                    <a:pt x="2195" y="2595"/>
                  </a:lnTo>
                  <a:lnTo>
                    <a:pt x="2136" y="2657"/>
                  </a:lnTo>
                  <a:lnTo>
                    <a:pt x="2073" y="2715"/>
                  </a:lnTo>
                  <a:lnTo>
                    <a:pt x="2005" y="2769"/>
                  </a:lnTo>
                  <a:lnTo>
                    <a:pt x="1934" y="2818"/>
                  </a:lnTo>
                  <a:lnTo>
                    <a:pt x="1759" y="3520"/>
                  </a:lnTo>
                  <a:lnTo>
                    <a:pt x="754" y="3520"/>
                  </a:lnTo>
                  <a:lnTo>
                    <a:pt x="578" y="2817"/>
                  </a:lnTo>
                  <a:lnTo>
                    <a:pt x="511" y="2770"/>
                  </a:lnTo>
                  <a:lnTo>
                    <a:pt x="446" y="2719"/>
                  </a:lnTo>
                  <a:lnTo>
                    <a:pt x="385" y="2665"/>
                  </a:lnTo>
                  <a:lnTo>
                    <a:pt x="327" y="2605"/>
                  </a:lnTo>
                  <a:lnTo>
                    <a:pt x="274" y="2543"/>
                  </a:lnTo>
                  <a:lnTo>
                    <a:pt x="225" y="2477"/>
                  </a:lnTo>
                  <a:lnTo>
                    <a:pt x="179" y="2407"/>
                  </a:lnTo>
                  <a:lnTo>
                    <a:pt x="139" y="2335"/>
                  </a:lnTo>
                  <a:lnTo>
                    <a:pt x="103" y="2259"/>
                  </a:lnTo>
                  <a:lnTo>
                    <a:pt x="72" y="2181"/>
                  </a:lnTo>
                  <a:lnTo>
                    <a:pt x="47" y="2101"/>
                  </a:lnTo>
                  <a:lnTo>
                    <a:pt x="27" y="2019"/>
                  </a:lnTo>
                  <a:lnTo>
                    <a:pt x="12" y="1935"/>
                  </a:lnTo>
                  <a:lnTo>
                    <a:pt x="3" y="1849"/>
                  </a:lnTo>
                  <a:lnTo>
                    <a:pt x="0" y="1760"/>
                  </a:lnTo>
                  <a:lnTo>
                    <a:pt x="3" y="1671"/>
                  </a:lnTo>
                  <a:lnTo>
                    <a:pt x="12" y="1585"/>
                  </a:lnTo>
                  <a:lnTo>
                    <a:pt x="27" y="1501"/>
                  </a:lnTo>
                  <a:lnTo>
                    <a:pt x="47" y="1419"/>
                  </a:lnTo>
                  <a:lnTo>
                    <a:pt x="72" y="1339"/>
                  </a:lnTo>
                  <a:lnTo>
                    <a:pt x="103" y="1261"/>
                  </a:lnTo>
                  <a:lnTo>
                    <a:pt x="139" y="1185"/>
                  </a:lnTo>
                  <a:lnTo>
                    <a:pt x="179" y="1113"/>
                  </a:lnTo>
                  <a:lnTo>
                    <a:pt x="225" y="1043"/>
                  </a:lnTo>
                  <a:lnTo>
                    <a:pt x="274" y="977"/>
                  </a:lnTo>
                  <a:lnTo>
                    <a:pt x="327" y="915"/>
                  </a:lnTo>
                  <a:lnTo>
                    <a:pt x="385" y="855"/>
                  </a:lnTo>
                  <a:lnTo>
                    <a:pt x="446" y="801"/>
                  </a:lnTo>
                  <a:lnTo>
                    <a:pt x="511" y="750"/>
                  </a:lnTo>
                  <a:lnTo>
                    <a:pt x="578" y="703"/>
                  </a:lnTo>
                  <a:lnTo>
                    <a:pt x="7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108" name="Freeform 56">
              <a:extLst>
                <a:ext uri="{FF2B5EF4-FFF2-40B4-BE49-F238E27FC236}">
                  <a16:creationId xmlns:a16="http://schemas.microsoft.com/office/drawing/2014/main" id="{2829F53F-7543-4509-AEC2-D52283145C1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4" y="3469"/>
              <a:ext cx="47" cy="107"/>
            </a:xfrm>
            <a:custGeom>
              <a:avLst/>
              <a:gdLst>
                <a:gd name="T0" fmla="*/ 0 w 523"/>
                <a:gd name="T1" fmla="*/ 0 h 1173"/>
                <a:gd name="T2" fmla="*/ 251 w 523"/>
                <a:gd name="T3" fmla="*/ 0 h 1173"/>
                <a:gd name="T4" fmla="*/ 251 w 523"/>
                <a:gd name="T5" fmla="*/ 638 h 1173"/>
                <a:gd name="T6" fmla="*/ 523 w 523"/>
                <a:gd name="T7" fmla="*/ 1031 h 1173"/>
                <a:gd name="T8" fmla="*/ 317 w 523"/>
                <a:gd name="T9" fmla="*/ 1173 h 1173"/>
                <a:gd name="T10" fmla="*/ 0 w 523"/>
                <a:gd name="T11" fmla="*/ 715 h 1173"/>
                <a:gd name="T12" fmla="*/ 0 w 523"/>
                <a:gd name="T13" fmla="*/ 0 h 1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3" h="1173">
                  <a:moveTo>
                    <a:pt x="0" y="0"/>
                  </a:moveTo>
                  <a:lnTo>
                    <a:pt x="251" y="0"/>
                  </a:lnTo>
                  <a:lnTo>
                    <a:pt x="251" y="638"/>
                  </a:lnTo>
                  <a:lnTo>
                    <a:pt x="523" y="1031"/>
                  </a:lnTo>
                  <a:lnTo>
                    <a:pt x="317" y="1173"/>
                  </a:lnTo>
                  <a:lnTo>
                    <a:pt x="0" y="71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</p:grp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8B5B5B31-CB02-45ED-B189-1FEEB5F73B31}"/>
              </a:ext>
            </a:extLst>
          </p:cNvPr>
          <p:cNvSpPr/>
          <p:nvPr/>
        </p:nvSpPr>
        <p:spPr>
          <a:xfrm>
            <a:off x="2026723" y="204670"/>
            <a:ext cx="4279237" cy="470554"/>
          </a:xfrm>
          <a:prstGeom prst="roundRect">
            <a:avLst/>
          </a:prstGeom>
          <a:solidFill>
            <a:srgbClr val="4C8E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_Pro Bold" panose="00000800000000000000" pitchFamily="50" charset="-127"/>
              </a:rPr>
              <a:t>GC002 </a:t>
            </a:r>
            <a:r>
              <a:rPr lang="ko-KR" altLang="en-US" sz="19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_Pro Bold" panose="00000800000000000000" pitchFamily="50" charset="-127"/>
              </a:rPr>
              <a:t>활동지역 설정하기</a:t>
            </a: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8276A4A1-1313-4F9E-A95B-D68B04352D82}"/>
              </a:ext>
            </a:extLst>
          </p:cNvPr>
          <p:cNvGrpSpPr/>
          <p:nvPr/>
        </p:nvGrpSpPr>
        <p:grpSpPr>
          <a:xfrm>
            <a:off x="197060" y="270770"/>
            <a:ext cx="294251" cy="301924"/>
            <a:chOff x="176545" y="138023"/>
            <a:chExt cx="294251" cy="301924"/>
          </a:xfrm>
        </p:grpSpPr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D44C942B-D862-4E70-80C2-60563C986987}"/>
                </a:ext>
              </a:extLst>
            </p:cNvPr>
            <p:cNvSpPr/>
            <p:nvPr/>
          </p:nvSpPr>
          <p:spPr>
            <a:xfrm>
              <a:off x="176545" y="299097"/>
              <a:ext cx="96203" cy="140850"/>
            </a:xfrm>
            <a:prstGeom prst="roundRect">
              <a:avLst/>
            </a:prstGeom>
            <a:solidFill>
              <a:srgbClr val="FFC5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id="{62B3EA84-ED9B-4D0B-8ED8-5378126EBBEC}"/>
                </a:ext>
              </a:extLst>
            </p:cNvPr>
            <p:cNvSpPr/>
            <p:nvPr/>
          </p:nvSpPr>
          <p:spPr>
            <a:xfrm>
              <a:off x="374593" y="138023"/>
              <a:ext cx="96203" cy="301924"/>
            </a:xfrm>
            <a:prstGeom prst="roundRect">
              <a:avLst/>
            </a:prstGeom>
            <a:solidFill>
              <a:srgbClr val="F27A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BAE6707C-2A04-40F1-AC45-C3D2737604D7}"/>
                </a:ext>
              </a:extLst>
            </p:cNvPr>
            <p:cNvSpPr/>
            <p:nvPr/>
          </p:nvSpPr>
          <p:spPr>
            <a:xfrm>
              <a:off x="275569" y="233729"/>
              <a:ext cx="96203" cy="206218"/>
            </a:xfrm>
            <a:prstGeom prst="roundRect">
              <a:avLst/>
            </a:prstGeom>
            <a:solidFill>
              <a:srgbClr val="FFC5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36CE5068-9368-4053-B583-CEBC89DFCEF0}"/>
              </a:ext>
            </a:extLst>
          </p:cNvPr>
          <p:cNvSpPr txBox="1"/>
          <p:nvPr/>
        </p:nvSpPr>
        <p:spPr>
          <a:xfrm>
            <a:off x="494269" y="244091"/>
            <a:ext cx="9620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목차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E3276D-7195-496E-8730-8E3408930CFA}"/>
              </a:ext>
            </a:extLst>
          </p:cNvPr>
          <p:cNvSpPr txBox="1"/>
          <p:nvPr/>
        </p:nvSpPr>
        <p:spPr>
          <a:xfrm>
            <a:off x="8083544" y="532016"/>
            <a:ext cx="34726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고객 요구사항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608C40-7F79-46F8-98C4-EB4C3F247584}"/>
              </a:ext>
            </a:extLst>
          </p:cNvPr>
          <p:cNvSpPr txBox="1"/>
          <p:nvPr/>
        </p:nvSpPr>
        <p:spPr>
          <a:xfrm>
            <a:off x="7720255" y="1622105"/>
            <a:ext cx="408811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b="1" dirty="0"/>
              <a:t>선택 버튼을 누르면 지명이 출력된다</a:t>
            </a:r>
            <a:r>
              <a:rPr lang="en-US" altLang="ko-KR" b="1" dirty="0"/>
              <a:t>.</a:t>
            </a:r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r>
              <a:rPr lang="ko-KR" altLang="en-US" b="1" dirty="0"/>
              <a:t>지명을 누르면 선택창에 원하는 지명이 입력된다</a:t>
            </a:r>
            <a:r>
              <a:rPr lang="en-US" altLang="ko-KR" b="1" dirty="0"/>
              <a:t>.</a:t>
            </a:r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r>
              <a:rPr lang="ko-KR" altLang="en-US" b="1" dirty="0"/>
              <a:t>원하는 요일을 체크 박스를 통해 선택할 수 있다</a:t>
            </a:r>
            <a:r>
              <a:rPr lang="en-US" altLang="ko-KR" b="1" dirty="0"/>
              <a:t>.</a:t>
            </a:r>
            <a:r>
              <a:rPr lang="ko-KR" altLang="en-US" b="1" dirty="0"/>
              <a:t> </a:t>
            </a:r>
            <a:endParaRPr lang="en-US" altLang="ko-KR" b="1" dirty="0"/>
          </a:p>
        </p:txBody>
      </p:sp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1ECF0BCA-D3AA-4635-ABC7-3CFD34D805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0940" y="811052"/>
            <a:ext cx="3674224" cy="5842278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555058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직사각형 67">
            <a:extLst>
              <a:ext uri="{FF2B5EF4-FFF2-40B4-BE49-F238E27FC236}">
                <a16:creationId xmlns:a16="http://schemas.microsoft.com/office/drawing/2014/main" id="{9E06FC4E-F3D2-4B95-B866-D2C4DA928376}"/>
              </a:ext>
            </a:extLst>
          </p:cNvPr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17A3C29A-BF5F-42AB-94A7-23AA9335BF03}"/>
              </a:ext>
            </a:extLst>
          </p:cNvPr>
          <p:cNvGrpSpPr/>
          <p:nvPr/>
        </p:nvGrpSpPr>
        <p:grpSpPr>
          <a:xfrm>
            <a:off x="191784" y="770726"/>
            <a:ext cx="1672160" cy="400110"/>
            <a:chOff x="957835" y="1656394"/>
            <a:chExt cx="1672160" cy="400110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8EB3F8C3-C72C-4EEC-87B3-2AC07C486A91}"/>
                </a:ext>
              </a:extLst>
            </p:cNvPr>
            <p:cNvSpPr/>
            <p:nvPr/>
          </p:nvSpPr>
          <p:spPr>
            <a:xfrm>
              <a:off x="957835" y="1740218"/>
              <a:ext cx="1148285" cy="262187"/>
            </a:xfrm>
            <a:prstGeom prst="roundRect">
              <a:avLst/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프로그램 정의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CC849AD-903B-4456-ACF2-E2C808C5C41F}"/>
                </a:ext>
              </a:extLst>
            </p:cNvPr>
            <p:cNvSpPr txBox="1"/>
            <p:nvPr/>
          </p:nvSpPr>
          <p:spPr>
            <a:xfrm>
              <a:off x="2106120" y="1656394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1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8D009C41-45E1-42AA-934E-A7802513EF3A}"/>
              </a:ext>
            </a:extLst>
          </p:cNvPr>
          <p:cNvCxnSpPr>
            <a:cxnSpLocks/>
          </p:cNvCxnSpPr>
          <p:nvPr/>
        </p:nvCxnSpPr>
        <p:spPr>
          <a:xfrm>
            <a:off x="191785" y="1238407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F31DED3E-9E96-475B-9616-5265A1014227}"/>
              </a:ext>
            </a:extLst>
          </p:cNvPr>
          <p:cNvGrpSpPr/>
          <p:nvPr/>
        </p:nvGrpSpPr>
        <p:grpSpPr>
          <a:xfrm>
            <a:off x="191784" y="1385956"/>
            <a:ext cx="1670645" cy="400110"/>
            <a:chOff x="957835" y="1640753"/>
            <a:chExt cx="1670645" cy="400110"/>
          </a:xfrm>
        </p:grpSpPr>
        <p:sp>
          <p:nvSpPr>
            <p:cNvPr id="70" name="사각형: 둥근 모서리 69">
              <a:extLst>
                <a:ext uri="{FF2B5EF4-FFF2-40B4-BE49-F238E27FC236}">
                  <a16:creationId xmlns:a16="http://schemas.microsoft.com/office/drawing/2014/main" id="{FA8B5BED-ED24-4490-B81B-8FC5998EED3D}"/>
                </a:ext>
              </a:extLst>
            </p:cNvPr>
            <p:cNvSpPr/>
            <p:nvPr/>
          </p:nvSpPr>
          <p:spPr>
            <a:xfrm>
              <a:off x="957835" y="1677142"/>
              <a:ext cx="1146770" cy="284788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유스케이스</a:t>
              </a:r>
              <a:r>
                <a:rPr lang="ko-KR" altLang="en-US" sz="1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 모델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8F5E84DE-2D4D-4233-9340-7D2F2F75D781}"/>
                </a:ext>
              </a:extLst>
            </p:cNvPr>
            <p:cNvSpPr txBox="1"/>
            <p:nvPr/>
          </p:nvSpPr>
          <p:spPr>
            <a:xfrm>
              <a:off x="2104605" y="1640753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2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A9BE7FEA-026F-4DAC-B589-71381B2DBCC4}"/>
              </a:ext>
            </a:extLst>
          </p:cNvPr>
          <p:cNvCxnSpPr>
            <a:cxnSpLocks/>
          </p:cNvCxnSpPr>
          <p:nvPr/>
        </p:nvCxnSpPr>
        <p:spPr>
          <a:xfrm>
            <a:off x="191785" y="1869278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D4ED21D7-3CA9-44E1-91C1-489B901DD52A}"/>
              </a:ext>
            </a:extLst>
          </p:cNvPr>
          <p:cNvGrpSpPr/>
          <p:nvPr/>
        </p:nvGrpSpPr>
        <p:grpSpPr>
          <a:xfrm>
            <a:off x="210835" y="1970822"/>
            <a:ext cx="1487567" cy="400110"/>
            <a:chOff x="1001679" y="1641339"/>
            <a:chExt cx="1487567" cy="400110"/>
          </a:xfrm>
        </p:grpSpPr>
        <p:sp>
          <p:nvSpPr>
            <p:cNvPr id="79" name="사각형: 둥근 모서리 78">
              <a:extLst>
                <a:ext uri="{FF2B5EF4-FFF2-40B4-BE49-F238E27FC236}">
                  <a16:creationId xmlns:a16="http://schemas.microsoft.com/office/drawing/2014/main" id="{38A51601-C0F7-4282-81D3-AC514850E5D4}"/>
                </a:ext>
              </a:extLst>
            </p:cNvPr>
            <p:cNvSpPr/>
            <p:nvPr/>
          </p:nvSpPr>
          <p:spPr>
            <a:xfrm>
              <a:off x="1001679" y="1689240"/>
              <a:ext cx="1018026" cy="272415"/>
            </a:xfrm>
            <a:prstGeom prst="roundRect">
              <a:avLst/>
            </a:prstGeom>
            <a:solidFill>
              <a:srgbClr val="4C8EF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화면 기술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54FB68F4-E942-4BBB-B49A-EDC6702289F7}"/>
                </a:ext>
              </a:extLst>
            </p:cNvPr>
            <p:cNvSpPr txBox="1"/>
            <p:nvPr/>
          </p:nvSpPr>
          <p:spPr>
            <a:xfrm>
              <a:off x="2128150" y="1641339"/>
              <a:ext cx="36109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3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7DCF6FED-9C05-4FF7-BF28-0CB8BBB278AE}"/>
              </a:ext>
            </a:extLst>
          </p:cNvPr>
          <p:cNvCxnSpPr>
            <a:cxnSpLocks/>
          </p:cNvCxnSpPr>
          <p:nvPr/>
        </p:nvCxnSpPr>
        <p:spPr>
          <a:xfrm>
            <a:off x="191785" y="2440583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54033F7A-98B3-46A2-AAE3-DE21D9F0B4C4}"/>
              </a:ext>
            </a:extLst>
          </p:cNvPr>
          <p:cNvGrpSpPr/>
          <p:nvPr/>
        </p:nvGrpSpPr>
        <p:grpSpPr>
          <a:xfrm>
            <a:off x="210835" y="2542126"/>
            <a:ext cx="1655968" cy="400110"/>
            <a:chOff x="957836" y="1671488"/>
            <a:chExt cx="1655968" cy="400110"/>
          </a:xfrm>
        </p:grpSpPr>
        <p:sp>
          <p:nvSpPr>
            <p:cNvPr id="83" name="사각형: 둥근 모서리 82">
              <a:extLst>
                <a:ext uri="{FF2B5EF4-FFF2-40B4-BE49-F238E27FC236}">
                  <a16:creationId xmlns:a16="http://schemas.microsoft.com/office/drawing/2014/main" id="{FB30E81D-C777-42B6-8492-8B0613C06D27}"/>
                </a:ext>
              </a:extLst>
            </p:cNvPr>
            <p:cNvSpPr/>
            <p:nvPr/>
          </p:nvSpPr>
          <p:spPr>
            <a:xfrm>
              <a:off x="957836" y="1740218"/>
              <a:ext cx="1018026" cy="272415"/>
            </a:xfrm>
            <a:prstGeom prst="roundRect">
              <a:avLst/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err="1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비기능</a:t>
              </a:r>
              <a:endParaRPr lang="ko-KR" altLang="en-US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CF2C0B9F-B183-4151-AC56-0C5F0C9D6822}"/>
                </a:ext>
              </a:extLst>
            </p:cNvPr>
            <p:cNvSpPr txBox="1"/>
            <p:nvPr/>
          </p:nvSpPr>
          <p:spPr>
            <a:xfrm>
              <a:off x="2089929" y="1671488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4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E68E2337-6FEB-4528-B31D-BA8E1196AFB8}"/>
              </a:ext>
            </a:extLst>
          </p:cNvPr>
          <p:cNvCxnSpPr>
            <a:cxnSpLocks/>
          </p:cNvCxnSpPr>
          <p:nvPr/>
        </p:nvCxnSpPr>
        <p:spPr>
          <a:xfrm>
            <a:off x="190498" y="2971405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Freeform 50">
            <a:extLst>
              <a:ext uri="{FF2B5EF4-FFF2-40B4-BE49-F238E27FC236}">
                <a16:creationId xmlns:a16="http://schemas.microsoft.com/office/drawing/2014/main" id="{71C6181F-D2E5-454C-8B3E-DBDA24BC58F6}"/>
              </a:ext>
            </a:extLst>
          </p:cNvPr>
          <p:cNvSpPr>
            <a:spLocks noEditPoints="1"/>
          </p:cNvSpPr>
          <p:nvPr/>
        </p:nvSpPr>
        <p:spPr bwMode="auto">
          <a:xfrm>
            <a:off x="5022064" y="3203181"/>
            <a:ext cx="546100" cy="409575"/>
          </a:xfrm>
          <a:custGeom>
            <a:avLst/>
            <a:gdLst>
              <a:gd name="T0" fmla="*/ 1538 w 3440"/>
              <a:gd name="T1" fmla="*/ 2290 h 2581"/>
              <a:gd name="T2" fmla="*/ 1593 w 3440"/>
              <a:gd name="T3" fmla="*/ 2278 h 2581"/>
              <a:gd name="T4" fmla="*/ 2939 w 3440"/>
              <a:gd name="T5" fmla="*/ 288 h 2581"/>
              <a:gd name="T6" fmla="*/ 2889 w 3440"/>
              <a:gd name="T7" fmla="*/ 332 h 2581"/>
              <a:gd name="T8" fmla="*/ 2829 w 3440"/>
              <a:gd name="T9" fmla="*/ 467 h 2581"/>
              <a:gd name="T10" fmla="*/ 2773 w 3440"/>
              <a:gd name="T11" fmla="*/ 690 h 2581"/>
              <a:gd name="T12" fmla="*/ 2733 w 3440"/>
              <a:gd name="T13" fmla="*/ 1001 h 2581"/>
              <a:gd name="T14" fmla="*/ 2725 w 3440"/>
              <a:gd name="T15" fmla="*/ 1393 h 2581"/>
              <a:gd name="T16" fmla="*/ 2750 w 3440"/>
              <a:gd name="T17" fmla="*/ 1746 h 2581"/>
              <a:gd name="T18" fmla="*/ 2800 w 3440"/>
              <a:gd name="T19" fmla="*/ 2013 h 2581"/>
              <a:gd name="T20" fmla="*/ 2859 w 3440"/>
              <a:gd name="T21" fmla="*/ 2192 h 2581"/>
              <a:gd name="T22" fmla="*/ 2916 w 3440"/>
              <a:gd name="T23" fmla="*/ 2283 h 2581"/>
              <a:gd name="T24" fmla="*/ 2962 w 3440"/>
              <a:gd name="T25" fmla="*/ 2283 h 2581"/>
              <a:gd name="T26" fmla="*/ 3018 w 3440"/>
              <a:gd name="T27" fmla="*/ 2192 h 2581"/>
              <a:gd name="T28" fmla="*/ 3077 w 3440"/>
              <a:gd name="T29" fmla="*/ 2013 h 2581"/>
              <a:gd name="T30" fmla="*/ 3126 w 3440"/>
              <a:gd name="T31" fmla="*/ 1746 h 2581"/>
              <a:gd name="T32" fmla="*/ 3152 w 3440"/>
              <a:gd name="T33" fmla="*/ 1393 h 2581"/>
              <a:gd name="T34" fmla="*/ 3143 w 3440"/>
              <a:gd name="T35" fmla="*/ 1001 h 2581"/>
              <a:gd name="T36" fmla="*/ 3104 w 3440"/>
              <a:gd name="T37" fmla="*/ 690 h 2581"/>
              <a:gd name="T38" fmla="*/ 3048 w 3440"/>
              <a:gd name="T39" fmla="*/ 467 h 2581"/>
              <a:gd name="T40" fmla="*/ 2989 w 3440"/>
              <a:gd name="T41" fmla="*/ 332 h 2581"/>
              <a:gd name="T42" fmla="*/ 2939 w 3440"/>
              <a:gd name="T43" fmla="*/ 288 h 2581"/>
              <a:gd name="T44" fmla="*/ 3049 w 3440"/>
              <a:gd name="T45" fmla="*/ 28 h 2581"/>
              <a:gd name="T46" fmla="*/ 3176 w 3440"/>
              <a:gd name="T47" fmla="*/ 142 h 2581"/>
              <a:gd name="T48" fmla="*/ 3279 w 3440"/>
              <a:gd name="T49" fmla="*/ 326 h 2581"/>
              <a:gd name="T50" fmla="*/ 3358 w 3440"/>
              <a:gd name="T51" fmla="*/ 566 h 2581"/>
              <a:gd name="T52" fmla="*/ 3410 w 3440"/>
              <a:gd name="T53" fmla="*/ 843 h 2581"/>
              <a:gd name="T54" fmla="*/ 3437 w 3440"/>
              <a:gd name="T55" fmla="*/ 1140 h 2581"/>
              <a:gd name="T56" fmla="*/ 3437 w 3440"/>
              <a:gd name="T57" fmla="*/ 1441 h 2581"/>
              <a:gd name="T58" fmla="*/ 3410 w 3440"/>
              <a:gd name="T59" fmla="*/ 1738 h 2581"/>
              <a:gd name="T60" fmla="*/ 3358 w 3440"/>
              <a:gd name="T61" fmla="*/ 2015 h 2581"/>
              <a:gd name="T62" fmla="*/ 3279 w 3440"/>
              <a:gd name="T63" fmla="*/ 2255 h 2581"/>
              <a:gd name="T64" fmla="*/ 3176 w 3440"/>
              <a:gd name="T65" fmla="*/ 2439 h 2581"/>
              <a:gd name="T66" fmla="*/ 3049 w 3440"/>
              <a:gd name="T67" fmla="*/ 2553 h 2581"/>
              <a:gd name="T68" fmla="*/ 2903 w 3440"/>
              <a:gd name="T69" fmla="*/ 2578 h 2581"/>
              <a:gd name="T70" fmla="*/ 2775 w 3440"/>
              <a:gd name="T71" fmla="*/ 2517 h 2581"/>
              <a:gd name="T72" fmla="*/ 1968 w 3440"/>
              <a:gd name="T73" fmla="*/ 2172 h 2581"/>
              <a:gd name="T74" fmla="*/ 1780 w 3440"/>
              <a:gd name="T75" fmla="*/ 2494 h 2581"/>
              <a:gd name="T76" fmla="*/ 1637 w 3440"/>
              <a:gd name="T77" fmla="*/ 2571 h 2581"/>
              <a:gd name="T78" fmla="*/ 1472 w 3440"/>
              <a:gd name="T79" fmla="*/ 2570 h 2581"/>
              <a:gd name="T80" fmla="*/ 834 w 3440"/>
              <a:gd name="T81" fmla="*/ 2307 h 2581"/>
              <a:gd name="T82" fmla="*/ 740 w 3440"/>
              <a:gd name="T83" fmla="*/ 2186 h 2581"/>
              <a:gd name="T84" fmla="*/ 719 w 3440"/>
              <a:gd name="T85" fmla="*/ 2030 h 2581"/>
              <a:gd name="T86" fmla="*/ 843 w 3440"/>
              <a:gd name="T87" fmla="*/ 1777 h 2581"/>
              <a:gd name="T88" fmla="*/ 337 w 3440"/>
              <a:gd name="T89" fmla="*/ 1696 h 2581"/>
              <a:gd name="T90" fmla="*/ 219 w 3440"/>
              <a:gd name="T91" fmla="*/ 1717 h 2581"/>
              <a:gd name="T92" fmla="*/ 105 w 3440"/>
              <a:gd name="T93" fmla="*/ 1646 h 2581"/>
              <a:gd name="T94" fmla="*/ 28 w 3440"/>
              <a:gd name="T95" fmla="*/ 1496 h 2581"/>
              <a:gd name="T96" fmla="*/ 0 w 3440"/>
              <a:gd name="T97" fmla="*/ 1290 h 2581"/>
              <a:gd name="T98" fmla="*/ 28 w 3440"/>
              <a:gd name="T99" fmla="*/ 1085 h 2581"/>
              <a:gd name="T100" fmla="*/ 105 w 3440"/>
              <a:gd name="T101" fmla="*/ 935 h 2581"/>
              <a:gd name="T102" fmla="*/ 219 w 3440"/>
              <a:gd name="T103" fmla="*/ 864 h 2581"/>
              <a:gd name="T104" fmla="*/ 337 w 3440"/>
              <a:gd name="T105" fmla="*/ 885 h 2581"/>
              <a:gd name="T106" fmla="*/ 2693 w 3440"/>
              <a:gd name="T107" fmla="*/ 154 h 2581"/>
              <a:gd name="T108" fmla="*/ 2805 w 3440"/>
              <a:gd name="T109" fmla="*/ 42 h 2581"/>
              <a:gd name="T110" fmla="*/ 2939 w 3440"/>
              <a:gd name="T111" fmla="*/ 0 h 25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3440" h="2581">
                <a:moveTo>
                  <a:pt x="1119" y="1874"/>
                </a:moveTo>
                <a:lnTo>
                  <a:pt x="1005" y="2064"/>
                </a:lnTo>
                <a:lnTo>
                  <a:pt x="1010" y="2080"/>
                </a:lnTo>
                <a:lnTo>
                  <a:pt x="1538" y="2290"/>
                </a:lnTo>
                <a:lnTo>
                  <a:pt x="1551" y="2293"/>
                </a:lnTo>
                <a:lnTo>
                  <a:pt x="1567" y="2292"/>
                </a:lnTo>
                <a:lnTo>
                  <a:pt x="1580" y="2287"/>
                </a:lnTo>
                <a:lnTo>
                  <a:pt x="1593" y="2278"/>
                </a:lnTo>
                <a:lnTo>
                  <a:pt x="1601" y="2266"/>
                </a:lnTo>
                <a:lnTo>
                  <a:pt x="1696" y="2076"/>
                </a:lnTo>
                <a:lnTo>
                  <a:pt x="1119" y="1874"/>
                </a:lnTo>
                <a:close/>
                <a:moveTo>
                  <a:pt x="2939" y="288"/>
                </a:moveTo>
                <a:lnTo>
                  <a:pt x="2927" y="290"/>
                </a:lnTo>
                <a:lnTo>
                  <a:pt x="2916" y="298"/>
                </a:lnTo>
                <a:lnTo>
                  <a:pt x="2902" y="313"/>
                </a:lnTo>
                <a:lnTo>
                  <a:pt x="2889" y="332"/>
                </a:lnTo>
                <a:lnTo>
                  <a:pt x="2874" y="358"/>
                </a:lnTo>
                <a:lnTo>
                  <a:pt x="2859" y="389"/>
                </a:lnTo>
                <a:lnTo>
                  <a:pt x="2844" y="425"/>
                </a:lnTo>
                <a:lnTo>
                  <a:pt x="2829" y="467"/>
                </a:lnTo>
                <a:lnTo>
                  <a:pt x="2814" y="515"/>
                </a:lnTo>
                <a:lnTo>
                  <a:pt x="2800" y="568"/>
                </a:lnTo>
                <a:lnTo>
                  <a:pt x="2785" y="626"/>
                </a:lnTo>
                <a:lnTo>
                  <a:pt x="2773" y="690"/>
                </a:lnTo>
                <a:lnTo>
                  <a:pt x="2761" y="760"/>
                </a:lnTo>
                <a:lnTo>
                  <a:pt x="2750" y="835"/>
                </a:lnTo>
                <a:lnTo>
                  <a:pt x="2742" y="915"/>
                </a:lnTo>
                <a:lnTo>
                  <a:pt x="2733" y="1001"/>
                </a:lnTo>
                <a:lnTo>
                  <a:pt x="2728" y="1092"/>
                </a:lnTo>
                <a:lnTo>
                  <a:pt x="2725" y="1188"/>
                </a:lnTo>
                <a:lnTo>
                  <a:pt x="2723" y="1290"/>
                </a:lnTo>
                <a:lnTo>
                  <a:pt x="2725" y="1393"/>
                </a:lnTo>
                <a:lnTo>
                  <a:pt x="2728" y="1489"/>
                </a:lnTo>
                <a:lnTo>
                  <a:pt x="2733" y="1580"/>
                </a:lnTo>
                <a:lnTo>
                  <a:pt x="2742" y="1666"/>
                </a:lnTo>
                <a:lnTo>
                  <a:pt x="2750" y="1746"/>
                </a:lnTo>
                <a:lnTo>
                  <a:pt x="2761" y="1821"/>
                </a:lnTo>
                <a:lnTo>
                  <a:pt x="2773" y="1891"/>
                </a:lnTo>
                <a:lnTo>
                  <a:pt x="2785" y="1955"/>
                </a:lnTo>
                <a:lnTo>
                  <a:pt x="2800" y="2013"/>
                </a:lnTo>
                <a:lnTo>
                  <a:pt x="2814" y="2066"/>
                </a:lnTo>
                <a:lnTo>
                  <a:pt x="2829" y="2114"/>
                </a:lnTo>
                <a:lnTo>
                  <a:pt x="2844" y="2156"/>
                </a:lnTo>
                <a:lnTo>
                  <a:pt x="2859" y="2192"/>
                </a:lnTo>
                <a:lnTo>
                  <a:pt x="2874" y="2223"/>
                </a:lnTo>
                <a:lnTo>
                  <a:pt x="2889" y="2248"/>
                </a:lnTo>
                <a:lnTo>
                  <a:pt x="2902" y="2268"/>
                </a:lnTo>
                <a:lnTo>
                  <a:pt x="2916" y="2283"/>
                </a:lnTo>
                <a:lnTo>
                  <a:pt x="2927" y="2291"/>
                </a:lnTo>
                <a:lnTo>
                  <a:pt x="2939" y="2293"/>
                </a:lnTo>
                <a:lnTo>
                  <a:pt x="2949" y="2291"/>
                </a:lnTo>
                <a:lnTo>
                  <a:pt x="2962" y="2283"/>
                </a:lnTo>
                <a:lnTo>
                  <a:pt x="2974" y="2268"/>
                </a:lnTo>
                <a:lnTo>
                  <a:pt x="2989" y="2248"/>
                </a:lnTo>
                <a:lnTo>
                  <a:pt x="3003" y="2223"/>
                </a:lnTo>
                <a:lnTo>
                  <a:pt x="3018" y="2192"/>
                </a:lnTo>
                <a:lnTo>
                  <a:pt x="3032" y="2156"/>
                </a:lnTo>
                <a:lnTo>
                  <a:pt x="3048" y="2114"/>
                </a:lnTo>
                <a:lnTo>
                  <a:pt x="3063" y="2066"/>
                </a:lnTo>
                <a:lnTo>
                  <a:pt x="3077" y="2013"/>
                </a:lnTo>
                <a:lnTo>
                  <a:pt x="3091" y="1955"/>
                </a:lnTo>
                <a:lnTo>
                  <a:pt x="3104" y="1891"/>
                </a:lnTo>
                <a:lnTo>
                  <a:pt x="3116" y="1821"/>
                </a:lnTo>
                <a:lnTo>
                  <a:pt x="3126" y="1746"/>
                </a:lnTo>
                <a:lnTo>
                  <a:pt x="3136" y="1666"/>
                </a:lnTo>
                <a:lnTo>
                  <a:pt x="3143" y="1580"/>
                </a:lnTo>
                <a:lnTo>
                  <a:pt x="3148" y="1489"/>
                </a:lnTo>
                <a:lnTo>
                  <a:pt x="3152" y="1393"/>
                </a:lnTo>
                <a:lnTo>
                  <a:pt x="3153" y="1290"/>
                </a:lnTo>
                <a:lnTo>
                  <a:pt x="3152" y="1188"/>
                </a:lnTo>
                <a:lnTo>
                  <a:pt x="3148" y="1092"/>
                </a:lnTo>
                <a:lnTo>
                  <a:pt x="3143" y="1001"/>
                </a:lnTo>
                <a:lnTo>
                  <a:pt x="3136" y="915"/>
                </a:lnTo>
                <a:lnTo>
                  <a:pt x="3126" y="835"/>
                </a:lnTo>
                <a:lnTo>
                  <a:pt x="3116" y="760"/>
                </a:lnTo>
                <a:lnTo>
                  <a:pt x="3104" y="690"/>
                </a:lnTo>
                <a:lnTo>
                  <a:pt x="3091" y="626"/>
                </a:lnTo>
                <a:lnTo>
                  <a:pt x="3077" y="568"/>
                </a:lnTo>
                <a:lnTo>
                  <a:pt x="3063" y="515"/>
                </a:lnTo>
                <a:lnTo>
                  <a:pt x="3048" y="467"/>
                </a:lnTo>
                <a:lnTo>
                  <a:pt x="3032" y="425"/>
                </a:lnTo>
                <a:lnTo>
                  <a:pt x="3018" y="389"/>
                </a:lnTo>
                <a:lnTo>
                  <a:pt x="3003" y="358"/>
                </a:lnTo>
                <a:lnTo>
                  <a:pt x="2989" y="332"/>
                </a:lnTo>
                <a:lnTo>
                  <a:pt x="2974" y="313"/>
                </a:lnTo>
                <a:lnTo>
                  <a:pt x="2962" y="298"/>
                </a:lnTo>
                <a:lnTo>
                  <a:pt x="2949" y="290"/>
                </a:lnTo>
                <a:lnTo>
                  <a:pt x="2939" y="288"/>
                </a:lnTo>
                <a:close/>
                <a:moveTo>
                  <a:pt x="2939" y="0"/>
                </a:moveTo>
                <a:lnTo>
                  <a:pt x="2977" y="4"/>
                </a:lnTo>
                <a:lnTo>
                  <a:pt x="3014" y="12"/>
                </a:lnTo>
                <a:lnTo>
                  <a:pt x="3049" y="28"/>
                </a:lnTo>
                <a:lnTo>
                  <a:pt x="3083" y="49"/>
                </a:lnTo>
                <a:lnTo>
                  <a:pt x="3116" y="75"/>
                </a:lnTo>
                <a:lnTo>
                  <a:pt x="3147" y="105"/>
                </a:lnTo>
                <a:lnTo>
                  <a:pt x="3176" y="142"/>
                </a:lnTo>
                <a:lnTo>
                  <a:pt x="3204" y="181"/>
                </a:lnTo>
                <a:lnTo>
                  <a:pt x="3230" y="226"/>
                </a:lnTo>
                <a:lnTo>
                  <a:pt x="3255" y="274"/>
                </a:lnTo>
                <a:lnTo>
                  <a:pt x="3279" y="326"/>
                </a:lnTo>
                <a:lnTo>
                  <a:pt x="3301" y="383"/>
                </a:lnTo>
                <a:lnTo>
                  <a:pt x="3321" y="441"/>
                </a:lnTo>
                <a:lnTo>
                  <a:pt x="3340" y="502"/>
                </a:lnTo>
                <a:lnTo>
                  <a:pt x="3358" y="566"/>
                </a:lnTo>
                <a:lnTo>
                  <a:pt x="3373" y="633"/>
                </a:lnTo>
                <a:lnTo>
                  <a:pt x="3387" y="702"/>
                </a:lnTo>
                <a:lnTo>
                  <a:pt x="3399" y="771"/>
                </a:lnTo>
                <a:lnTo>
                  <a:pt x="3410" y="843"/>
                </a:lnTo>
                <a:lnTo>
                  <a:pt x="3419" y="916"/>
                </a:lnTo>
                <a:lnTo>
                  <a:pt x="3426" y="990"/>
                </a:lnTo>
                <a:lnTo>
                  <a:pt x="3433" y="1065"/>
                </a:lnTo>
                <a:lnTo>
                  <a:pt x="3437" y="1140"/>
                </a:lnTo>
                <a:lnTo>
                  <a:pt x="3439" y="1215"/>
                </a:lnTo>
                <a:lnTo>
                  <a:pt x="3440" y="1290"/>
                </a:lnTo>
                <a:lnTo>
                  <a:pt x="3439" y="1366"/>
                </a:lnTo>
                <a:lnTo>
                  <a:pt x="3437" y="1441"/>
                </a:lnTo>
                <a:lnTo>
                  <a:pt x="3433" y="1516"/>
                </a:lnTo>
                <a:lnTo>
                  <a:pt x="3426" y="1591"/>
                </a:lnTo>
                <a:lnTo>
                  <a:pt x="3419" y="1665"/>
                </a:lnTo>
                <a:lnTo>
                  <a:pt x="3410" y="1738"/>
                </a:lnTo>
                <a:lnTo>
                  <a:pt x="3399" y="1810"/>
                </a:lnTo>
                <a:lnTo>
                  <a:pt x="3387" y="1879"/>
                </a:lnTo>
                <a:lnTo>
                  <a:pt x="3373" y="1948"/>
                </a:lnTo>
                <a:lnTo>
                  <a:pt x="3358" y="2015"/>
                </a:lnTo>
                <a:lnTo>
                  <a:pt x="3340" y="2079"/>
                </a:lnTo>
                <a:lnTo>
                  <a:pt x="3321" y="2140"/>
                </a:lnTo>
                <a:lnTo>
                  <a:pt x="3301" y="2198"/>
                </a:lnTo>
                <a:lnTo>
                  <a:pt x="3279" y="2255"/>
                </a:lnTo>
                <a:lnTo>
                  <a:pt x="3255" y="2307"/>
                </a:lnTo>
                <a:lnTo>
                  <a:pt x="3230" y="2355"/>
                </a:lnTo>
                <a:lnTo>
                  <a:pt x="3204" y="2400"/>
                </a:lnTo>
                <a:lnTo>
                  <a:pt x="3176" y="2439"/>
                </a:lnTo>
                <a:lnTo>
                  <a:pt x="3147" y="2476"/>
                </a:lnTo>
                <a:lnTo>
                  <a:pt x="3116" y="2506"/>
                </a:lnTo>
                <a:lnTo>
                  <a:pt x="3083" y="2532"/>
                </a:lnTo>
                <a:lnTo>
                  <a:pt x="3049" y="2553"/>
                </a:lnTo>
                <a:lnTo>
                  <a:pt x="3014" y="2568"/>
                </a:lnTo>
                <a:lnTo>
                  <a:pt x="2977" y="2577"/>
                </a:lnTo>
                <a:lnTo>
                  <a:pt x="2939" y="2581"/>
                </a:lnTo>
                <a:lnTo>
                  <a:pt x="2903" y="2578"/>
                </a:lnTo>
                <a:lnTo>
                  <a:pt x="2870" y="2570"/>
                </a:lnTo>
                <a:lnTo>
                  <a:pt x="2836" y="2557"/>
                </a:lnTo>
                <a:lnTo>
                  <a:pt x="2805" y="2539"/>
                </a:lnTo>
                <a:lnTo>
                  <a:pt x="2775" y="2517"/>
                </a:lnTo>
                <a:lnTo>
                  <a:pt x="2746" y="2491"/>
                </a:lnTo>
                <a:lnTo>
                  <a:pt x="2719" y="2461"/>
                </a:lnTo>
                <a:lnTo>
                  <a:pt x="2693" y="2427"/>
                </a:lnTo>
                <a:lnTo>
                  <a:pt x="1968" y="2172"/>
                </a:lnTo>
                <a:lnTo>
                  <a:pt x="1858" y="2394"/>
                </a:lnTo>
                <a:lnTo>
                  <a:pt x="1836" y="2431"/>
                </a:lnTo>
                <a:lnTo>
                  <a:pt x="1810" y="2465"/>
                </a:lnTo>
                <a:lnTo>
                  <a:pt x="1780" y="2494"/>
                </a:lnTo>
                <a:lnTo>
                  <a:pt x="1748" y="2519"/>
                </a:lnTo>
                <a:lnTo>
                  <a:pt x="1713" y="2541"/>
                </a:lnTo>
                <a:lnTo>
                  <a:pt x="1675" y="2558"/>
                </a:lnTo>
                <a:lnTo>
                  <a:pt x="1637" y="2571"/>
                </a:lnTo>
                <a:lnTo>
                  <a:pt x="1596" y="2578"/>
                </a:lnTo>
                <a:lnTo>
                  <a:pt x="1554" y="2580"/>
                </a:lnTo>
                <a:lnTo>
                  <a:pt x="1513" y="2578"/>
                </a:lnTo>
                <a:lnTo>
                  <a:pt x="1472" y="2570"/>
                </a:lnTo>
                <a:lnTo>
                  <a:pt x="1431" y="2556"/>
                </a:lnTo>
                <a:lnTo>
                  <a:pt x="904" y="2345"/>
                </a:lnTo>
                <a:lnTo>
                  <a:pt x="867" y="2328"/>
                </a:lnTo>
                <a:lnTo>
                  <a:pt x="834" y="2307"/>
                </a:lnTo>
                <a:lnTo>
                  <a:pt x="805" y="2281"/>
                </a:lnTo>
                <a:lnTo>
                  <a:pt x="779" y="2252"/>
                </a:lnTo>
                <a:lnTo>
                  <a:pt x="757" y="2220"/>
                </a:lnTo>
                <a:lnTo>
                  <a:pt x="740" y="2186"/>
                </a:lnTo>
                <a:lnTo>
                  <a:pt x="728" y="2148"/>
                </a:lnTo>
                <a:lnTo>
                  <a:pt x="719" y="2110"/>
                </a:lnTo>
                <a:lnTo>
                  <a:pt x="717" y="2069"/>
                </a:lnTo>
                <a:lnTo>
                  <a:pt x="719" y="2030"/>
                </a:lnTo>
                <a:lnTo>
                  <a:pt x="728" y="1990"/>
                </a:lnTo>
                <a:lnTo>
                  <a:pt x="741" y="1952"/>
                </a:lnTo>
                <a:lnTo>
                  <a:pt x="759" y="1917"/>
                </a:lnTo>
                <a:lnTo>
                  <a:pt x="843" y="1777"/>
                </a:lnTo>
                <a:lnTo>
                  <a:pt x="410" y="1625"/>
                </a:lnTo>
                <a:lnTo>
                  <a:pt x="388" y="1653"/>
                </a:lnTo>
                <a:lnTo>
                  <a:pt x="363" y="1677"/>
                </a:lnTo>
                <a:lnTo>
                  <a:pt x="337" y="1696"/>
                </a:lnTo>
                <a:lnTo>
                  <a:pt x="310" y="1710"/>
                </a:lnTo>
                <a:lnTo>
                  <a:pt x="280" y="1718"/>
                </a:lnTo>
                <a:lnTo>
                  <a:pt x="251" y="1721"/>
                </a:lnTo>
                <a:lnTo>
                  <a:pt x="219" y="1717"/>
                </a:lnTo>
                <a:lnTo>
                  <a:pt x="188" y="1707"/>
                </a:lnTo>
                <a:lnTo>
                  <a:pt x="158" y="1693"/>
                </a:lnTo>
                <a:lnTo>
                  <a:pt x="131" y="1672"/>
                </a:lnTo>
                <a:lnTo>
                  <a:pt x="105" y="1646"/>
                </a:lnTo>
                <a:lnTo>
                  <a:pt x="82" y="1615"/>
                </a:lnTo>
                <a:lnTo>
                  <a:pt x="62" y="1579"/>
                </a:lnTo>
                <a:lnTo>
                  <a:pt x="44" y="1540"/>
                </a:lnTo>
                <a:lnTo>
                  <a:pt x="28" y="1496"/>
                </a:lnTo>
                <a:lnTo>
                  <a:pt x="17" y="1449"/>
                </a:lnTo>
                <a:lnTo>
                  <a:pt x="7" y="1399"/>
                </a:lnTo>
                <a:lnTo>
                  <a:pt x="2" y="1346"/>
                </a:lnTo>
                <a:lnTo>
                  <a:pt x="0" y="1290"/>
                </a:lnTo>
                <a:lnTo>
                  <a:pt x="2" y="1235"/>
                </a:lnTo>
                <a:lnTo>
                  <a:pt x="7" y="1182"/>
                </a:lnTo>
                <a:lnTo>
                  <a:pt x="17" y="1132"/>
                </a:lnTo>
                <a:lnTo>
                  <a:pt x="28" y="1085"/>
                </a:lnTo>
                <a:lnTo>
                  <a:pt x="44" y="1041"/>
                </a:lnTo>
                <a:lnTo>
                  <a:pt x="62" y="1002"/>
                </a:lnTo>
                <a:lnTo>
                  <a:pt x="82" y="966"/>
                </a:lnTo>
                <a:lnTo>
                  <a:pt x="105" y="935"/>
                </a:lnTo>
                <a:lnTo>
                  <a:pt x="131" y="909"/>
                </a:lnTo>
                <a:lnTo>
                  <a:pt x="158" y="888"/>
                </a:lnTo>
                <a:lnTo>
                  <a:pt x="188" y="874"/>
                </a:lnTo>
                <a:lnTo>
                  <a:pt x="219" y="864"/>
                </a:lnTo>
                <a:lnTo>
                  <a:pt x="251" y="861"/>
                </a:lnTo>
                <a:lnTo>
                  <a:pt x="280" y="863"/>
                </a:lnTo>
                <a:lnTo>
                  <a:pt x="310" y="871"/>
                </a:lnTo>
                <a:lnTo>
                  <a:pt x="337" y="885"/>
                </a:lnTo>
                <a:lnTo>
                  <a:pt x="363" y="904"/>
                </a:lnTo>
                <a:lnTo>
                  <a:pt x="388" y="928"/>
                </a:lnTo>
                <a:lnTo>
                  <a:pt x="410" y="956"/>
                </a:lnTo>
                <a:lnTo>
                  <a:pt x="2693" y="154"/>
                </a:lnTo>
                <a:lnTo>
                  <a:pt x="2719" y="120"/>
                </a:lnTo>
                <a:lnTo>
                  <a:pt x="2747" y="90"/>
                </a:lnTo>
                <a:lnTo>
                  <a:pt x="2775" y="64"/>
                </a:lnTo>
                <a:lnTo>
                  <a:pt x="2805" y="42"/>
                </a:lnTo>
                <a:lnTo>
                  <a:pt x="2836" y="24"/>
                </a:lnTo>
                <a:lnTo>
                  <a:pt x="2870" y="11"/>
                </a:lnTo>
                <a:lnTo>
                  <a:pt x="2903" y="3"/>
                </a:lnTo>
                <a:lnTo>
                  <a:pt x="2939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grpSp>
        <p:nvGrpSpPr>
          <p:cNvPr id="75" name="Group 53">
            <a:extLst>
              <a:ext uri="{FF2B5EF4-FFF2-40B4-BE49-F238E27FC236}">
                <a16:creationId xmlns:a16="http://schemas.microsoft.com/office/drawing/2014/main" id="{1EA02360-FDDD-467A-BB76-DFC76B1C584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238115" y="4137342"/>
            <a:ext cx="482140" cy="614680"/>
            <a:chOff x="2231" y="3366"/>
            <a:chExt cx="251" cy="320"/>
          </a:xfrm>
          <a:solidFill>
            <a:schemeClr val="bg1"/>
          </a:solidFill>
        </p:grpSpPr>
        <p:sp>
          <p:nvSpPr>
            <p:cNvPr id="107" name="Freeform 55">
              <a:extLst>
                <a:ext uri="{FF2B5EF4-FFF2-40B4-BE49-F238E27FC236}">
                  <a16:creationId xmlns:a16="http://schemas.microsoft.com/office/drawing/2014/main" id="{95CFC520-1082-4652-8D94-31E30A5F7A6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31" y="3366"/>
              <a:ext cx="251" cy="320"/>
            </a:xfrm>
            <a:custGeom>
              <a:avLst/>
              <a:gdLst>
                <a:gd name="T0" fmla="*/ 1094 w 2765"/>
                <a:gd name="T1" fmla="*/ 768 h 3520"/>
                <a:gd name="T2" fmla="*/ 866 w 2765"/>
                <a:gd name="T3" fmla="*/ 833 h 3520"/>
                <a:gd name="T4" fmla="*/ 663 w 2765"/>
                <a:gd name="T5" fmla="*/ 948 h 3520"/>
                <a:gd name="T6" fmla="*/ 494 w 2765"/>
                <a:gd name="T7" fmla="*/ 1106 h 3520"/>
                <a:gd name="T8" fmla="*/ 364 w 2765"/>
                <a:gd name="T9" fmla="*/ 1298 h 3520"/>
                <a:gd name="T10" fmla="*/ 280 w 2765"/>
                <a:gd name="T11" fmla="*/ 1519 h 3520"/>
                <a:gd name="T12" fmla="*/ 252 w 2765"/>
                <a:gd name="T13" fmla="*/ 1760 h 3520"/>
                <a:gd name="T14" fmla="*/ 280 w 2765"/>
                <a:gd name="T15" fmla="*/ 2001 h 3520"/>
                <a:gd name="T16" fmla="*/ 364 w 2765"/>
                <a:gd name="T17" fmla="*/ 2222 h 3520"/>
                <a:gd name="T18" fmla="*/ 494 w 2765"/>
                <a:gd name="T19" fmla="*/ 2414 h 3520"/>
                <a:gd name="T20" fmla="*/ 663 w 2765"/>
                <a:gd name="T21" fmla="*/ 2572 h 3520"/>
                <a:gd name="T22" fmla="*/ 866 w 2765"/>
                <a:gd name="T23" fmla="*/ 2687 h 3520"/>
                <a:gd name="T24" fmla="*/ 1094 w 2765"/>
                <a:gd name="T25" fmla="*/ 2752 h 3520"/>
                <a:gd name="T26" fmla="*/ 1339 w 2765"/>
                <a:gd name="T27" fmla="*/ 2763 h 3520"/>
                <a:gd name="T28" fmla="*/ 1574 w 2765"/>
                <a:gd name="T29" fmla="*/ 2715 h 3520"/>
                <a:gd name="T30" fmla="*/ 1786 w 2765"/>
                <a:gd name="T31" fmla="*/ 2614 h 3520"/>
                <a:gd name="T32" fmla="*/ 1967 w 2765"/>
                <a:gd name="T33" fmla="*/ 2470 h 3520"/>
                <a:gd name="T34" fmla="*/ 2111 w 2765"/>
                <a:gd name="T35" fmla="*/ 2289 h 3520"/>
                <a:gd name="T36" fmla="*/ 2210 w 2765"/>
                <a:gd name="T37" fmla="*/ 2078 h 3520"/>
                <a:gd name="T38" fmla="*/ 2258 w 2765"/>
                <a:gd name="T39" fmla="*/ 1842 h 3520"/>
                <a:gd name="T40" fmla="*/ 2249 w 2765"/>
                <a:gd name="T41" fmla="*/ 1597 h 3520"/>
                <a:gd name="T42" fmla="*/ 2182 w 2765"/>
                <a:gd name="T43" fmla="*/ 1369 h 3520"/>
                <a:gd name="T44" fmla="*/ 2067 w 2765"/>
                <a:gd name="T45" fmla="*/ 1167 h 3520"/>
                <a:gd name="T46" fmla="*/ 1911 w 2765"/>
                <a:gd name="T47" fmla="*/ 996 h 3520"/>
                <a:gd name="T48" fmla="*/ 1718 w 2765"/>
                <a:gd name="T49" fmla="*/ 867 h 3520"/>
                <a:gd name="T50" fmla="*/ 1498 w 2765"/>
                <a:gd name="T51" fmla="*/ 784 h 3520"/>
                <a:gd name="T52" fmla="*/ 1256 w 2765"/>
                <a:gd name="T53" fmla="*/ 754 h 3520"/>
                <a:gd name="T54" fmla="*/ 1934 w 2765"/>
                <a:gd name="T55" fmla="*/ 702 h 3520"/>
                <a:gd name="T56" fmla="*/ 2136 w 2765"/>
                <a:gd name="T57" fmla="*/ 863 h 3520"/>
                <a:gd name="T58" fmla="*/ 2301 w 2765"/>
                <a:gd name="T59" fmla="*/ 1061 h 3520"/>
                <a:gd name="T60" fmla="*/ 2422 w 2765"/>
                <a:gd name="T61" fmla="*/ 1291 h 3520"/>
                <a:gd name="T62" fmla="*/ 2495 w 2765"/>
                <a:gd name="T63" fmla="*/ 1545 h 3520"/>
                <a:gd name="T64" fmla="*/ 2765 w 2765"/>
                <a:gd name="T65" fmla="*/ 1886 h 3520"/>
                <a:gd name="T66" fmla="*/ 2477 w 2765"/>
                <a:gd name="T67" fmla="*/ 2062 h 3520"/>
                <a:gd name="T68" fmla="*/ 2387 w 2765"/>
                <a:gd name="T69" fmla="*/ 2309 h 3520"/>
                <a:gd name="T70" fmla="*/ 2250 w 2765"/>
                <a:gd name="T71" fmla="*/ 2529 h 3520"/>
                <a:gd name="T72" fmla="*/ 2073 w 2765"/>
                <a:gd name="T73" fmla="*/ 2715 h 3520"/>
                <a:gd name="T74" fmla="*/ 1759 w 2765"/>
                <a:gd name="T75" fmla="*/ 3520 h 3520"/>
                <a:gd name="T76" fmla="*/ 511 w 2765"/>
                <a:gd name="T77" fmla="*/ 2770 h 3520"/>
                <a:gd name="T78" fmla="*/ 327 w 2765"/>
                <a:gd name="T79" fmla="*/ 2605 h 3520"/>
                <a:gd name="T80" fmla="*/ 179 w 2765"/>
                <a:gd name="T81" fmla="*/ 2407 h 3520"/>
                <a:gd name="T82" fmla="*/ 72 w 2765"/>
                <a:gd name="T83" fmla="*/ 2181 h 3520"/>
                <a:gd name="T84" fmla="*/ 12 w 2765"/>
                <a:gd name="T85" fmla="*/ 1935 h 3520"/>
                <a:gd name="T86" fmla="*/ 3 w 2765"/>
                <a:gd name="T87" fmla="*/ 1671 h 3520"/>
                <a:gd name="T88" fmla="*/ 47 w 2765"/>
                <a:gd name="T89" fmla="*/ 1419 h 3520"/>
                <a:gd name="T90" fmla="*/ 139 w 2765"/>
                <a:gd name="T91" fmla="*/ 1185 h 3520"/>
                <a:gd name="T92" fmla="*/ 274 w 2765"/>
                <a:gd name="T93" fmla="*/ 977 h 3520"/>
                <a:gd name="T94" fmla="*/ 446 w 2765"/>
                <a:gd name="T95" fmla="*/ 801 h 3520"/>
                <a:gd name="T96" fmla="*/ 754 w 2765"/>
                <a:gd name="T97" fmla="*/ 0 h 3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765" h="3520">
                  <a:moveTo>
                    <a:pt x="1256" y="754"/>
                  </a:moveTo>
                  <a:lnTo>
                    <a:pt x="1174" y="757"/>
                  </a:lnTo>
                  <a:lnTo>
                    <a:pt x="1094" y="768"/>
                  </a:lnTo>
                  <a:lnTo>
                    <a:pt x="1015" y="784"/>
                  </a:lnTo>
                  <a:lnTo>
                    <a:pt x="939" y="805"/>
                  </a:lnTo>
                  <a:lnTo>
                    <a:pt x="866" y="833"/>
                  </a:lnTo>
                  <a:lnTo>
                    <a:pt x="795" y="867"/>
                  </a:lnTo>
                  <a:lnTo>
                    <a:pt x="727" y="906"/>
                  </a:lnTo>
                  <a:lnTo>
                    <a:pt x="663" y="948"/>
                  </a:lnTo>
                  <a:lnTo>
                    <a:pt x="602" y="996"/>
                  </a:lnTo>
                  <a:lnTo>
                    <a:pt x="546" y="1050"/>
                  </a:lnTo>
                  <a:lnTo>
                    <a:pt x="494" y="1106"/>
                  </a:lnTo>
                  <a:lnTo>
                    <a:pt x="446" y="1167"/>
                  </a:lnTo>
                  <a:lnTo>
                    <a:pt x="402" y="1231"/>
                  </a:lnTo>
                  <a:lnTo>
                    <a:pt x="364" y="1298"/>
                  </a:lnTo>
                  <a:lnTo>
                    <a:pt x="331" y="1369"/>
                  </a:lnTo>
                  <a:lnTo>
                    <a:pt x="303" y="1442"/>
                  </a:lnTo>
                  <a:lnTo>
                    <a:pt x="280" y="1519"/>
                  </a:lnTo>
                  <a:lnTo>
                    <a:pt x="264" y="1597"/>
                  </a:lnTo>
                  <a:lnTo>
                    <a:pt x="255" y="1678"/>
                  </a:lnTo>
                  <a:lnTo>
                    <a:pt x="252" y="1760"/>
                  </a:lnTo>
                  <a:lnTo>
                    <a:pt x="255" y="1842"/>
                  </a:lnTo>
                  <a:lnTo>
                    <a:pt x="264" y="1923"/>
                  </a:lnTo>
                  <a:lnTo>
                    <a:pt x="280" y="2001"/>
                  </a:lnTo>
                  <a:lnTo>
                    <a:pt x="303" y="2078"/>
                  </a:lnTo>
                  <a:lnTo>
                    <a:pt x="331" y="2151"/>
                  </a:lnTo>
                  <a:lnTo>
                    <a:pt x="364" y="2222"/>
                  </a:lnTo>
                  <a:lnTo>
                    <a:pt x="402" y="2289"/>
                  </a:lnTo>
                  <a:lnTo>
                    <a:pt x="446" y="2353"/>
                  </a:lnTo>
                  <a:lnTo>
                    <a:pt x="494" y="2414"/>
                  </a:lnTo>
                  <a:lnTo>
                    <a:pt x="546" y="2470"/>
                  </a:lnTo>
                  <a:lnTo>
                    <a:pt x="602" y="2524"/>
                  </a:lnTo>
                  <a:lnTo>
                    <a:pt x="663" y="2572"/>
                  </a:lnTo>
                  <a:lnTo>
                    <a:pt x="727" y="2614"/>
                  </a:lnTo>
                  <a:lnTo>
                    <a:pt x="795" y="2653"/>
                  </a:lnTo>
                  <a:lnTo>
                    <a:pt x="866" y="2687"/>
                  </a:lnTo>
                  <a:lnTo>
                    <a:pt x="939" y="2715"/>
                  </a:lnTo>
                  <a:lnTo>
                    <a:pt x="1015" y="2736"/>
                  </a:lnTo>
                  <a:lnTo>
                    <a:pt x="1094" y="2752"/>
                  </a:lnTo>
                  <a:lnTo>
                    <a:pt x="1174" y="2763"/>
                  </a:lnTo>
                  <a:lnTo>
                    <a:pt x="1256" y="2766"/>
                  </a:lnTo>
                  <a:lnTo>
                    <a:pt x="1339" y="2763"/>
                  </a:lnTo>
                  <a:lnTo>
                    <a:pt x="1419" y="2752"/>
                  </a:lnTo>
                  <a:lnTo>
                    <a:pt x="1498" y="2736"/>
                  </a:lnTo>
                  <a:lnTo>
                    <a:pt x="1574" y="2715"/>
                  </a:lnTo>
                  <a:lnTo>
                    <a:pt x="1647" y="2687"/>
                  </a:lnTo>
                  <a:lnTo>
                    <a:pt x="1718" y="2653"/>
                  </a:lnTo>
                  <a:lnTo>
                    <a:pt x="1786" y="2614"/>
                  </a:lnTo>
                  <a:lnTo>
                    <a:pt x="1850" y="2572"/>
                  </a:lnTo>
                  <a:lnTo>
                    <a:pt x="1911" y="2524"/>
                  </a:lnTo>
                  <a:lnTo>
                    <a:pt x="1967" y="2470"/>
                  </a:lnTo>
                  <a:lnTo>
                    <a:pt x="2019" y="2414"/>
                  </a:lnTo>
                  <a:lnTo>
                    <a:pt x="2067" y="2353"/>
                  </a:lnTo>
                  <a:lnTo>
                    <a:pt x="2111" y="2289"/>
                  </a:lnTo>
                  <a:lnTo>
                    <a:pt x="2149" y="2222"/>
                  </a:lnTo>
                  <a:lnTo>
                    <a:pt x="2182" y="2151"/>
                  </a:lnTo>
                  <a:lnTo>
                    <a:pt x="2210" y="2078"/>
                  </a:lnTo>
                  <a:lnTo>
                    <a:pt x="2233" y="2001"/>
                  </a:lnTo>
                  <a:lnTo>
                    <a:pt x="2249" y="1923"/>
                  </a:lnTo>
                  <a:lnTo>
                    <a:pt x="2258" y="1842"/>
                  </a:lnTo>
                  <a:lnTo>
                    <a:pt x="2261" y="1760"/>
                  </a:lnTo>
                  <a:lnTo>
                    <a:pt x="2258" y="1678"/>
                  </a:lnTo>
                  <a:lnTo>
                    <a:pt x="2249" y="1597"/>
                  </a:lnTo>
                  <a:lnTo>
                    <a:pt x="2233" y="1519"/>
                  </a:lnTo>
                  <a:lnTo>
                    <a:pt x="2210" y="1442"/>
                  </a:lnTo>
                  <a:lnTo>
                    <a:pt x="2182" y="1369"/>
                  </a:lnTo>
                  <a:lnTo>
                    <a:pt x="2149" y="1298"/>
                  </a:lnTo>
                  <a:lnTo>
                    <a:pt x="2111" y="1231"/>
                  </a:lnTo>
                  <a:lnTo>
                    <a:pt x="2067" y="1167"/>
                  </a:lnTo>
                  <a:lnTo>
                    <a:pt x="2019" y="1106"/>
                  </a:lnTo>
                  <a:lnTo>
                    <a:pt x="1967" y="1050"/>
                  </a:lnTo>
                  <a:lnTo>
                    <a:pt x="1911" y="996"/>
                  </a:lnTo>
                  <a:lnTo>
                    <a:pt x="1850" y="948"/>
                  </a:lnTo>
                  <a:lnTo>
                    <a:pt x="1786" y="906"/>
                  </a:lnTo>
                  <a:lnTo>
                    <a:pt x="1718" y="867"/>
                  </a:lnTo>
                  <a:lnTo>
                    <a:pt x="1647" y="833"/>
                  </a:lnTo>
                  <a:lnTo>
                    <a:pt x="1574" y="805"/>
                  </a:lnTo>
                  <a:lnTo>
                    <a:pt x="1498" y="784"/>
                  </a:lnTo>
                  <a:lnTo>
                    <a:pt x="1419" y="768"/>
                  </a:lnTo>
                  <a:lnTo>
                    <a:pt x="1339" y="757"/>
                  </a:lnTo>
                  <a:lnTo>
                    <a:pt x="1256" y="754"/>
                  </a:lnTo>
                  <a:close/>
                  <a:moveTo>
                    <a:pt x="754" y="0"/>
                  </a:moveTo>
                  <a:lnTo>
                    <a:pt x="1759" y="0"/>
                  </a:lnTo>
                  <a:lnTo>
                    <a:pt x="1934" y="702"/>
                  </a:lnTo>
                  <a:lnTo>
                    <a:pt x="2005" y="751"/>
                  </a:lnTo>
                  <a:lnTo>
                    <a:pt x="2073" y="805"/>
                  </a:lnTo>
                  <a:lnTo>
                    <a:pt x="2136" y="863"/>
                  </a:lnTo>
                  <a:lnTo>
                    <a:pt x="2195" y="925"/>
                  </a:lnTo>
                  <a:lnTo>
                    <a:pt x="2250" y="991"/>
                  </a:lnTo>
                  <a:lnTo>
                    <a:pt x="2301" y="1061"/>
                  </a:lnTo>
                  <a:lnTo>
                    <a:pt x="2347" y="1134"/>
                  </a:lnTo>
                  <a:lnTo>
                    <a:pt x="2387" y="1211"/>
                  </a:lnTo>
                  <a:lnTo>
                    <a:pt x="2422" y="1291"/>
                  </a:lnTo>
                  <a:lnTo>
                    <a:pt x="2452" y="1373"/>
                  </a:lnTo>
                  <a:lnTo>
                    <a:pt x="2477" y="1458"/>
                  </a:lnTo>
                  <a:lnTo>
                    <a:pt x="2495" y="1545"/>
                  </a:lnTo>
                  <a:lnTo>
                    <a:pt x="2507" y="1634"/>
                  </a:lnTo>
                  <a:lnTo>
                    <a:pt x="2765" y="1634"/>
                  </a:lnTo>
                  <a:lnTo>
                    <a:pt x="2765" y="1886"/>
                  </a:lnTo>
                  <a:lnTo>
                    <a:pt x="2507" y="1886"/>
                  </a:lnTo>
                  <a:lnTo>
                    <a:pt x="2495" y="1975"/>
                  </a:lnTo>
                  <a:lnTo>
                    <a:pt x="2477" y="2062"/>
                  </a:lnTo>
                  <a:lnTo>
                    <a:pt x="2452" y="2147"/>
                  </a:lnTo>
                  <a:lnTo>
                    <a:pt x="2422" y="2229"/>
                  </a:lnTo>
                  <a:lnTo>
                    <a:pt x="2387" y="2309"/>
                  </a:lnTo>
                  <a:lnTo>
                    <a:pt x="2347" y="2386"/>
                  </a:lnTo>
                  <a:lnTo>
                    <a:pt x="2301" y="2459"/>
                  </a:lnTo>
                  <a:lnTo>
                    <a:pt x="2250" y="2529"/>
                  </a:lnTo>
                  <a:lnTo>
                    <a:pt x="2195" y="2595"/>
                  </a:lnTo>
                  <a:lnTo>
                    <a:pt x="2136" y="2657"/>
                  </a:lnTo>
                  <a:lnTo>
                    <a:pt x="2073" y="2715"/>
                  </a:lnTo>
                  <a:lnTo>
                    <a:pt x="2005" y="2769"/>
                  </a:lnTo>
                  <a:lnTo>
                    <a:pt x="1934" y="2818"/>
                  </a:lnTo>
                  <a:lnTo>
                    <a:pt x="1759" y="3520"/>
                  </a:lnTo>
                  <a:lnTo>
                    <a:pt x="754" y="3520"/>
                  </a:lnTo>
                  <a:lnTo>
                    <a:pt x="578" y="2817"/>
                  </a:lnTo>
                  <a:lnTo>
                    <a:pt x="511" y="2770"/>
                  </a:lnTo>
                  <a:lnTo>
                    <a:pt x="446" y="2719"/>
                  </a:lnTo>
                  <a:lnTo>
                    <a:pt x="385" y="2665"/>
                  </a:lnTo>
                  <a:lnTo>
                    <a:pt x="327" y="2605"/>
                  </a:lnTo>
                  <a:lnTo>
                    <a:pt x="274" y="2543"/>
                  </a:lnTo>
                  <a:lnTo>
                    <a:pt x="225" y="2477"/>
                  </a:lnTo>
                  <a:lnTo>
                    <a:pt x="179" y="2407"/>
                  </a:lnTo>
                  <a:lnTo>
                    <a:pt x="139" y="2335"/>
                  </a:lnTo>
                  <a:lnTo>
                    <a:pt x="103" y="2259"/>
                  </a:lnTo>
                  <a:lnTo>
                    <a:pt x="72" y="2181"/>
                  </a:lnTo>
                  <a:lnTo>
                    <a:pt x="47" y="2101"/>
                  </a:lnTo>
                  <a:lnTo>
                    <a:pt x="27" y="2019"/>
                  </a:lnTo>
                  <a:lnTo>
                    <a:pt x="12" y="1935"/>
                  </a:lnTo>
                  <a:lnTo>
                    <a:pt x="3" y="1849"/>
                  </a:lnTo>
                  <a:lnTo>
                    <a:pt x="0" y="1760"/>
                  </a:lnTo>
                  <a:lnTo>
                    <a:pt x="3" y="1671"/>
                  </a:lnTo>
                  <a:lnTo>
                    <a:pt x="12" y="1585"/>
                  </a:lnTo>
                  <a:lnTo>
                    <a:pt x="27" y="1501"/>
                  </a:lnTo>
                  <a:lnTo>
                    <a:pt x="47" y="1419"/>
                  </a:lnTo>
                  <a:lnTo>
                    <a:pt x="72" y="1339"/>
                  </a:lnTo>
                  <a:lnTo>
                    <a:pt x="103" y="1261"/>
                  </a:lnTo>
                  <a:lnTo>
                    <a:pt x="139" y="1185"/>
                  </a:lnTo>
                  <a:lnTo>
                    <a:pt x="179" y="1113"/>
                  </a:lnTo>
                  <a:lnTo>
                    <a:pt x="225" y="1043"/>
                  </a:lnTo>
                  <a:lnTo>
                    <a:pt x="274" y="977"/>
                  </a:lnTo>
                  <a:lnTo>
                    <a:pt x="327" y="915"/>
                  </a:lnTo>
                  <a:lnTo>
                    <a:pt x="385" y="855"/>
                  </a:lnTo>
                  <a:lnTo>
                    <a:pt x="446" y="801"/>
                  </a:lnTo>
                  <a:lnTo>
                    <a:pt x="511" y="750"/>
                  </a:lnTo>
                  <a:lnTo>
                    <a:pt x="578" y="703"/>
                  </a:lnTo>
                  <a:lnTo>
                    <a:pt x="7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108" name="Freeform 56">
              <a:extLst>
                <a:ext uri="{FF2B5EF4-FFF2-40B4-BE49-F238E27FC236}">
                  <a16:creationId xmlns:a16="http://schemas.microsoft.com/office/drawing/2014/main" id="{2829F53F-7543-4509-AEC2-D52283145C1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4" y="3469"/>
              <a:ext cx="47" cy="107"/>
            </a:xfrm>
            <a:custGeom>
              <a:avLst/>
              <a:gdLst>
                <a:gd name="T0" fmla="*/ 0 w 523"/>
                <a:gd name="T1" fmla="*/ 0 h 1173"/>
                <a:gd name="T2" fmla="*/ 251 w 523"/>
                <a:gd name="T3" fmla="*/ 0 h 1173"/>
                <a:gd name="T4" fmla="*/ 251 w 523"/>
                <a:gd name="T5" fmla="*/ 638 h 1173"/>
                <a:gd name="T6" fmla="*/ 523 w 523"/>
                <a:gd name="T7" fmla="*/ 1031 h 1173"/>
                <a:gd name="T8" fmla="*/ 317 w 523"/>
                <a:gd name="T9" fmla="*/ 1173 h 1173"/>
                <a:gd name="T10" fmla="*/ 0 w 523"/>
                <a:gd name="T11" fmla="*/ 715 h 1173"/>
                <a:gd name="T12" fmla="*/ 0 w 523"/>
                <a:gd name="T13" fmla="*/ 0 h 1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3" h="1173">
                  <a:moveTo>
                    <a:pt x="0" y="0"/>
                  </a:moveTo>
                  <a:lnTo>
                    <a:pt x="251" y="0"/>
                  </a:lnTo>
                  <a:lnTo>
                    <a:pt x="251" y="638"/>
                  </a:lnTo>
                  <a:lnTo>
                    <a:pt x="523" y="1031"/>
                  </a:lnTo>
                  <a:lnTo>
                    <a:pt x="317" y="1173"/>
                  </a:lnTo>
                  <a:lnTo>
                    <a:pt x="0" y="71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</p:grp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8B5B5B31-CB02-45ED-B189-1FEEB5F73B31}"/>
              </a:ext>
            </a:extLst>
          </p:cNvPr>
          <p:cNvSpPr/>
          <p:nvPr/>
        </p:nvSpPr>
        <p:spPr>
          <a:xfrm>
            <a:off x="2026723" y="204670"/>
            <a:ext cx="4279237" cy="470554"/>
          </a:xfrm>
          <a:prstGeom prst="roundRect">
            <a:avLst/>
          </a:prstGeom>
          <a:solidFill>
            <a:srgbClr val="4C8E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_Pro Bold" panose="00000800000000000000" pitchFamily="50" charset="-127"/>
              </a:rPr>
              <a:t>GC003 </a:t>
            </a:r>
            <a:r>
              <a:rPr lang="ko-KR" altLang="en-US" sz="19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_Pro Bold" panose="00000800000000000000" pitchFamily="50" charset="-127"/>
              </a:rPr>
              <a:t>공개여부 설정하기</a:t>
            </a: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8276A4A1-1313-4F9E-A95B-D68B04352D82}"/>
              </a:ext>
            </a:extLst>
          </p:cNvPr>
          <p:cNvGrpSpPr/>
          <p:nvPr/>
        </p:nvGrpSpPr>
        <p:grpSpPr>
          <a:xfrm>
            <a:off x="197060" y="270770"/>
            <a:ext cx="294251" cy="301924"/>
            <a:chOff x="176545" y="138023"/>
            <a:chExt cx="294251" cy="301924"/>
          </a:xfrm>
        </p:grpSpPr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D44C942B-D862-4E70-80C2-60563C986987}"/>
                </a:ext>
              </a:extLst>
            </p:cNvPr>
            <p:cNvSpPr/>
            <p:nvPr/>
          </p:nvSpPr>
          <p:spPr>
            <a:xfrm>
              <a:off x="176545" y="299097"/>
              <a:ext cx="96203" cy="140850"/>
            </a:xfrm>
            <a:prstGeom prst="roundRect">
              <a:avLst/>
            </a:prstGeom>
            <a:solidFill>
              <a:srgbClr val="FFC5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id="{62B3EA84-ED9B-4D0B-8ED8-5378126EBBEC}"/>
                </a:ext>
              </a:extLst>
            </p:cNvPr>
            <p:cNvSpPr/>
            <p:nvPr/>
          </p:nvSpPr>
          <p:spPr>
            <a:xfrm>
              <a:off x="374593" y="138023"/>
              <a:ext cx="96203" cy="301924"/>
            </a:xfrm>
            <a:prstGeom prst="roundRect">
              <a:avLst/>
            </a:prstGeom>
            <a:solidFill>
              <a:srgbClr val="F27A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BAE6707C-2A04-40F1-AC45-C3D2737604D7}"/>
                </a:ext>
              </a:extLst>
            </p:cNvPr>
            <p:cNvSpPr/>
            <p:nvPr/>
          </p:nvSpPr>
          <p:spPr>
            <a:xfrm>
              <a:off x="275569" y="233729"/>
              <a:ext cx="96203" cy="206218"/>
            </a:xfrm>
            <a:prstGeom prst="roundRect">
              <a:avLst/>
            </a:prstGeom>
            <a:solidFill>
              <a:srgbClr val="FFC5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36CE5068-9368-4053-B583-CEBC89DFCEF0}"/>
              </a:ext>
            </a:extLst>
          </p:cNvPr>
          <p:cNvSpPr txBox="1"/>
          <p:nvPr/>
        </p:nvSpPr>
        <p:spPr>
          <a:xfrm>
            <a:off x="494269" y="244091"/>
            <a:ext cx="9620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목차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E3276D-7195-496E-8730-8E3408930CFA}"/>
              </a:ext>
            </a:extLst>
          </p:cNvPr>
          <p:cNvSpPr txBox="1"/>
          <p:nvPr/>
        </p:nvSpPr>
        <p:spPr>
          <a:xfrm>
            <a:off x="8083544" y="532016"/>
            <a:ext cx="34726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고객 요구사항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608C40-7F79-46F8-98C4-EB4C3F247584}"/>
              </a:ext>
            </a:extLst>
          </p:cNvPr>
          <p:cNvSpPr txBox="1"/>
          <p:nvPr/>
        </p:nvSpPr>
        <p:spPr>
          <a:xfrm>
            <a:off x="7720255" y="1622105"/>
            <a:ext cx="40881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b="1" dirty="0"/>
              <a:t>공개 여부를 설정할 수 있어야 한다</a:t>
            </a:r>
            <a:r>
              <a:rPr lang="en-US" altLang="ko-KR" b="1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06D2895-2D87-4450-BA71-9F9B5995ED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5109" y="908436"/>
            <a:ext cx="3472699" cy="54508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0925954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직사각형 67">
            <a:extLst>
              <a:ext uri="{FF2B5EF4-FFF2-40B4-BE49-F238E27FC236}">
                <a16:creationId xmlns:a16="http://schemas.microsoft.com/office/drawing/2014/main" id="{9E06FC4E-F3D2-4B95-B866-D2C4DA928376}"/>
              </a:ext>
            </a:extLst>
          </p:cNvPr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17A3C29A-BF5F-42AB-94A7-23AA9335BF03}"/>
              </a:ext>
            </a:extLst>
          </p:cNvPr>
          <p:cNvGrpSpPr/>
          <p:nvPr/>
        </p:nvGrpSpPr>
        <p:grpSpPr>
          <a:xfrm>
            <a:off x="191784" y="770726"/>
            <a:ext cx="1672160" cy="400110"/>
            <a:chOff x="957835" y="1656394"/>
            <a:chExt cx="1672160" cy="400110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8EB3F8C3-C72C-4EEC-87B3-2AC07C486A91}"/>
                </a:ext>
              </a:extLst>
            </p:cNvPr>
            <p:cNvSpPr/>
            <p:nvPr/>
          </p:nvSpPr>
          <p:spPr>
            <a:xfrm>
              <a:off x="957835" y="1740218"/>
              <a:ext cx="1148285" cy="262187"/>
            </a:xfrm>
            <a:prstGeom prst="roundRect">
              <a:avLst/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프로그램 정의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CC849AD-903B-4456-ACF2-E2C808C5C41F}"/>
                </a:ext>
              </a:extLst>
            </p:cNvPr>
            <p:cNvSpPr txBox="1"/>
            <p:nvPr/>
          </p:nvSpPr>
          <p:spPr>
            <a:xfrm>
              <a:off x="2106120" y="1656394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1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8D009C41-45E1-42AA-934E-A7802513EF3A}"/>
              </a:ext>
            </a:extLst>
          </p:cNvPr>
          <p:cNvCxnSpPr>
            <a:cxnSpLocks/>
          </p:cNvCxnSpPr>
          <p:nvPr/>
        </p:nvCxnSpPr>
        <p:spPr>
          <a:xfrm>
            <a:off x="191785" y="1238407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F31DED3E-9E96-475B-9616-5265A1014227}"/>
              </a:ext>
            </a:extLst>
          </p:cNvPr>
          <p:cNvGrpSpPr/>
          <p:nvPr/>
        </p:nvGrpSpPr>
        <p:grpSpPr>
          <a:xfrm>
            <a:off x="191784" y="1385956"/>
            <a:ext cx="1670645" cy="400110"/>
            <a:chOff x="957835" y="1640753"/>
            <a:chExt cx="1670645" cy="400110"/>
          </a:xfrm>
        </p:grpSpPr>
        <p:sp>
          <p:nvSpPr>
            <p:cNvPr id="70" name="사각형: 둥근 모서리 69">
              <a:extLst>
                <a:ext uri="{FF2B5EF4-FFF2-40B4-BE49-F238E27FC236}">
                  <a16:creationId xmlns:a16="http://schemas.microsoft.com/office/drawing/2014/main" id="{FA8B5BED-ED24-4490-B81B-8FC5998EED3D}"/>
                </a:ext>
              </a:extLst>
            </p:cNvPr>
            <p:cNvSpPr/>
            <p:nvPr/>
          </p:nvSpPr>
          <p:spPr>
            <a:xfrm>
              <a:off x="957835" y="1677142"/>
              <a:ext cx="1146770" cy="284788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유스케이스</a:t>
              </a:r>
              <a:r>
                <a:rPr lang="ko-KR" altLang="en-US" sz="1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 모델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8F5E84DE-2D4D-4233-9340-7D2F2F75D781}"/>
                </a:ext>
              </a:extLst>
            </p:cNvPr>
            <p:cNvSpPr txBox="1"/>
            <p:nvPr/>
          </p:nvSpPr>
          <p:spPr>
            <a:xfrm>
              <a:off x="2104605" y="1640753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2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A9BE7FEA-026F-4DAC-B589-71381B2DBCC4}"/>
              </a:ext>
            </a:extLst>
          </p:cNvPr>
          <p:cNvCxnSpPr>
            <a:cxnSpLocks/>
          </p:cNvCxnSpPr>
          <p:nvPr/>
        </p:nvCxnSpPr>
        <p:spPr>
          <a:xfrm>
            <a:off x="191785" y="1869278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D4ED21D7-3CA9-44E1-91C1-489B901DD52A}"/>
              </a:ext>
            </a:extLst>
          </p:cNvPr>
          <p:cNvGrpSpPr/>
          <p:nvPr/>
        </p:nvGrpSpPr>
        <p:grpSpPr>
          <a:xfrm>
            <a:off x="210835" y="1970822"/>
            <a:ext cx="1487567" cy="400110"/>
            <a:chOff x="1001679" y="1641339"/>
            <a:chExt cx="1487567" cy="400110"/>
          </a:xfrm>
        </p:grpSpPr>
        <p:sp>
          <p:nvSpPr>
            <p:cNvPr id="79" name="사각형: 둥근 모서리 78">
              <a:extLst>
                <a:ext uri="{FF2B5EF4-FFF2-40B4-BE49-F238E27FC236}">
                  <a16:creationId xmlns:a16="http://schemas.microsoft.com/office/drawing/2014/main" id="{38A51601-C0F7-4282-81D3-AC514850E5D4}"/>
                </a:ext>
              </a:extLst>
            </p:cNvPr>
            <p:cNvSpPr/>
            <p:nvPr/>
          </p:nvSpPr>
          <p:spPr>
            <a:xfrm>
              <a:off x="1001679" y="1689240"/>
              <a:ext cx="1018026" cy="272415"/>
            </a:xfrm>
            <a:prstGeom prst="roundRect">
              <a:avLst/>
            </a:prstGeom>
            <a:solidFill>
              <a:srgbClr val="4C8EF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화면 기술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54FB68F4-E942-4BBB-B49A-EDC6702289F7}"/>
                </a:ext>
              </a:extLst>
            </p:cNvPr>
            <p:cNvSpPr txBox="1"/>
            <p:nvPr/>
          </p:nvSpPr>
          <p:spPr>
            <a:xfrm>
              <a:off x="2128150" y="1641339"/>
              <a:ext cx="36109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3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7DCF6FED-9C05-4FF7-BF28-0CB8BBB278AE}"/>
              </a:ext>
            </a:extLst>
          </p:cNvPr>
          <p:cNvCxnSpPr>
            <a:cxnSpLocks/>
          </p:cNvCxnSpPr>
          <p:nvPr/>
        </p:nvCxnSpPr>
        <p:spPr>
          <a:xfrm>
            <a:off x="191785" y="2440583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54033F7A-98B3-46A2-AAE3-DE21D9F0B4C4}"/>
              </a:ext>
            </a:extLst>
          </p:cNvPr>
          <p:cNvGrpSpPr/>
          <p:nvPr/>
        </p:nvGrpSpPr>
        <p:grpSpPr>
          <a:xfrm>
            <a:off x="210835" y="2542126"/>
            <a:ext cx="1655968" cy="400110"/>
            <a:chOff x="957836" y="1671488"/>
            <a:chExt cx="1655968" cy="400110"/>
          </a:xfrm>
        </p:grpSpPr>
        <p:sp>
          <p:nvSpPr>
            <p:cNvPr id="83" name="사각형: 둥근 모서리 82">
              <a:extLst>
                <a:ext uri="{FF2B5EF4-FFF2-40B4-BE49-F238E27FC236}">
                  <a16:creationId xmlns:a16="http://schemas.microsoft.com/office/drawing/2014/main" id="{FB30E81D-C777-42B6-8492-8B0613C06D27}"/>
                </a:ext>
              </a:extLst>
            </p:cNvPr>
            <p:cNvSpPr/>
            <p:nvPr/>
          </p:nvSpPr>
          <p:spPr>
            <a:xfrm>
              <a:off x="957836" y="1740218"/>
              <a:ext cx="1018026" cy="272415"/>
            </a:xfrm>
            <a:prstGeom prst="roundRect">
              <a:avLst/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err="1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비기능</a:t>
              </a:r>
              <a:endParaRPr lang="ko-KR" altLang="en-US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CF2C0B9F-B183-4151-AC56-0C5F0C9D6822}"/>
                </a:ext>
              </a:extLst>
            </p:cNvPr>
            <p:cNvSpPr txBox="1"/>
            <p:nvPr/>
          </p:nvSpPr>
          <p:spPr>
            <a:xfrm>
              <a:off x="2089929" y="1671488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4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E68E2337-6FEB-4528-B31D-BA8E1196AFB8}"/>
              </a:ext>
            </a:extLst>
          </p:cNvPr>
          <p:cNvCxnSpPr>
            <a:cxnSpLocks/>
          </p:cNvCxnSpPr>
          <p:nvPr/>
        </p:nvCxnSpPr>
        <p:spPr>
          <a:xfrm>
            <a:off x="190498" y="2971405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Freeform 50">
            <a:extLst>
              <a:ext uri="{FF2B5EF4-FFF2-40B4-BE49-F238E27FC236}">
                <a16:creationId xmlns:a16="http://schemas.microsoft.com/office/drawing/2014/main" id="{71C6181F-D2E5-454C-8B3E-DBDA24BC58F6}"/>
              </a:ext>
            </a:extLst>
          </p:cNvPr>
          <p:cNvSpPr>
            <a:spLocks noEditPoints="1"/>
          </p:cNvSpPr>
          <p:nvPr/>
        </p:nvSpPr>
        <p:spPr bwMode="auto">
          <a:xfrm>
            <a:off x="5022064" y="3203181"/>
            <a:ext cx="546100" cy="409575"/>
          </a:xfrm>
          <a:custGeom>
            <a:avLst/>
            <a:gdLst>
              <a:gd name="T0" fmla="*/ 1538 w 3440"/>
              <a:gd name="T1" fmla="*/ 2290 h 2581"/>
              <a:gd name="T2" fmla="*/ 1593 w 3440"/>
              <a:gd name="T3" fmla="*/ 2278 h 2581"/>
              <a:gd name="T4" fmla="*/ 2939 w 3440"/>
              <a:gd name="T5" fmla="*/ 288 h 2581"/>
              <a:gd name="T6" fmla="*/ 2889 w 3440"/>
              <a:gd name="T7" fmla="*/ 332 h 2581"/>
              <a:gd name="T8" fmla="*/ 2829 w 3440"/>
              <a:gd name="T9" fmla="*/ 467 h 2581"/>
              <a:gd name="T10" fmla="*/ 2773 w 3440"/>
              <a:gd name="T11" fmla="*/ 690 h 2581"/>
              <a:gd name="T12" fmla="*/ 2733 w 3440"/>
              <a:gd name="T13" fmla="*/ 1001 h 2581"/>
              <a:gd name="T14" fmla="*/ 2725 w 3440"/>
              <a:gd name="T15" fmla="*/ 1393 h 2581"/>
              <a:gd name="T16" fmla="*/ 2750 w 3440"/>
              <a:gd name="T17" fmla="*/ 1746 h 2581"/>
              <a:gd name="T18" fmla="*/ 2800 w 3440"/>
              <a:gd name="T19" fmla="*/ 2013 h 2581"/>
              <a:gd name="T20" fmla="*/ 2859 w 3440"/>
              <a:gd name="T21" fmla="*/ 2192 h 2581"/>
              <a:gd name="T22" fmla="*/ 2916 w 3440"/>
              <a:gd name="T23" fmla="*/ 2283 h 2581"/>
              <a:gd name="T24" fmla="*/ 2962 w 3440"/>
              <a:gd name="T25" fmla="*/ 2283 h 2581"/>
              <a:gd name="T26" fmla="*/ 3018 w 3440"/>
              <a:gd name="T27" fmla="*/ 2192 h 2581"/>
              <a:gd name="T28" fmla="*/ 3077 w 3440"/>
              <a:gd name="T29" fmla="*/ 2013 h 2581"/>
              <a:gd name="T30" fmla="*/ 3126 w 3440"/>
              <a:gd name="T31" fmla="*/ 1746 h 2581"/>
              <a:gd name="T32" fmla="*/ 3152 w 3440"/>
              <a:gd name="T33" fmla="*/ 1393 h 2581"/>
              <a:gd name="T34" fmla="*/ 3143 w 3440"/>
              <a:gd name="T35" fmla="*/ 1001 h 2581"/>
              <a:gd name="T36" fmla="*/ 3104 w 3440"/>
              <a:gd name="T37" fmla="*/ 690 h 2581"/>
              <a:gd name="T38" fmla="*/ 3048 w 3440"/>
              <a:gd name="T39" fmla="*/ 467 h 2581"/>
              <a:gd name="T40" fmla="*/ 2989 w 3440"/>
              <a:gd name="T41" fmla="*/ 332 h 2581"/>
              <a:gd name="T42" fmla="*/ 2939 w 3440"/>
              <a:gd name="T43" fmla="*/ 288 h 2581"/>
              <a:gd name="T44" fmla="*/ 3049 w 3440"/>
              <a:gd name="T45" fmla="*/ 28 h 2581"/>
              <a:gd name="T46" fmla="*/ 3176 w 3440"/>
              <a:gd name="T47" fmla="*/ 142 h 2581"/>
              <a:gd name="T48" fmla="*/ 3279 w 3440"/>
              <a:gd name="T49" fmla="*/ 326 h 2581"/>
              <a:gd name="T50" fmla="*/ 3358 w 3440"/>
              <a:gd name="T51" fmla="*/ 566 h 2581"/>
              <a:gd name="T52" fmla="*/ 3410 w 3440"/>
              <a:gd name="T53" fmla="*/ 843 h 2581"/>
              <a:gd name="T54" fmla="*/ 3437 w 3440"/>
              <a:gd name="T55" fmla="*/ 1140 h 2581"/>
              <a:gd name="T56" fmla="*/ 3437 w 3440"/>
              <a:gd name="T57" fmla="*/ 1441 h 2581"/>
              <a:gd name="T58" fmla="*/ 3410 w 3440"/>
              <a:gd name="T59" fmla="*/ 1738 h 2581"/>
              <a:gd name="T60" fmla="*/ 3358 w 3440"/>
              <a:gd name="T61" fmla="*/ 2015 h 2581"/>
              <a:gd name="T62" fmla="*/ 3279 w 3440"/>
              <a:gd name="T63" fmla="*/ 2255 h 2581"/>
              <a:gd name="T64" fmla="*/ 3176 w 3440"/>
              <a:gd name="T65" fmla="*/ 2439 h 2581"/>
              <a:gd name="T66" fmla="*/ 3049 w 3440"/>
              <a:gd name="T67" fmla="*/ 2553 h 2581"/>
              <a:gd name="T68" fmla="*/ 2903 w 3440"/>
              <a:gd name="T69" fmla="*/ 2578 h 2581"/>
              <a:gd name="T70" fmla="*/ 2775 w 3440"/>
              <a:gd name="T71" fmla="*/ 2517 h 2581"/>
              <a:gd name="T72" fmla="*/ 1968 w 3440"/>
              <a:gd name="T73" fmla="*/ 2172 h 2581"/>
              <a:gd name="T74" fmla="*/ 1780 w 3440"/>
              <a:gd name="T75" fmla="*/ 2494 h 2581"/>
              <a:gd name="T76" fmla="*/ 1637 w 3440"/>
              <a:gd name="T77" fmla="*/ 2571 h 2581"/>
              <a:gd name="T78" fmla="*/ 1472 w 3440"/>
              <a:gd name="T79" fmla="*/ 2570 h 2581"/>
              <a:gd name="T80" fmla="*/ 834 w 3440"/>
              <a:gd name="T81" fmla="*/ 2307 h 2581"/>
              <a:gd name="T82" fmla="*/ 740 w 3440"/>
              <a:gd name="T83" fmla="*/ 2186 h 2581"/>
              <a:gd name="T84" fmla="*/ 719 w 3440"/>
              <a:gd name="T85" fmla="*/ 2030 h 2581"/>
              <a:gd name="T86" fmla="*/ 843 w 3440"/>
              <a:gd name="T87" fmla="*/ 1777 h 2581"/>
              <a:gd name="T88" fmla="*/ 337 w 3440"/>
              <a:gd name="T89" fmla="*/ 1696 h 2581"/>
              <a:gd name="T90" fmla="*/ 219 w 3440"/>
              <a:gd name="T91" fmla="*/ 1717 h 2581"/>
              <a:gd name="T92" fmla="*/ 105 w 3440"/>
              <a:gd name="T93" fmla="*/ 1646 h 2581"/>
              <a:gd name="T94" fmla="*/ 28 w 3440"/>
              <a:gd name="T95" fmla="*/ 1496 h 2581"/>
              <a:gd name="T96" fmla="*/ 0 w 3440"/>
              <a:gd name="T97" fmla="*/ 1290 h 2581"/>
              <a:gd name="T98" fmla="*/ 28 w 3440"/>
              <a:gd name="T99" fmla="*/ 1085 h 2581"/>
              <a:gd name="T100" fmla="*/ 105 w 3440"/>
              <a:gd name="T101" fmla="*/ 935 h 2581"/>
              <a:gd name="T102" fmla="*/ 219 w 3440"/>
              <a:gd name="T103" fmla="*/ 864 h 2581"/>
              <a:gd name="T104" fmla="*/ 337 w 3440"/>
              <a:gd name="T105" fmla="*/ 885 h 2581"/>
              <a:gd name="T106" fmla="*/ 2693 w 3440"/>
              <a:gd name="T107" fmla="*/ 154 h 2581"/>
              <a:gd name="T108" fmla="*/ 2805 w 3440"/>
              <a:gd name="T109" fmla="*/ 42 h 2581"/>
              <a:gd name="T110" fmla="*/ 2939 w 3440"/>
              <a:gd name="T111" fmla="*/ 0 h 25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3440" h="2581">
                <a:moveTo>
                  <a:pt x="1119" y="1874"/>
                </a:moveTo>
                <a:lnTo>
                  <a:pt x="1005" y="2064"/>
                </a:lnTo>
                <a:lnTo>
                  <a:pt x="1010" y="2080"/>
                </a:lnTo>
                <a:lnTo>
                  <a:pt x="1538" y="2290"/>
                </a:lnTo>
                <a:lnTo>
                  <a:pt x="1551" y="2293"/>
                </a:lnTo>
                <a:lnTo>
                  <a:pt x="1567" y="2292"/>
                </a:lnTo>
                <a:lnTo>
                  <a:pt x="1580" y="2287"/>
                </a:lnTo>
                <a:lnTo>
                  <a:pt x="1593" y="2278"/>
                </a:lnTo>
                <a:lnTo>
                  <a:pt x="1601" y="2266"/>
                </a:lnTo>
                <a:lnTo>
                  <a:pt x="1696" y="2076"/>
                </a:lnTo>
                <a:lnTo>
                  <a:pt x="1119" y="1874"/>
                </a:lnTo>
                <a:close/>
                <a:moveTo>
                  <a:pt x="2939" y="288"/>
                </a:moveTo>
                <a:lnTo>
                  <a:pt x="2927" y="290"/>
                </a:lnTo>
                <a:lnTo>
                  <a:pt x="2916" y="298"/>
                </a:lnTo>
                <a:lnTo>
                  <a:pt x="2902" y="313"/>
                </a:lnTo>
                <a:lnTo>
                  <a:pt x="2889" y="332"/>
                </a:lnTo>
                <a:lnTo>
                  <a:pt x="2874" y="358"/>
                </a:lnTo>
                <a:lnTo>
                  <a:pt x="2859" y="389"/>
                </a:lnTo>
                <a:lnTo>
                  <a:pt x="2844" y="425"/>
                </a:lnTo>
                <a:lnTo>
                  <a:pt x="2829" y="467"/>
                </a:lnTo>
                <a:lnTo>
                  <a:pt x="2814" y="515"/>
                </a:lnTo>
                <a:lnTo>
                  <a:pt x="2800" y="568"/>
                </a:lnTo>
                <a:lnTo>
                  <a:pt x="2785" y="626"/>
                </a:lnTo>
                <a:lnTo>
                  <a:pt x="2773" y="690"/>
                </a:lnTo>
                <a:lnTo>
                  <a:pt x="2761" y="760"/>
                </a:lnTo>
                <a:lnTo>
                  <a:pt x="2750" y="835"/>
                </a:lnTo>
                <a:lnTo>
                  <a:pt x="2742" y="915"/>
                </a:lnTo>
                <a:lnTo>
                  <a:pt x="2733" y="1001"/>
                </a:lnTo>
                <a:lnTo>
                  <a:pt x="2728" y="1092"/>
                </a:lnTo>
                <a:lnTo>
                  <a:pt x="2725" y="1188"/>
                </a:lnTo>
                <a:lnTo>
                  <a:pt x="2723" y="1290"/>
                </a:lnTo>
                <a:lnTo>
                  <a:pt x="2725" y="1393"/>
                </a:lnTo>
                <a:lnTo>
                  <a:pt x="2728" y="1489"/>
                </a:lnTo>
                <a:lnTo>
                  <a:pt x="2733" y="1580"/>
                </a:lnTo>
                <a:lnTo>
                  <a:pt x="2742" y="1666"/>
                </a:lnTo>
                <a:lnTo>
                  <a:pt x="2750" y="1746"/>
                </a:lnTo>
                <a:lnTo>
                  <a:pt x="2761" y="1821"/>
                </a:lnTo>
                <a:lnTo>
                  <a:pt x="2773" y="1891"/>
                </a:lnTo>
                <a:lnTo>
                  <a:pt x="2785" y="1955"/>
                </a:lnTo>
                <a:lnTo>
                  <a:pt x="2800" y="2013"/>
                </a:lnTo>
                <a:lnTo>
                  <a:pt x="2814" y="2066"/>
                </a:lnTo>
                <a:lnTo>
                  <a:pt x="2829" y="2114"/>
                </a:lnTo>
                <a:lnTo>
                  <a:pt x="2844" y="2156"/>
                </a:lnTo>
                <a:lnTo>
                  <a:pt x="2859" y="2192"/>
                </a:lnTo>
                <a:lnTo>
                  <a:pt x="2874" y="2223"/>
                </a:lnTo>
                <a:lnTo>
                  <a:pt x="2889" y="2248"/>
                </a:lnTo>
                <a:lnTo>
                  <a:pt x="2902" y="2268"/>
                </a:lnTo>
                <a:lnTo>
                  <a:pt x="2916" y="2283"/>
                </a:lnTo>
                <a:lnTo>
                  <a:pt x="2927" y="2291"/>
                </a:lnTo>
                <a:lnTo>
                  <a:pt x="2939" y="2293"/>
                </a:lnTo>
                <a:lnTo>
                  <a:pt x="2949" y="2291"/>
                </a:lnTo>
                <a:lnTo>
                  <a:pt x="2962" y="2283"/>
                </a:lnTo>
                <a:lnTo>
                  <a:pt x="2974" y="2268"/>
                </a:lnTo>
                <a:lnTo>
                  <a:pt x="2989" y="2248"/>
                </a:lnTo>
                <a:lnTo>
                  <a:pt x="3003" y="2223"/>
                </a:lnTo>
                <a:lnTo>
                  <a:pt x="3018" y="2192"/>
                </a:lnTo>
                <a:lnTo>
                  <a:pt x="3032" y="2156"/>
                </a:lnTo>
                <a:lnTo>
                  <a:pt x="3048" y="2114"/>
                </a:lnTo>
                <a:lnTo>
                  <a:pt x="3063" y="2066"/>
                </a:lnTo>
                <a:lnTo>
                  <a:pt x="3077" y="2013"/>
                </a:lnTo>
                <a:lnTo>
                  <a:pt x="3091" y="1955"/>
                </a:lnTo>
                <a:lnTo>
                  <a:pt x="3104" y="1891"/>
                </a:lnTo>
                <a:lnTo>
                  <a:pt x="3116" y="1821"/>
                </a:lnTo>
                <a:lnTo>
                  <a:pt x="3126" y="1746"/>
                </a:lnTo>
                <a:lnTo>
                  <a:pt x="3136" y="1666"/>
                </a:lnTo>
                <a:lnTo>
                  <a:pt x="3143" y="1580"/>
                </a:lnTo>
                <a:lnTo>
                  <a:pt x="3148" y="1489"/>
                </a:lnTo>
                <a:lnTo>
                  <a:pt x="3152" y="1393"/>
                </a:lnTo>
                <a:lnTo>
                  <a:pt x="3153" y="1290"/>
                </a:lnTo>
                <a:lnTo>
                  <a:pt x="3152" y="1188"/>
                </a:lnTo>
                <a:lnTo>
                  <a:pt x="3148" y="1092"/>
                </a:lnTo>
                <a:lnTo>
                  <a:pt x="3143" y="1001"/>
                </a:lnTo>
                <a:lnTo>
                  <a:pt x="3136" y="915"/>
                </a:lnTo>
                <a:lnTo>
                  <a:pt x="3126" y="835"/>
                </a:lnTo>
                <a:lnTo>
                  <a:pt x="3116" y="760"/>
                </a:lnTo>
                <a:lnTo>
                  <a:pt x="3104" y="690"/>
                </a:lnTo>
                <a:lnTo>
                  <a:pt x="3091" y="626"/>
                </a:lnTo>
                <a:lnTo>
                  <a:pt x="3077" y="568"/>
                </a:lnTo>
                <a:lnTo>
                  <a:pt x="3063" y="515"/>
                </a:lnTo>
                <a:lnTo>
                  <a:pt x="3048" y="467"/>
                </a:lnTo>
                <a:lnTo>
                  <a:pt x="3032" y="425"/>
                </a:lnTo>
                <a:lnTo>
                  <a:pt x="3018" y="389"/>
                </a:lnTo>
                <a:lnTo>
                  <a:pt x="3003" y="358"/>
                </a:lnTo>
                <a:lnTo>
                  <a:pt x="2989" y="332"/>
                </a:lnTo>
                <a:lnTo>
                  <a:pt x="2974" y="313"/>
                </a:lnTo>
                <a:lnTo>
                  <a:pt x="2962" y="298"/>
                </a:lnTo>
                <a:lnTo>
                  <a:pt x="2949" y="290"/>
                </a:lnTo>
                <a:lnTo>
                  <a:pt x="2939" y="288"/>
                </a:lnTo>
                <a:close/>
                <a:moveTo>
                  <a:pt x="2939" y="0"/>
                </a:moveTo>
                <a:lnTo>
                  <a:pt x="2977" y="4"/>
                </a:lnTo>
                <a:lnTo>
                  <a:pt x="3014" y="12"/>
                </a:lnTo>
                <a:lnTo>
                  <a:pt x="3049" y="28"/>
                </a:lnTo>
                <a:lnTo>
                  <a:pt x="3083" y="49"/>
                </a:lnTo>
                <a:lnTo>
                  <a:pt x="3116" y="75"/>
                </a:lnTo>
                <a:lnTo>
                  <a:pt x="3147" y="105"/>
                </a:lnTo>
                <a:lnTo>
                  <a:pt x="3176" y="142"/>
                </a:lnTo>
                <a:lnTo>
                  <a:pt x="3204" y="181"/>
                </a:lnTo>
                <a:lnTo>
                  <a:pt x="3230" y="226"/>
                </a:lnTo>
                <a:lnTo>
                  <a:pt x="3255" y="274"/>
                </a:lnTo>
                <a:lnTo>
                  <a:pt x="3279" y="326"/>
                </a:lnTo>
                <a:lnTo>
                  <a:pt x="3301" y="383"/>
                </a:lnTo>
                <a:lnTo>
                  <a:pt x="3321" y="441"/>
                </a:lnTo>
                <a:lnTo>
                  <a:pt x="3340" y="502"/>
                </a:lnTo>
                <a:lnTo>
                  <a:pt x="3358" y="566"/>
                </a:lnTo>
                <a:lnTo>
                  <a:pt x="3373" y="633"/>
                </a:lnTo>
                <a:lnTo>
                  <a:pt x="3387" y="702"/>
                </a:lnTo>
                <a:lnTo>
                  <a:pt x="3399" y="771"/>
                </a:lnTo>
                <a:lnTo>
                  <a:pt x="3410" y="843"/>
                </a:lnTo>
                <a:lnTo>
                  <a:pt x="3419" y="916"/>
                </a:lnTo>
                <a:lnTo>
                  <a:pt x="3426" y="990"/>
                </a:lnTo>
                <a:lnTo>
                  <a:pt x="3433" y="1065"/>
                </a:lnTo>
                <a:lnTo>
                  <a:pt x="3437" y="1140"/>
                </a:lnTo>
                <a:lnTo>
                  <a:pt x="3439" y="1215"/>
                </a:lnTo>
                <a:lnTo>
                  <a:pt x="3440" y="1290"/>
                </a:lnTo>
                <a:lnTo>
                  <a:pt x="3439" y="1366"/>
                </a:lnTo>
                <a:lnTo>
                  <a:pt x="3437" y="1441"/>
                </a:lnTo>
                <a:lnTo>
                  <a:pt x="3433" y="1516"/>
                </a:lnTo>
                <a:lnTo>
                  <a:pt x="3426" y="1591"/>
                </a:lnTo>
                <a:lnTo>
                  <a:pt x="3419" y="1665"/>
                </a:lnTo>
                <a:lnTo>
                  <a:pt x="3410" y="1738"/>
                </a:lnTo>
                <a:lnTo>
                  <a:pt x="3399" y="1810"/>
                </a:lnTo>
                <a:lnTo>
                  <a:pt x="3387" y="1879"/>
                </a:lnTo>
                <a:lnTo>
                  <a:pt x="3373" y="1948"/>
                </a:lnTo>
                <a:lnTo>
                  <a:pt x="3358" y="2015"/>
                </a:lnTo>
                <a:lnTo>
                  <a:pt x="3340" y="2079"/>
                </a:lnTo>
                <a:lnTo>
                  <a:pt x="3321" y="2140"/>
                </a:lnTo>
                <a:lnTo>
                  <a:pt x="3301" y="2198"/>
                </a:lnTo>
                <a:lnTo>
                  <a:pt x="3279" y="2255"/>
                </a:lnTo>
                <a:lnTo>
                  <a:pt x="3255" y="2307"/>
                </a:lnTo>
                <a:lnTo>
                  <a:pt x="3230" y="2355"/>
                </a:lnTo>
                <a:lnTo>
                  <a:pt x="3204" y="2400"/>
                </a:lnTo>
                <a:lnTo>
                  <a:pt x="3176" y="2439"/>
                </a:lnTo>
                <a:lnTo>
                  <a:pt x="3147" y="2476"/>
                </a:lnTo>
                <a:lnTo>
                  <a:pt x="3116" y="2506"/>
                </a:lnTo>
                <a:lnTo>
                  <a:pt x="3083" y="2532"/>
                </a:lnTo>
                <a:lnTo>
                  <a:pt x="3049" y="2553"/>
                </a:lnTo>
                <a:lnTo>
                  <a:pt x="3014" y="2568"/>
                </a:lnTo>
                <a:lnTo>
                  <a:pt x="2977" y="2577"/>
                </a:lnTo>
                <a:lnTo>
                  <a:pt x="2939" y="2581"/>
                </a:lnTo>
                <a:lnTo>
                  <a:pt x="2903" y="2578"/>
                </a:lnTo>
                <a:lnTo>
                  <a:pt x="2870" y="2570"/>
                </a:lnTo>
                <a:lnTo>
                  <a:pt x="2836" y="2557"/>
                </a:lnTo>
                <a:lnTo>
                  <a:pt x="2805" y="2539"/>
                </a:lnTo>
                <a:lnTo>
                  <a:pt x="2775" y="2517"/>
                </a:lnTo>
                <a:lnTo>
                  <a:pt x="2746" y="2491"/>
                </a:lnTo>
                <a:lnTo>
                  <a:pt x="2719" y="2461"/>
                </a:lnTo>
                <a:lnTo>
                  <a:pt x="2693" y="2427"/>
                </a:lnTo>
                <a:lnTo>
                  <a:pt x="1968" y="2172"/>
                </a:lnTo>
                <a:lnTo>
                  <a:pt x="1858" y="2394"/>
                </a:lnTo>
                <a:lnTo>
                  <a:pt x="1836" y="2431"/>
                </a:lnTo>
                <a:lnTo>
                  <a:pt x="1810" y="2465"/>
                </a:lnTo>
                <a:lnTo>
                  <a:pt x="1780" y="2494"/>
                </a:lnTo>
                <a:lnTo>
                  <a:pt x="1748" y="2519"/>
                </a:lnTo>
                <a:lnTo>
                  <a:pt x="1713" y="2541"/>
                </a:lnTo>
                <a:lnTo>
                  <a:pt x="1675" y="2558"/>
                </a:lnTo>
                <a:lnTo>
                  <a:pt x="1637" y="2571"/>
                </a:lnTo>
                <a:lnTo>
                  <a:pt x="1596" y="2578"/>
                </a:lnTo>
                <a:lnTo>
                  <a:pt x="1554" y="2580"/>
                </a:lnTo>
                <a:lnTo>
                  <a:pt x="1513" y="2578"/>
                </a:lnTo>
                <a:lnTo>
                  <a:pt x="1472" y="2570"/>
                </a:lnTo>
                <a:lnTo>
                  <a:pt x="1431" y="2556"/>
                </a:lnTo>
                <a:lnTo>
                  <a:pt x="904" y="2345"/>
                </a:lnTo>
                <a:lnTo>
                  <a:pt x="867" y="2328"/>
                </a:lnTo>
                <a:lnTo>
                  <a:pt x="834" y="2307"/>
                </a:lnTo>
                <a:lnTo>
                  <a:pt x="805" y="2281"/>
                </a:lnTo>
                <a:lnTo>
                  <a:pt x="779" y="2252"/>
                </a:lnTo>
                <a:lnTo>
                  <a:pt x="757" y="2220"/>
                </a:lnTo>
                <a:lnTo>
                  <a:pt x="740" y="2186"/>
                </a:lnTo>
                <a:lnTo>
                  <a:pt x="728" y="2148"/>
                </a:lnTo>
                <a:lnTo>
                  <a:pt x="719" y="2110"/>
                </a:lnTo>
                <a:lnTo>
                  <a:pt x="717" y="2069"/>
                </a:lnTo>
                <a:lnTo>
                  <a:pt x="719" y="2030"/>
                </a:lnTo>
                <a:lnTo>
                  <a:pt x="728" y="1990"/>
                </a:lnTo>
                <a:lnTo>
                  <a:pt x="741" y="1952"/>
                </a:lnTo>
                <a:lnTo>
                  <a:pt x="759" y="1917"/>
                </a:lnTo>
                <a:lnTo>
                  <a:pt x="843" y="1777"/>
                </a:lnTo>
                <a:lnTo>
                  <a:pt x="410" y="1625"/>
                </a:lnTo>
                <a:lnTo>
                  <a:pt x="388" y="1653"/>
                </a:lnTo>
                <a:lnTo>
                  <a:pt x="363" y="1677"/>
                </a:lnTo>
                <a:lnTo>
                  <a:pt x="337" y="1696"/>
                </a:lnTo>
                <a:lnTo>
                  <a:pt x="310" y="1710"/>
                </a:lnTo>
                <a:lnTo>
                  <a:pt x="280" y="1718"/>
                </a:lnTo>
                <a:lnTo>
                  <a:pt x="251" y="1721"/>
                </a:lnTo>
                <a:lnTo>
                  <a:pt x="219" y="1717"/>
                </a:lnTo>
                <a:lnTo>
                  <a:pt x="188" y="1707"/>
                </a:lnTo>
                <a:lnTo>
                  <a:pt x="158" y="1693"/>
                </a:lnTo>
                <a:lnTo>
                  <a:pt x="131" y="1672"/>
                </a:lnTo>
                <a:lnTo>
                  <a:pt x="105" y="1646"/>
                </a:lnTo>
                <a:lnTo>
                  <a:pt x="82" y="1615"/>
                </a:lnTo>
                <a:lnTo>
                  <a:pt x="62" y="1579"/>
                </a:lnTo>
                <a:lnTo>
                  <a:pt x="44" y="1540"/>
                </a:lnTo>
                <a:lnTo>
                  <a:pt x="28" y="1496"/>
                </a:lnTo>
                <a:lnTo>
                  <a:pt x="17" y="1449"/>
                </a:lnTo>
                <a:lnTo>
                  <a:pt x="7" y="1399"/>
                </a:lnTo>
                <a:lnTo>
                  <a:pt x="2" y="1346"/>
                </a:lnTo>
                <a:lnTo>
                  <a:pt x="0" y="1290"/>
                </a:lnTo>
                <a:lnTo>
                  <a:pt x="2" y="1235"/>
                </a:lnTo>
                <a:lnTo>
                  <a:pt x="7" y="1182"/>
                </a:lnTo>
                <a:lnTo>
                  <a:pt x="17" y="1132"/>
                </a:lnTo>
                <a:lnTo>
                  <a:pt x="28" y="1085"/>
                </a:lnTo>
                <a:lnTo>
                  <a:pt x="44" y="1041"/>
                </a:lnTo>
                <a:lnTo>
                  <a:pt x="62" y="1002"/>
                </a:lnTo>
                <a:lnTo>
                  <a:pt x="82" y="966"/>
                </a:lnTo>
                <a:lnTo>
                  <a:pt x="105" y="935"/>
                </a:lnTo>
                <a:lnTo>
                  <a:pt x="131" y="909"/>
                </a:lnTo>
                <a:lnTo>
                  <a:pt x="158" y="888"/>
                </a:lnTo>
                <a:lnTo>
                  <a:pt x="188" y="874"/>
                </a:lnTo>
                <a:lnTo>
                  <a:pt x="219" y="864"/>
                </a:lnTo>
                <a:lnTo>
                  <a:pt x="251" y="861"/>
                </a:lnTo>
                <a:lnTo>
                  <a:pt x="280" y="863"/>
                </a:lnTo>
                <a:lnTo>
                  <a:pt x="310" y="871"/>
                </a:lnTo>
                <a:lnTo>
                  <a:pt x="337" y="885"/>
                </a:lnTo>
                <a:lnTo>
                  <a:pt x="363" y="904"/>
                </a:lnTo>
                <a:lnTo>
                  <a:pt x="388" y="928"/>
                </a:lnTo>
                <a:lnTo>
                  <a:pt x="410" y="956"/>
                </a:lnTo>
                <a:lnTo>
                  <a:pt x="2693" y="154"/>
                </a:lnTo>
                <a:lnTo>
                  <a:pt x="2719" y="120"/>
                </a:lnTo>
                <a:lnTo>
                  <a:pt x="2747" y="90"/>
                </a:lnTo>
                <a:lnTo>
                  <a:pt x="2775" y="64"/>
                </a:lnTo>
                <a:lnTo>
                  <a:pt x="2805" y="42"/>
                </a:lnTo>
                <a:lnTo>
                  <a:pt x="2836" y="24"/>
                </a:lnTo>
                <a:lnTo>
                  <a:pt x="2870" y="11"/>
                </a:lnTo>
                <a:lnTo>
                  <a:pt x="2903" y="3"/>
                </a:lnTo>
                <a:lnTo>
                  <a:pt x="2939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grpSp>
        <p:nvGrpSpPr>
          <p:cNvPr id="75" name="Group 53">
            <a:extLst>
              <a:ext uri="{FF2B5EF4-FFF2-40B4-BE49-F238E27FC236}">
                <a16:creationId xmlns:a16="http://schemas.microsoft.com/office/drawing/2014/main" id="{1EA02360-FDDD-467A-BB76-DFC76B1C584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238115" y="4137342"/>
            <a:ext cx="482140" cy="614680"/>
            <a:chOff x="2231" y="3366"/>
            <a:chExt cx="251" cy="320"/>
          </a:xfrm>
          <a:solidFill>
            <a:schemeClr val="bg1"/>
          </a:solidFill>
        </p:grpSpPr>
        <p:sp>
          <p:nvSpPr>
            <p:cNvPr id="107" name="Freeform 55">
              <a:extLst>
                <a:ext uri="{FF2B5EF4-FFF2-40B4-BE49-F238E27FC236}">
                  <a16:creationId xmlns:a16="http://schemas.microsoft.com/office/drawing/2014/main" id="{95CFC520-1082-4652-8D94-31E30A5F7A6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31" y="3366"/>
              <a:ext cx="251" cy="320"/>
            </a:xfrm>
            <a:custGeom>
              <a:avLst/>
              <a:gdLst>
                <a:gd name="T0" fmla="*/ 1094 w 2765"/>
                <a:gd name="T1" fmla="*/ 768 h 3520"/>
                <a:gd name="T2" fmla="*/ 866 w 2765"/>
                <a:gd name="T3" fmla="*/ 833 h 3520"/>
                <a:gd name="T4" fmla="*/ 663 w 2765"/>
                <a:gd name="T5" fmla="*/ 948 h 3520"/>
                <a:gd name="T6" fmla="*/ 494 w 2765"/>
                <a:gd name="T7" fmla="*/ 1106 h 3520"/>
                <a:gd name="T8" fmla="*/ 364 w 2765"/>
                <a:gd name="T9" fmla="*/ 1298 h 3520"/>
                <a:gd name="T10" fmla="*/ 280 w 2765"/>
                <a:gd name="T11" fmla="*/ 1519 h 3520"/>
                <a:gd name="T12" fmla="*/ 252 w 2765"/>
                <a:gd name="T13" fmla="*/ 1760 h 3520"/>
                <a:gd name="T14" fmla="*/ 280 w 2765"/>
                <a:gd name="T15" fmla="*/ 2001 h 3520"/>
                <a:gd name="T16" fmla="*/ 364 w 2765"/>
                <a:gd name="T17" fmla="*/ 2222 h 3520"/>
                <a:gd name="T18" fmla="*/ 494 w 2765"/>
                <a:gd name="T19" fmla="*/ 2414 h 3520"/>
                <a:gd name="T20" fmla="*/ 663 w 2765"/>
                <a:gd name="T21" fmla="*/ 2572 h 3520"/>
                <a:gd name="T22" fmla="*/ 866 w 2765"/>
                <a:gd name="T23" fmla="*/ 2687 h 3520"/>
                <a:gd name="T24" fmla="*/ 1094 w 2765"/>
                <a:gd name="T25" fmla="*/ 2752 h 3520"/>
                <a:gd name="T26" fmla="*/ 1339 w 2765"/>
                <a:gd name="T27" fmla="*/ 2763 h 3520"/>
                <a:gd name="T28" fmla="*/ 1574 w 2765"/>
                <a:gd name="T29" fmla="*/ 2715 h 3520"/>
                <a:gd name="T30" fmla="*/ 1786 w 2765"/>
                <a:gd name="T31" fmla="*/ 2614 h 3520"/>
                <a:gd name="T32" fmla="*/ 1967 w 2765"/>
                <a:gd name="T33" fmla="*/ 2470 h 3520"/>
                <a:gd name="T34" fmla="*/ 2111 w 2765"/>
                <a:gd name="T35" fmla="*/ 2289 h 3520"/>
                <a:gd name="T36" fmla="*/ 2210 w 2765"/>
                <a:gd name="T37" fmla="*/ 2078 h 3520"/>
                <a:gd name="T38" fmla="*/ 2258 w 2765"/>
                <a:gd name="T39" fmla="*/ 1842 h 3520"/>
                <a:gd name="T40" fmla="*/ 2249 w 2765"/>
                <a:gd name="T41" fmla="*/ 1597 h 3520"/>
                <a:gd name="T42" fmla="*/ 2182 w 2765"/>
                <a:gd name="T43" fmla="*/ 1369 h 3520"/>
                <a:gd name="T44" fmla="*/ 2067 w 2765"/>
                <a:gd name="T45" fmla="*/ 1167 h 3520"/>
                <a:gd name="T46" fmla="*/ 1911 w 2765"/>
                <a:gd name="T47" fmla="*/ 996 h 3520"/>
                <a:gd name="T48" fmla="*/ 1718 w 2765"/>
                <a:gd name="T49" fmla="*/ 867 h 3520"/>
                <a:gd name="T50" fmla="*/ 1498 w 2765"/>
                <a:gd name="T51" fmla="*/ 784 h 3520"/>
                <a:gd name="T52" fmla="*/ 1256 w 2765"/>
                <a:gd name="T53" fmla="*/ 754 h 3520"/>
                <a:gd name="T54" fmla="*/ 1934 w 2765"/>
                <a:gd name="T55" fmla="*/ 702 h 3520"/>
                <a:gd name="T56" fmla="*/ 2136 w 2765"/>
                <a:gd name="T57" fmla="*/ 863 h 3520"/>
                <a:gd name="T58" fmla="*/ 2301 w 2765"/>
                <a:gd name="T59" fmla="*/ 1061 h 3520"/>
                <a:gd name="T60" fmla="*/ 2422 w 2765"/>
                <a:gd name="T61" fmla="*/ 1291 h 3520"/>
                <a:gd name="T62" fmla="*/ 2495 w 2765"/>
                <a:gd name="T63" fmla="*/ 1545 h 3520"/>
                <a:gd name="T64" fmla="*/ 2765 w 2765"/>
                <a:gd name="T65" fmla="*/ 1886 h 3520"/>
                <a:gd name="T66" fmla="*/ 2477 w 2765"/>
                <a:gd name="T67" fmla="*/ 2062 h 3520"/>
                <a:gd name="T68" fmla="*/ 2387 w 2765"/>
                <a:gd name="T69" fmla="*/ 2309 h 3520"/>
                <a:gd name="T70" fmla="*/ 2250 w 2765"/>
                <a:gd name="T71" fmla="*/ 2529 h 3520"/>
                <a:gd name="T72" fmla="*/ 2073 w 2765"/>
                <a:gd name="T73" fmla="*/ 2715 h 3520"/>
                <a:gd name="T74" fmla="*/ 1759 w 2765"/>
                <a:gd name="T75" fmla="*/ 3520 h 3520"/>
                <a:gd name="T76" fmla="*/ 511 w 2765"/>
                <a:gd name="T77" fmla="*/ 2770 h 3520"/>
                <a:gd name="T78" fmla="*/ 327 w 2765"/>
                <a:gd name="T79" fmla="*/ 2605 h 3520"/>
                <a:gd name="T80" fmla="*/ 179 w 2765"/>
                <a:gd name="T81" fmla="*/ 2407 h 3520"/>
                <a:gd name="T82" fmla="*/ 72 w 2765"/>
                <a:gd name="T83" fmla="*/ 2181 h 3520"/>
                <a:gd name="T84" fmla="*/ 12 w 2765"/>
                <a:gd name="T85" fmla="*/ 1935 h 3520"/>
                <a:gd name="T86" fmla="*/ 3 w 2765"/>
                <a:gd name="T87" fmla="*/ 1671 h 3520"/>
                <a:gd name="T88" fmla="*/ 47 w 2765"/>
                <a:gd name="T89" fmla="*/ 1419 h 3520"/>
                <a:gd name="T90" fmla="*/ 139 w 2765"/>
                <a:gd name="T91" fmla="*/ 1185 h 3520"/>
                <a:gd name="T92" fmla="*/ 274 w 2765"/>
                <a:gd name="T93" fmla="*/ 977 h 3520"/>
                <a:gd name="T94" fmla="*/ 446 w 2765"/>
                <a:gd name="T95" fmla="*/ 801 h 3520"/>
                <a:gd name="T96" fmla="*/ 754 w 2765"/>
                <a:gd name="T97" fmla="*/ 0 h 3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765" h="3520">
                  <a:moveTo>
                    <a:pt x="1256" y="754"/>
                  </a:moveTo>
                  <a:lnTo>
                    <a:pt x="1174" y="757"/>
                  </a:lnTo>
                  <a:lnTo>
                    <a:pt x="1094" y="768"/>
                  </a:lnTo>
                  <a:lnTo>
                    <a:pt x="1015" y="784"/>
                  </a:lnTo>
                  <a:lnTo>
                    <a:pt x="939" y="805"/>
                  </a:lnTo>
                  <a:lnTo>
                    <a:pt x="866" y="833"/>
                  </a:lnTo>
                  <a:lnTo>
                    <a:pt x="795" y="867"/>
                  </a:lnTo>
                  <a:lnTo>
                    <a:pt x="727" y="906"/>
                  </a:lnTo>
                  <a:lnTo>
                    <a:pt x="663" y="948"/>
                  </a:lnTo>
                  <a:lnTo>
                    <a:pt x="602" y="996"/>
                  </a:lnTo>
                  <a:lnTo>
                    <a:pt x="546" y="1050"/>
                  </a:lnTo>
                  <a:lnTo>
                    <a:pt x="494" y="1106"/>
                  </a:lnTo>
                  <a:lnTo>
                    <a:pt x="446" y="1167"/>
                  </a:lnTo>
                  <a:lnTo>
                    <a:pt x="402" y="1231"/>
                  </a:lnTo>
                  <a:lnTo>
                    <a:pt x="364" y="1298"/>
                  </a:lnTo>
                  <a:lnTo>
                    <a:pt x="331" y="1369"/>
                  </a:lnTo>
                  <a:lnTo>
                    <a:pt x="303" y="1442"/>
                  </a:lnTo>
                  <a:lnTo>
                    <a:pt x="280" y="1519"/>
                  </a:lnTo>
                  <a:lnTo>
                    <a:pt x="264" y="1597"/>
                  </a:lnTo>
                  <a:lnTo>
                    <a:pt x="255" y="1678"/>
                  </a:lnTo>
                  <a:lnTo>
                    <a:pt x="252" y="1760"/>
                  </a:lnTo>
                  <a:lnTo>
                    <a:pt x="255" y="1842"/>
                  </a:lnTo>
                  <a:lnTo>
                    <a:pt x="264" y="1923"/>
                  </a:lnTo>
                  <a:lnTo>
                    <a:pt x="280" y="2001"/>
                  </a:lnTo>
                  <a:lnTo>
                    <a:pt x="303" y="2078"/>
                  </a:lnTo>
                  <a:lnTo>
                    <a:pt x="331" y="2151"/>
                  </a:lnTo>
                  <a:lnTo>
                    <a:pt x="364" y="2222"/>
                  </a:lnTo>
                  <a:lnTo>
                    <a:pt x="402" y="2289"/>
                  </a:lnTo>
                  <a:lnTo>
                    <a:pt x="446" y="2353"/>
                  </a:lnTo>
                  <a:lnTo>
                    <a:pt x="494" y="2414"/>
                  </a:lnTo>
                  <a:lnTo>
                    <a:pt x="546" y="2470"/>
                  </a:lnTo>
                  <a:lnTo>
                    <a:pt x="602" y="2524"/>
                  </a:lnTo>
                  <a:lnTo>
                    <a:pt x="663" y="2572"/>
                  </a:lnTo>
                  <a:lnTo>
                    <a:pt x="727" y="2614"/>
                  </a:lnTo>
                  <a:lnTo>
                    <a:pt x="795" y="2653"/>
                  </a:lnTo>
                  <a:lnTo>
                    <a:pt x="866" y="2687"/>
                  </a:lnTo>
                  <a:lnTo>
                    <a:pt x="939" y="2715"/>
                  </a:lnTo>
                  <a:lnTo>
                    <a:pt x="1015" y="2736"/>
                  </a:lnTo>
                  <a:lnTo>
                    <a:pt x="1094" y="2752"/>
                  </a:lnTo>
                  <a:lnTo>
                    <a:pt x="1174" y="2763"/>
                  </a:lnTo>
                  <a:lnTo>
                    <a:pt x="1256" y="2766"/>
                  </a:lnTo>
                  <a:lnTo>
                    <a:pt x="1339" y="2763"/>
                  </a:lnTo>
                  <a:lnTo>
                    <a:pt x="1419" y="2752"/>
                  </a:lnTo>
                  <a:lnTo>
                    <a:pt x="1498" y="2736"/>
                  </a:lnTo>
                  <a:lnTo>
                    <a:pt x="1574" y="2715"/>
                  </a:lnTo>
                  <a:lnTo>
                    <a:pt x="1647" y="2687"/>
                  </a:lnTo>
                  <a:lnTo>
                    <a:pt x="1718" y="2653"/>
                  </a:lnTo>
                  <a:lnTo>
                    <a:pt x="1786" y="2614"/>
                  </a:lnTo>
                  <a:lnTo>
                    <a:pt x="1850" y="2572"/>
                  </a:lnTo>
                  <a:lnTo>
                    <a:pt x="1911" y="2524"/>
                  </a:lnTo>
                  <a:lnTo>
                    <a:pt x="1967" y="2470"/>
                  </a:lnTo>
                  <a:lnTo>
                    <a:pt x="2019" y="2414"/>
                  </a:lnTo>
                  <a:lnTo>
                    <a:pt x="2067" y="2353"/>
                  </a:lnTo>
                  <a:lnTo>
                    <a:pt x="2111" y="2289"/>
                  </a:lnTo>
                  <a:lnTo>
                    <a:pt x="2149" y="2222"/>
                  </a:lnTo>
                  <a:lnTo>
                    <a:pt x="2182" y="2151"/>
                  </a:lnTo>
                  <a:lnTo>
                    <a:pt x="2210" y="2078"/>
                  </a:lnTo>
                  <a:lnTo>
                    <a:pt x="2233" y="2001"/>
                  </a:lnTo>
                  <a:lnTo>
                    <a:pt x="2249" y="1923"/>
                  </a:lnTo>
                  <a:lnTo>
                    <a:pt x="2258" y="1842"/>
                  </a:lnTo>
                  <a:lnTo>
                    <a:pt x="2261" y="1760"/>
                  </a:lnTo>
                  <a:lnTo>
                    <a:pt x="2258" y="1678"/>
                  </a:lnTo>
                  <a:lnTo>
                    <a:pt x="2249" y="1597"/>
                  </a:lnTo>
                  <a:lnTo>
                    <a:pt x="2233" y="1519"/>
                  </a:lnTo>
                  <a:lnTo>
                    <a:pt x="2210" y="1442"/>
                  </a:lnTo>
                  <a:lnTo>
                    <a:pt x="2182" y="1369"/>
                  </a:lnTo>
                  <a:lnTo>
                    <a:pt x="2149" y="1298"/>
                  </a:lnTo>
                  <a:lnTo>
                    <a:pt x="2111" y="1231"/>
                  </a:lnTo>
                  <a:lnTo>
                    <a:pt x="2067" y="1167"/>
                  </a:lnTo>
                  <a:lnTo>
                    <a:pt x="2019" y="1106"/>
                  </a:lnTo>
                  <a:lnTo>
                    <a:pt x="1967" y="1050"/>
                  </a:lnTo>
                  <a:lnTo>
                    <a:pt x="1911" y="996"/>
                  </a:lnTo>
                  <a:lnTo>
                    <a:pt x="1850" y="948"/>
                  </a:lnTo>
                  <a:lnTo>
                    <a:pt x="1786" y="906"/>
                  </a:lnTo>
                  <a:lnTo>
                    <a:pt x="1718" y="867"/>
                  </a:lnTo>
                  <a:lnTo>
                    <a:pt x="1647" y="833"/>
                  </a:lnTo>
                  <a:lnTo>
                    <a:pt x="1574" y="805"/>
                  </a:lnTo>
                  <a:lnTo>
                    <a:pt x="1498" y="784"/>
                  </a:lnTo>
                  <a:lnTo>
                    <a:pt x="1419" y="768"/>
                  </a:lnTo>
                  <a:lnTo>
                    <a:pt x="1339" y="757"/>
                  </a:lnTo>
                  <a:lnTo>
                    <a:pt x="1256" y="754"/>
                  </a:lnTo>
                  <a:close/>
                  <a:moveTo>
                    <a:pt x="754" y="0"/>
                  </a:moveTo>
                  <a:lnTo>
                    <a:pt x="1759" y="0"/>
                  </a:lnTo>
                  <a:lnTo>
                    <a:pt x="1934" y="702"/>
                  </a:lnTo>
                  <a:lnTo>
                    <a:pt x="2005" y="751"/>
                  </a:lnTo>
                  <a:lnTo>
                    <a:pt x="2073" y="805"/>
                  </a:lnTo>
                  <a:lnTo>
                    <a:pt x="2136" y="863"/>
                  </a:lnTo>
                  <a:lnTo>
                    <a:pt x="2195" y="925"/>
                  </a:lnTo>
                  <a:lnTo>
                    <a:pt x="2250" y="991"/>
                  </a:lnTo>
                  <a:lnTo>
                    <a:pt x="2301" y="1061"/>
                  </a:lnTo>
                  <a:lnTo>
                    <a:pt x="2347" y="1134"/>
                  </a:lnTo>
                  <a:lnTo>
                    <a:pt x="2387" y="1211"/>
                  </a:lnTo>
                  <a:lnTo>
                    <a:pt x="2422" y="1291"/>
                  </a:lnTo>
                  <a:lnTo>
                    <a:pt x="2452" y="1373"/>
                  </a:lnTo>
                  <a:lnTo>
                    <a:pt x="2477" y="1458"/>
                  </a:lnTo>
                  <a:lnTo>
                    <a:pt x="2495" y="1545"/>
                  </a:lnTo>
                  <a:lnTo>
                    <a:pt x="2507" y="1634"/>
                  </a:lnTo>
                  <a:lnTo>
                    <a:pt x="2765" y="1634"/>
                  </a:lnTo>
                  <a:lnTo>
                    <a:pt x="2765" y="1886"/>
                  </a:lnTo>
                  <a:lnTo>
                    <a:pt x="2507" y="1886"/>
                  </a:lnTo>
                  <a:lnTo>
                    <a:pt x="2495" y="1975"/>
                  </a:lnTo>
                  <a:lnTo>
                    <a:pt x="2477" y="2062"/>
                  </a:lnTo>
                  <a:lnTo>
                    <a:pt x="2452" y="2147"/>
                  </a:lnTo>
                  <a:lnTo>
                    <a:pt x="2422" y="2229"/>
                  </a:lnTo>
                  <a:lnTo>
                    <a:pt x="2387" y="2309"/>
                  </a:lnTo>
                  <a:lnTo>
                    <a:pt x="2347" y="2386"/>
                  </a:lnTo>
                  <a:lnTo>
                    <a:pt x="2301" y="2459"/>
                  </a:lnTo>
                  <a:lnTo>
                    <a:pt x="2250" y="2529"/>
                  </a:lnTo>
                  <a:lnTo>
                    <a:pt x="2195" y="2595"/>
                  </a:lnTo>
                  <a:lnTo>
                    <a:pt x="2136" y="2657"/>
                  </a:lnTo>
                  <a:lnTo>
                    <a:pt x="2073" y="2715"/>
                  </a:lnTo>
                  <a:lnTo>
                    <a:pt x="2005" y="2769"/>
                  </a:lnTo>
                  <a:lnTo>
                    <a:pt x="1934" y="2818"/>
                  </a:lnTo>
                  <a:lnTo>
                    <a:pt x="1759" y="3520"/>
                  </a:lnTo>
                  <a:lnTo>
                    <a:pt x="754" y="3520"/>
                  </a:lnTo>
                  <a:lnTo>
                    <a:pt x="578" y="2817"/>
                  </a:lnTo>
                  <a:lnTo>
                    <a:pt x="511" y="2770"/>
                  </a:lnTo>
                  <a:lnTo>
                    <a:pt x="446" y="2719"/>
                  </a:lnTo>
                  <a:lnTo>
                    <a:pt x="385" y="2665"/>
                  </a:lnTo>
                  <a:lnTo>
                    <a:pt x="327" y="2605"/>
                  </a:lnTo>
                  <a:lnTo>
                    <a:pt x="274" y="2543"/>
                  </a:lnTo>
                  <a:lnTo>
                    <a:pt x="225" y="2477"/>
                  </a:lnTo>
                  <a:lnTo>
                    <a:pt x="179" y="2407"/>
                  </a:lnTo>
                  <a:lnTo>
                    <a:pt x="139" y="2335"/>
                  </a:lnTo>
                  <a:lnTo>
                    <a:pt x="103" y="2259"/>
                  </a:lnTo>
                  <a:lnTo>
                    <a:pt x="72" y="2181"/>
                  </a:lnTo>
                  <a:lnTo>
                    <a:pt x="47" y="2101"/>
                  </a:lnTo>
                  <a:lnTo>
                    <a:pt x="27" y="2019"/>
                  </a:lnTo>
                  <a:lnTo>
                    <a:pt x="12" y="1935"/>
                  </a:lnTo>
                  <a:lnTo>
                    <a:pt x="3" y="1849"/>
                  </a:lnTo>
                  <a:lnTo>
                    <a:pt x="0" y="1760"/>
                  </a:lnTo>
                  <a:lnTo>
                    <a:pt x="3" y="1671"/>
                  </a:lnTo>
                  <a:lnTo>
                    <a:pt x="12" y="1585"/>
                  </a:lnTo>
                  <a:lnTo>
                    <a:pt x="27" y="1501"/>
                  </a:lnTo>
                  <a:lnTo>
                    <a:pt x="47" y="1419"/>
                  </a:lnTo>
                  <a:lnTo>
                    <a:pt x="72" y="1339"/>
                  </a:lnTo>
                  <a:lnTo>
                    <a:pt x="103" y="1261"/>
                  </a:lnTo>
                  <a:lnTo>
                    <a:pt x="139" y="1185"/>
                  </a:lnTo>
                  <a:lnTo>
                    <a:pt x="179" y="1113"/>
                  </a:lnTo>
                  <a:lnTo>
                    <a:pt x="225" y="1043"/>
                  </a:lnTo>
                  <a:lnTo>
                    <a:pt x="274" y="977"/>
                  </a:lnTo>
                  <a:lnTo>
                    <a:pt x="327" y="915"/>
                  </a:lnTo>
                  <a:lnTo>
                    <a:pt x="385" y="855"/>
                  </a:lnTo>
                  <a:lnTo>
                    <a:pt x="446" y="801"/>
                  </a:lnTo>
                  <a:lnTo>
                    <a:pt x="511" y="750"/>
                  </a:lnTo>
                  <a:lnTo>
                    <a:pt x="578" y="703"/>
                  </a:lnTo>
                  <a:lnTo>
                    <a:pt x="7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108" name="Freeform 56">
              <a:extLst>
                <a:ext uri="{FF2B5EF4-FFF2-40B4-BE49-F238E27FC236}">
                  <a16:creationId xmlns:a16="http://schemas.microsoft.com/office/drawing/2014/main" id="{2829F53F-7543-4509-AEC2-D52283145C1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4" y="3469"/>
              <a:ext cx="47" cy="107"/>
            </a:xfrm>
            <a:custGeom>
              <a:avLst/>
              <a:gdLst>
                <a:gd name="T0" fmla="*/ 0 w 523"/>
                <a:gd name="T1" fmla="*/ 0 h 1173"/>
                <a:gd name="T2" fmla="*/ 251 w 523"/>
                <a:gd name="T3" fmla="*/ 0 h 1173"/>
                <a:gd name="T4" fmla="*/ 251 w 523"/>
                <a:gd name="T5" fmla="*/ 638 h 1173"/>
                <a:gd name="T6" fmla="*/ 523 w 523"/>
                <a:gd name="T7" fmla="*/ 1031 h 1173"/>
                <a:gd name="T8" fmla="*/ 317 w 523"/>
                <a:gd name="T9" fmla="*/ 1173 h 1173"/>
                <a:gd name="T10" fmla="*/ 0 w 523"/>
                <a:gd name="T11" fmla="*/ 715 h 1173"/>
                <a:gd name="T12" fmla="*/ 0 w 523"/>
                <a:gd name="T13" fmla="*/ 0 h 1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3" h="1173">
                  <a:moveTo>
                    <a:pt x="0" y="0"/>
                  </a:moveTo>
                  <a:lnTo>
                    <a:pt x="251" y="0"/>
                  </a:lnTo>
                  <a:lnTo>
                    <a:pt x="251" y="638"/>
                  </a:lnTo>
                  <a:lnTo>
                    <a:pt x="523" y="1031"/>
                  </a:lnTo>
                  <a:lnTo>
                    <a:pt x="317" y="1173"/>
                  </a:lnTo>
                  <a:lnTo>
                    <a:pt x="0" y="71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</p:grp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8B5B5B31-CB02-45ED-B189-1FEEB5F73B31}"/>
              </a:ext>
            </a:extLst>
          </p:cNvPr>
          <p:cNvSpPr/>
          <p:nvPr/>
        </p:nvSpPr>
        <p:spPr>
          <a:xfrm>
            <a:off x="2026723" y="204670"/>
            <a:ext cx="4279237" cy="470554"/>
          </a:xfrm>
          <a:prstGeom prst="roundRect">
            <a:avLst/>
          </a:prstGeom>
          <a:solidFill>
            <a:srgbClr val="4C8E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_Pro Bold" panose="00000800000000000000" pitchFamily="50" charset="-127"/>
              </a:rPr>
              <a:t>GS001 </a:t>
            </a:r>
            <a:r>
              <a:rPr lang="ko-KR" altLang="en-US" sz="19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_Pro Bold" panose="00000800000000000000" pitchFamily="50" charset="-127"/>
              </a:rPr>
              <a:t>그룹 조회</a:t>
            </a: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8276A4A1-1313-4F9E-A95B-D68B04352D82}"/>
              </a:ext>
            </a:extLst>
          </p:cNvPr>
          <p:cNvGrpSpPr/>
          <p:nvPr/>
        </p:nvGrpSpPr>
        <p:grpSpPr>
          <a:xfrm>
            <a:off x="197060" y="270770"/>
            <a:ext cx="294251" cy="301924"/>
            <a:chOff x="176545" y="138023"/>
            <a:chExt cx="294251" cy="301924"/>
          </a:xfrm>
        </p:grpSpPr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D44C942B-D862-4E70-80C2-60563C986987}"/>
                </a:ext>
              </a:extLst>
            </p:cNvPr>
            <p:cNvSpPr/>
            <p:nvPr/>
          </p:nvSpPr>
          <p:spPr>
            <a:xfrm>
              <a:off x="176545" y="299097"/>
              <a:ext cx="96203" cy="140850"/>
            </a:xfrm>
            <a:prstGeom prst="roundRect">
              <a:avLst/>
            </a:prstGeom>
            <a:solidFill>
              <a:srgbClr val="FFC5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id="{62B3EA84-ED9B-4D0B-8ED8-5378126EBBEC}"/>
                </a:ext>
              </a:extLst>
            </p:cNvPr>
            <p:cNvSpPr/>
            <p:nvPr/>
          </p:nvSpPr>
          <p:spPr>
            <a:xfrm>
              <a:off x="374593" y="138023"/>
              <a:ext cx="96203" cy="301924"/>
            </a:xfrm>
            <a:prstGeom prst="roundRect">
              <a:avLst/>
            </a:prstGeom>
            <a:solidFill>
              <a:srgbClr val="F27A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BAE6707C-2A04-40F1-AC45-C3D2737604D7}"/>
                </a:ext>
              </a:extLst>
            </p:cNvPr>
            <p:cNvSpPr/>
            <p:nvPr/>
          </p:nvSpPr>
          <p:spPr>
            <a:xfrm>
              <a:off x="275569" y="233729"/>
              <a:ext cx="96203" cy="206218"/>
            </a:xfrm>
            <a:prstGeom prst="roundRect">
              <a:avLst/>
            </a:prstGeom>
            <a:solidFill>
              <a:srgbClr val="FFC5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36CE5068-9368-4053-B583-CEBC89DFCEF0}"/>
              </a:ext>
            </a:extLst>
          </p:cNvPr>
          <p:cNvSpPr txBox="1"/>
          <p:nvPr/>
        </p:nvSpPr>
        <p:spPr>
          <a:xfrm>
            <a:off x="494269" y="244091"/>
            <a:ext cx="9620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목차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E3276D-7195-496E-8730-8E3408930CFA}"/>
              </a:ext>
            </a:extLst>
          </p:cNvPr>
          <p:cNvSpPr txBox="1"/>
          <p:nvPr/>
        </p:nvSpPr>
        <p:spPr>
          <a:xfrm>
            <a:off x="8083544" y="532016"/>
            <a:ext cx="34726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고객 요구사항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608C40-7F79-46F8-98C4-EB4C3F247584}"/>
              </a:ext>
            </a:extLst>
          </p:cNvPr>
          <p:cNvSpPr txBox="1"/>
          <p:nvPr/>
        </p:nvSpPr>
        <p:spPr>
          <a:xfrm>
            <a:off x="7720255" y="1622105"/>
            <a:ext cx="408811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b="1" dirty="0"/>
              <a:t>그룹명과 그룹 소개를 확인할 수 있어야 한다</a:t>
            </a:r>
            <a:r>
              <a:rPr lang="en-US" altLang="ko-KR" b="1" dirty="0"/>
              <a:t>.</a:t>
            </a:r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r>
              <a:rPr lang="ko-KR" altLang="en-US" b="1" dirty="0"/>
              <a:t>그룹명과 그룹소개란 아래에 태그를 입력할 수 있어야 한다</a:t>
            </a:r>
            <a:r>
              <a:rPr lang="en-US" altLang="ko-KR" b="1" dirty="0"/>
              <a:t>.</a:t>
            </a:r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r>
              <a:rPr lang="ko-KR" altLang="en-US" b="1" dirty="0"/>
              <a:t>검색할 수 있는 창이 존재해야 한다</a:t>
            </a:r>
            <a:r>
              <a:rPr lang="en-US" altLang="ko-KR" b="1" dirty="0"/>
              <a:t>.</a:t>
            </a:r>
          </a:p>
        </p:txBody>
      </p:sp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F32169D5-8D00-49AE-AB55-66CB702E61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5631" y="827170"/>
            <a:ext cx="3720369" cy="5379666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7638994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직사각형 67">
            <a:extLst>
              <a:ext uri="{FF2B5EF4-FFF2-40B4-BE49-F238E27FC236}">
                <a16:creationId xmlns:a16="http://schemas.microsoft.com/office/drawing/2014/main" id="{9E06FC4E-F3D2-4B95-B866-D2C4DA928376}"/>
              </a:ext>
            </a:extLst>
          </p:cNvPr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17A3C29A-BF5F-42AB-94A7-23AA9335BF03}"/>
              </a:ext>
            </a:extLst>
          </p:cNvPr>
          <p:cNvGrpSpPr/>
          <p:nvPr/>
        </p:nvGrpSpPr>
        <p:grpSpPr>
          <a:xfrm>
            <a:off x="191784" y="770726"/>
            <a:ext cx="1672160" cy="400110"/>
            <a:chOff x="957835" y="1656394"/>
            <a:chExt cx="1672160" cy="400110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8EB3F8C3-C72C-4EEC-87B3-2AC07C486A91}"/>
                </a:ext>
              </a:extLst>
            </p:cNvPr>
            <p:cNvSpPr/>
            <p:nvPr/>
          </p:nvSpPr>
          <p:spPr>
            <a:xfrm>
              <a:off x="957835" y="1740218"/>
              <a:ext cx="1148285" cy="262187"/>
            </a:xfrm>
            <a:prstGeom prst="roundRect">
              <a:avLst/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프로그램 정의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CC849AD-903B-4456-ACF2-E2C808C5C41F}"/>
                </a:ext>
              </a:extLst>
            </p:cNvPr>
            <p:cNvSpPr txBox="1"/>
            <p:nvPr/>
          </p:nvSpPr>
          <p:spPr>
            <a:xfrm>
              <a:off x="2106120" y="1656394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1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8D009C41-45E1-42AA-934E-A7802513EF3A}"/>
              </a:ext>
            </a:extLst>
          </p:cNvPr>
          <p:cNvCxnSpPr>
            <a:cxnSpLocks/>
          </p:cNvCxnSpPr>
          <p:nvPr/>
        </p:nvCxnSpPr>
        <p:spPr>
          <a:xfrm>
            <a:off x="191785" y="1238407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F31DED3E-9E96-475B-9616-5265A1014227}"/>
              </a:ext>
            </a:extLst>
          </p:cNvPr>
          <p:cNvGrpSpPr/>
          <p:nvPr/>
        </p:nvGrpSpPr>
        <p:grpSpPr>
          <a:xfrm>
            <a:off x="191784" y="1385956"/>
            <a:ext cx="1670645" cy="400110"/>
            <a:chOff x="957835" y="1640753"/>
            <a:chExt cx="1670645" cy="400110"/>
          </a:xfrm>
        </p:grpSpPr>
        <p:sp>
          <p:nvSpPr>
            <p:cNvPr id="70" name="사각형: 둥근 모서리 69">
              <a:extLst>
                <a:ext uri="{FF2B5EF4-FFF2-40B4-BE49-F238E27FC236}">
                  <a16:creationId xmlns:a16="http://schemas.microsoft.com/office/drawing/2014/main" id="{FA8B5BED-ED24-4490-B81B-8FC5998EED3D}"/>
                </a:ext>
              </a:extLst>
            </p:cNvPr>
            <p:cNvSpPr/>
            <p:nvPr/>
          </p:nvSpPr>
          <p:spPr>
            <a:xfrm>
              <a:off x="957835" y="1677142"/>
              <a:ext cx="1146770" cy="284788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유스케이스</a:t>
              </a:r>
              <a:r>
                <a:rPr lang="ko-KR" altLang="en-US" sz="1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 모델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8F5E84DE-2D4D-4233-9340-7D2F2F75D781}"/>
                </a:ext>
              </a:extLst>
            </p:cNvPr>
            <p:cNvSpPr txBox="1"/>
            <p:nvPr/>
          </p:nvSpPr>
          <p:spPr>
            <a:xfrm>
              <a:off x="2104605" y="1640753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2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A9BE7FEA-026F-4DAC-B589-71381B2DBCC4}"/>
              </a:ext>
            </a:extLst>
          </p:cNvPr>
          <p:cNvCxnSpPr>
            <a:cxnSpLocks/>
          </p:cNvCxnSpPr>
          <p:nvPr/>
        </p:nvCxnSpPr>
        <p:spPr>
          <a:xfrm>
            <a:off x="191785" y="1869278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D4ED21D7-3CA9-44E1-91C1-489B901DD52A}"/>
              </a:ext>
            </a:extLst>
          </p:cNvPr>
          <p:cNvGrpSpPr/>
          <p:nvPr/>
        </p:nvGrpSpPr>
        <p:grpSpPr>
          <a:xfrm>
            <a:off x="210835" y="1970822"/>
            <a:ext cx="1487567" cy="400110"/>
            <a:chOff x="1001679" y="1641339"/>
            <a:chExt cx="1487567" cy="400110"/>
          </a:xfrm>
        </p:grpSpPr>
        <p:sp>
          <p:nvSpPr>
            <p:cNvPr id="79" name="사각형: 둥근 모서리 78">
              <a:extLst>
                <a:ext uri="{FF2B5EF4-FFF2-40B4-BE49-F238E27FC236}">
                  <a16:creationId xmlns:a16="http://schemas.microsoft.com/office/drawing/2014/main" id="{38A51601-C0F7-4282-81D3-AC514850E5D4}"/>
                </a:ext>
              </a:extLst>
            </p:cNvPr>
            <p:cNvSpPr/>
            <p:nvPr/>
          </p:nvSpPr>
          <p:spPr>
            <a:xfrm>
              <a:off x="1001679" y="1689240"/>
              <a:ext cx="1018026" cy="272415"/>
            </a:xfrm>
            <a:prstGeom prst="roundRect">
              <a:avLst/>
            </a:prstGeom>
            <a:solidFill>
              <a:srgbClr val="4C8EF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화면 기술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54FB68F4-E942-4BBB-B49A-EDC6702289F7}"/>
                </a:ext>
              </a:extLst>
            </p:cNvPr>
            <p:cNvSpPr txBox="1"/>
            <p:nvPr/>
          </p:nvSpPr>
          <p:spPr>
            <a:xfrm>
              <a:off x="2128150" y="1641339"/>
              <a:ext cx="36109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3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7DCF6FED-9C05-4FF7-BF28-0CB8BBB278AE}"/>
              </a:ext>
            </a:extLst>
          </p:cNvPr>
          <p:cNvCxnSpPr>
            <a:cxnSpLocks/>
          </p:cNvCxnSpPr>
          <p:nvPr/>
        </p:nvCxnSpPr>
        <p:spPr>
          <a:xfrm>
            <a:off x="191785" y="2440583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54033F7A-98B3-46A2-AAE3-DE21D9F0B4C4}"/>
              </a:ext>
            </a:extLst>
          </p:cNvPr>
          <p:cNvGrpSpPr/>
          <p:nvPr/>
        </p:nvGrpSpPr>
        <p:grpSpPr>
          <a:xfrm>
            <a:off x="210835" y="2542126"/>
            <a:ext cx="1655968" cy="400110"/>
            <a:chOff x="957836" y="1671488"/>
            <a:chExt cx="1655968" cy="400110"/>
          </a:xfrm>
        </p:grpSpPr>
        <p:sp>
          <p:nvSpPr>
            <p:cNvPr id="83" name="사각형: 둥근 모서리 82">
              <a:extLst>
                <a:ext uri="{FF2B5EF4-FFF2-40B4-BE49-F238E27FC236}">
                  <a16:creationId xmlns:a16="http://schemas.microsoft.com/office/drawing/2014/main" id="{FB30E81D-C777-42B6-8492-8B0613C06D27}"/>
                </a:ext>
              </a:extLst>
            </p:cNvPr>
            <p:cNvSpPr/>
            <p:nvPr/>
          </p:nvSpPr>
          <p:spPr>
            <a:xfrm>
              <a:off x="957836" y="1740218"/>
              <a:ext cx="1018026" cy="272415"/>
            </a:xfrm>
            <a:prstGeom prst="roundRect">
              <a:avLst/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err="1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비기능</a:t>
              </a:r>
              <a:endParaRPr lang="ko-KR" altLang="en-US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CF2C0B9F-B183-4151-AC56-0C5F0C9D6822}"/>
                </a:ext>
              </a:extLst>
            </p:cNvPr>
            <p:cNvSpPr txBox="1"/>
            <p:nvPr/>
          </p:nvSpPr>
          <p:spPr>
            <a:xfrm>
              <a:off x="2089929" y="1671488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4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E68E2337-6FEB-4528-B31D-BA8E1196AFB8}"/>
              </a:ext>
            </a:extLst>
          </p:cNvPr>
          <p:cNvCxnSpPr>
            <a:cxnSpLocks/>
          </p:cNvCxnSpPr>
          <p:nvPr/>
        </p:nvCxnSpPr>
        <p:spPr>
          <a:xfrm>
            <a:off x="190498" y="2971405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Freeform 50">
            <a:extLst>
              <a:ext uri="{FF2B5EF4-FFF2-40B4-BE49-F238E27FC236}">
                <a16:creationId xmlns:a16="http://schemas.microsoft.com/office/drawing/2014/main" id="{71C6181F-D2E5-454C-8B3E-DBDA24BC58F6}"/>
              </a:ext>
            </a:extLst>
          </p:cNvPr>
          <p:cNvSpPr>
            <a:spLocks noEditPoints="1"/>
          </p:cNvSpPr>
          <p:nvPr/>
        </p:nvSpPr>
        <p:spPr bwMode="auto">
          <a:xfrm>
            <a:off x="5022064" y="3203181"/>
            <a:ext cx="546100" cy="409575"/>
          </a:xfrm>
          <a:custGeom>
            <a:avLst/>
            <a:gdLst>
              <a:gd name="T0" fmla="*/ 1538 w 3440"/>
              <a:gd name="T1" fmla="*/ 2290 h 2581"/>
              <a:gd name="T2" fmla="*/ 1593 w 3440"/>
              <a:gd name="T3" fmla="*/ 2278 h 2581"/>
              <a:gd name="T4" fmla="*/ 2939 w 3440"/>
              <a:gd name="T5" fmla="*/ 288 h 2581"/>
              <a:gd name="T6" fmla="*/ 2889 w 3440"/>
              <a:gd name="T7" fmla="*/ 332 h 2581"/>
              <a:gd name="T8" fmla="*/ 2829 w 3440"/>
              <a:gd name="T9" fmla="*/ 467 h 2581"/>
              <a:gd name="T10" fmla="*/ 2773 w 3440"/>
              <a:gd name="T11" fmla="*/ 690 h 2581"/>
              <a:gd name="T12" fmla="*/ 2733 w 3440"/>
              <a:gd name="T13" fmla="*/ 1001 h 2581"/>
              <a:gd name="T14" fmla="*/ 2725 w 3440"/>
              <a:gd name="T15" fmla="*/ 1393 h 2581"/>
              <a:gd name="T16" fmla="*/ 2750 w 3440"/>
              <a:gd name="T17" fmla="*/ 1746 h 2581"/>
              <a:gd name="T18" fmla="*/ 2800 w 3440"/>
              <a:gd name="T19" fmla="*/ 2013 h 2581"/>
              <a:gd name="T20" fmla="*/ 2859 w 3440"/>
              <a:gd name="T21" fmla="*/ 2192 h 2581"/>
              <a:gd name="T22" fmla="*/ 2916 w 3440"/>
              <a:gd name="T23" fmla="*/ 2283 h 2581"/>
              <a:gd name="T24" fmla="*/ 2962 w 3440"/>
              <a:gd name="T25" fmla="*/ 2283 h 2581"/>
              <a:gd name="T26" fmla="*/ 3018 w 3440"/>
              <a:gd name="T27" fmla="*/ 2192 h 2581"/>
              <a:gd name="T28" fmla="*/ 3077 w 3440"/>
              <a:gd name="T29" fmla="*/ 2013 h 2581"/>
              <a:gd name="T30" fmla="*/ 3126 w 3440"/>
              <a:gd name="T31" fmla="*/ 1746 h 2581"/>
              <a:gd name="T32" fmla="*/ 3152 w 3440"/>
              <a:gd name="T33" fmla="*/ 1393 h 2581"/>
              <a:gd name="T34" fmla="*/ 3143 w 3440"/>
              <a:gd name="T35" fmla="*/ 1001 h 2581"/>
              <a:gd name="T36" fmla="*/ 3104 w 3440"/>
              <a:gd name="T37" fmla="*/ 690 h 2581"/>
              <a:gd name="T38" fmla="*/ 3048 w 3440"/>
              <a:gd name="T39" fmla="*/ 467 h 2581"/>
              <a:gd name="T40" fmla="*/ 2989 w 3440"/>
              <a:gd name="T41" fmla="*/ 332 h 2581"/>
              <a:gd name="T42" fmla="*/ 2939 w 3440"/>
              <a:gd name="T43" fmla="*/ 288 h 2581"/>
              <a:gd name="T44" fmla="*/ 3049 w 3440"/>
              <a:gd name="T45" fmla="*/ 28 h 2581"/>
              <a:gd name="T46" fmla="*/ 3176 w 3440"/>
              <a:gd name="T47" fmla="*/ 142 h 2581"/>
              <a:gd name="T48" fmla="*/ 3279 w 3440"/>
              <a:gd name="T49" fmla="*/ 326 h 2581"/>
              <a:gd name="T50" fmla="*/ 3358 w 3440"/>
              <a:gd name="T51" fmla="*/ 566 h 2581"/>
              <a:gd name="T52" fmla="*/ 3410 w 3440"/>
              <a:gd name="T53" fmla="*/ 843 h 2581"/>
              <a:gd name="T54" fmla="*/ 3437 w 3440"/>
              <a:gd name="T55" fmla="*/ 1140 h 2581"/>
              <a:gd name="T56" fmla="*/ 3437 w 3440"/>
              <a:gd name="T57" fmla="*/ 1441 h 2581"/>
              <a:gd name="T58" fmla="*/ 3410 w 3440"/>
              <a:gd name="T59" fmla="*/ 1738 h 2581"/>
              <a:gd name="T60" fmla="*/ 3358 w 3440"/>
              <a:gd name="T61" fmla="*/ 2015 h 2581"/>
              <a:gd name="T62" fmla="*/ 3279 w 3440"/>
              <a:gd name="T63" fmla="*/ 2255 h 2581"/>
              <a:gd name="T64" fmla="*/ 3176 w 3440"/>
              <a:gd name="T65" fmla="*/ 2439 h 2581"/>
              <a:gd name="T66" fmla="*/ 3049 w 3440"/>
              <a:gd name="T67" fmla="*/ 2553 h 2581"/>
              <a:gd name="T68" fmla="*/ 2903 w 3440"/>
              <a:gd name="T69" fmla="*/ 2578 h 2581"/>
              <a:gd name="T70" fmla="*/ 2775 w 3440"/>
              <a:gd name="T71" fmla="*/ 2517 h 2581"/>
              <a:gd name="T72" fmla="*/ 1968 w 3440"/>
              <a:gd name="T73" fmla="*/ 2172 h 2581"/>
              <a:gd name="T74" fmla="*/ 1780 w 3440"/>
              <a:gd name="T75" fmla="*/ 2494 h 2581"/>
              <a:gd name="T76" fmla="*/ 1637 w 3440"/>
              <a:gd name="T77" fmla="*/ 2571 h 2581"/>
              <a:gd name="T78" fmla="*/ 1472 w 3440"/>
              <a:gd name="T79" fmla="*/ 2570 h 2581"/>
              <a:gd name="T80" fmla="*/ 834 w 3440"/>
              <a:gd name="T81" fmla="*/ 2307 h 2581"/>
              <a:gd name="T82" fmla="*/ 740 w 3440"/>
              <a:gd name="T83" fmla="*/ 2186 h 2581"/>
              <a:gd name="T84" fmla="*/ 719 w 3440"/>
              <a:gd name="T85" fmla="*/ 2030 h 2581"/>
              <a:gd name="T86" fmla="*/ 843 w 3440"/>
              <a:gd name="T87" fmla="*/ 1777 h 2581"/>
              <a:gd name="T88" fmla="*/ 337 w 3440"/>
              <a:gd name="T89" fmla="*/ 1696 h 2581"/>
              <a:gd name="T90" fmla="*/ 219 w 3440"/>
              <a:gd name="T91" fmla="*/ 1717 h 2581"/>
              <a:gd name="T92" fmla="*/ 105 w 3440"/>
              <a:gd name="T93" fmla="*/ 1646 h 2581"/>
              <a:gd name="T94" fmla="*/ 28 w 3440"/>
              <a:gd name="T95" fmla="*/ 1496 h 2581"/>
              <a:gd name="T96" fmla="*/ 0 w 3440"/>
              <a:gd name="T97" fmla="*/ 1290 h 2581"/>
              <a:gd name="T98" fmla="*/ 28 w 3440"/>
              <a:gd name="T99" fmla="*/ 1085 h 2581"/>
              <a:gd name="T100" fmla="*/ 105 w 3440"/>
              <a:gd name="T101" fmla="*/ 935 h 2581"/>
              <a:gd name="T102" fmla="*/ 219 w 3440"/>
              <a:gd name="T103" fmla="*/ 864 h 2581"/>
              <a:gd name="T104" fmla="*/ 337 w 3440"/>
              <a:gd name="T105" fmla="*/ 885 h 2581"/>
              <a:gd name="T106" fmla="*/ 2693 w 3440"/>
              <a:gd name="T107" fmla="*/ 154 h 2581"/>
              <a:gd name="T108" fmla="*/ 2805 w 3440"/>
              <a:gd name="T109" fmla="*/ 42 h 2581"/>
              <a:gd name="T110" fmla="*/ 2939 w 3440"/>
              <a:gd name="T111" fmla="*/ 0 h 25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3440" h="2581">
                <a:moveTo>
                  <a:pt x="1119" y="1874"/>
                </a:moveTo>
                <a:lnTo>
                  <a:pt x="1005" y="2064"/>
                </a:lnTo>
                <a:lnTo>
                  <a:pt x="1010" y="2080"/>
                </a:lnTo>
                <a:lnTo>
                  <a:pt x="1538" y="2290"/>
                </a:lnTo>
                <a:lnTo>
                  <a:pt x="1551" y="2293"/>
                </a:lnTo>
                <a:lnTo>
                  <a:pt x="1567" y="2292"/>
                </a:lnTo>
                <a:lnTo>
                  <a:pt x="1580" y="2287"/>
                </a:lnTo>
                <a:lnTo>
                  <a:pt x="1593" y="2278"/>
                </a:lnTo>
                <a:lnTo>
                  <a:pt x="1601" y="2266"/>
                </a:lnTo>
                <a:lnTo>
                  <a:pt x="1696" y="2076"/>
                </a:lnTo>
                <a:lnTo>
                  <a:pt x="1119" y="1874"/>
                </a:lnTo>
                <a:close/>
                <a:moveTo>
                  <a:pt x="2939" y="288"/>
                </a:moveTo>
                <a:lnTo>
                  <a:pt x="2927" y="290"/>
                </a:lnTo>
                <a:lnTo>
                  <a:pt x="2916" y="298"/>
                </a:lnTo>
                <a:lnTo>
                  <a:pt x="2902" y="313"/>
                </a:lnTo>
                <a:lnTo>
                  <a:pt x="2889" y="332"/>
                </a:lnTo>
                <a:lnTo>
                  <a:pt x="2874" y="358"/>
                </a:lnTo>
                <a:lnTo>
                  <a:pt x="2859" y="389"/>
                </a:lnTo>
                <a:lnTo>
                  <a:pt x="2844" y="425"/>
                </a:lnTo>
                <a:lnTo>
                  <a:pt x="2829" y="467"/>
                </a:lnTo>
                <a:lnTo>
                  <a:pt x="2814" y="515"/>
                </a:lnTo>
                <a:lnTo>
                  <a:pt x="2800" y="568"/>
                </a:lnTo>
                <a:lnTo>
                  <a:pt x="2785" y="626"/>
                </a:lnTo>
                <a:lnTo>
                  <a:pt x="2773" y="690"/>
                </a:lnTo>
                <a:lnTo>
                  <a:pt x="2761" y="760"/>
                </a:lnTo>
                <a:lnTo>
                  <a:pt x="2750" y="835"/>
                </a:lnTo>
                <a:lnTo>
                  <a:pt x="2742" y="915"/>
                </a:lnTo>
                <a:lnTo>
                  <a:pt x="2733" y="1001"/>
                </a:lnTo>
                <a:lnTo>
                  <a:pt x="2728" y="1092"/>
                </a:lnTo>
                <a:lnTo>
                  <a:pt x="2725" y="1188"/>
                </a:lnTo>
                <a:lnTo>
                  <a:pt x="2723" y="1290"/>
                </a:lnTo>
                <a:lnTo>
                  <a:pt x="2725" y="1393"/>
                </a:lnTo>
                <a:lnTo>
                  <a:pt x="2728" y="1489"/>
                </a:lnTo>
                <a:lnTo>
                  <a:pt x="2733" y="1580"/>
                </a:lnTo>
                <a:lnTo>
                  <a:pt x="2742" y="1666"/>
                </a:lnTo>
                <a:lnTo>
                  <a:pt x="2750" y="1746"/>
                </a:lnTo>
                <a:lnTo>
                  <a:pt x="2761" y="1821"/>
                </a:lnTo>
                <a:lnTo>
                  <a:pt x="2773" y="1891"/>
                </a:lnTo>
                <a:lnTo>
                  <a:pt x="2785" y="1955"/>
                </a:lnTo>
                <a:lnTo>
                  <a:pt x="2800" y="2013"/>
                </a:lnTo>
                <a:lnTo>
                  <a:pt x="2814" y="2066"/>
                </a:lnTo>
                <a:lnTo>
                  <a:pt x="2829" y="2114"/>
                </a:lnTo>
                <a:lnTo>
                  <a:pt x="2844" y="2156"/>
                </a:lnTo>
                <a:lnTo>
                  <a:pt x="2859" y="2192"/>
                </a:lnTo>
                <a:lnTo>
                  <a:pt x="2874" y="2223"/>
                </a:lnTo>
                <a:lnTo>
                  <a:pt x="2889" y="2248"/>
                </a:lnTo>
                <a:lnTo>
                  <a:pt x="2902" y="2268"/>
                </a:lnTo>
                <a:lnTo>
                  <a:pt x="2916" y="2283"/>
                </a:lnTo>
                <a:lnTo>
                  <a:pt x="2927" y="2291"/>
                </a:lnTo>
                <a:lnTo>
                  <a:pt x="2939" y="2293"/>
                </a:lnTo>
                <a:lnTo>
                  <a:pt x="2949" y="2291"/>
                </a:lnTo>
                <a:lnTo>
                  <a:pt x="2962" y="2283"/>
                </a:lnTo>
                <a:lnTo>
                  <a:pt x="2974" y="2268"/>
                </a:lnTo>
                <a:lnTo>
                  <a:pt x="2989" y="2248"/>
                </a:lnTo>
                <a:lnTo>
                  <a:pt x="3003" y="2223"/>
                </a:lnTo>
                <a:lnTo>
                  <a:pt x="3018" y="2192"/>
                </a:lnTo>
                <a:lnTo>
                  <a:pt x="3032" y="2156"/>
                </a:lnTo>
                <a:lnTo>
                  <a:pt x="3048" y="2114"/>
                </a:lnTo>
                <a:lnTo>
                  <a:pt x="3063" y="2066"/>
                </a:lnTo>
                <a:lnTo>
                  <a:pt x="3077" y="2013"/>
                </a:lnTo>
                <a:lnTo>
                  <a:pt x="3091" y="1955"/>
                </a:lnTo>
                <a:lnTo>
                  <a:pt x="3104" y="1891"/>
                </a:lnTo>
                <a:lnTo>
                  <a:pt x="3116" y="1821"/>
                </a:lnTo>
                <a:lnTo>
                  <a:pt x="3126" y="1746"/>
                </a:lnTo>
                <a:lnTo>
                  <a:pt x="3136" y="1666"/>
                </a:lnTo>
                <a:lnTo>
                  <a:pt x="3143" y="1580"/>
                </a:lnTo>
                <a:lnTo>
                  <a:pt x="3148" y="1489"/>
                </a:lnTo>
                <a:lnTo>
                  <a:pt x="3152" y="1393"/>
                </a:lnTo>
                <a:lnTo>
                  <a:pt x="3153" y="1290"/>
                </a:lnTo>
                <a:lnTo>
                  <a:pt x="3152" y="1188"/>
                </a:lnTo>
                <a:lnTo>
                  <a:pt x="3148" y="1092"/>
                </a:lnTo>
                <a:lnTo>
                  <a:pt x="3143" y="1001"/>
                </a:lnTo>
                <a:lnTo>
                  <a:pt x="3136" y="915"/>
                </a:lnTo>
                <a:lnTo>
                  <a:pt x="3126" y="835"/>
                </a:lnTo>
                <a:lnTo>
                  <a:pt x="3116" y="760"/>
                </a:lnTo>
                <a:lnTo>
                  <a:pt x="3104" y="690"/>
                </a:lnTo>
                <a:lnTo>
                  <a:pt x="3091" y="626"/>
                </a:lnTo>
                <a:lnTo>
                  <a:pt x="3077" y="568"/>
                </a:lnTo>
                <a:lnTo>
                  <a:pt x="3063" y="515"/>
                </a:lnTo>
                <a:lnTo>
                  <a:pt x="3048" y="467"/>
                </a:lnTo>
                <a:lnTo>
                  <a:pt x="3032" y="425"/>
                </a:lnTo>
                <a:lnTo>
                  <a:pt x="3018" y="389"/>
                </a:lnTo>
                <a:lnTo>
                  <a:pt x="3003" y="358"/>
                </a:lnTo>
                <a:lnTo>
                  <a:pt x="2989" y="332"/>
                </a:lnTo>
                <a:lnTo>
                  <a:pt x="2974" y="313"/>
                </a:lnTo>
                <a:lnTo>
                  <a:pt x="2962" y="298"/>
                </a:lnTo>
                <a:lnTo>
                  <a:pt x="2949" y="290"/>
                </a:lnTo>
                <a:lnTo>
                  <a:pt x="2939" y="288"/>
                </a:lnTo>
                <a:close/>
                <a:moveTo>
                  <a:pt x="2939" y="0"/>
                </a:moveTo>
                <a:lnTo>
                  <a:pt x="2977" y="4"/>
                </a:lnTo>
                <a:lnTo>
                  <a:pt x="3014" y="12"/>
                </a:lnTo>
                <a:lnTo>
                  <a:pt x="3049" y="28"/>
                </a:lnTo>
                <a:lnTo>
                  <a:pt x="3083" y="49"/>
                </a:lnTo>
                <a:lnTo>
                  <a:pt x="3116" y="75"/>
                </a:lnTo>
                <a:lnTo>
                  <a:pt x="3147" y="105"/>
                </a:lnTo>
                <a:lnTo>
                  <a:pt x="3176" y="142"/>
                </a:lnTo>
                <a:lnTo>
                  <a:pt x="3204" y="181"/>
                </a:lnTo>
                <a:lnTo>
                  <a:pt x="3230" y="226"/>
                </a:lnTo>
                <a:lnTo>
                  <a:pt x="3255" y="274"/>
                </a:lnTo>
                <a:lnTo>
                  <a:pt x="3279" y="326"/>
                </a:lnTo>
                <a:lnTo>
                  <a:pt x="3301" y="383"/>
                </a:lnTo>
                <a:lnTo>
                  <a:pt x="3321" y="441"/>
                </a:lnTo>
                <a:lnTo>
                  <a:pt x="3340" y="502"/>
                </a:lnTo>
                <a:lnTo>
                  <a:pt x="3358" y="566"/>
                </a:lnTo>
                <a:lnTo>
                  <a:pt x="3373" y="633"/>
                </a:lnTo>
                <a:lnTo>
                  <a:pt x="3387" y="702"/>
                </a:lnTo>
                <a:lnTo>
                  <a:pt x="3399" y="771"/>
                </a:lnTo>
                <a:lnTo>
                  <a:pt x="3410" y="843"/>
                </a:lnTo>
                <a:lnTo>
                  <a:pt x="3419" y="916"/>
                </a:lnTo>
                <a:lnTo>
                  <a:pt x="3426" y="990"/>
                </a:lnTo>
                <a:lnTo>
                  <a:pt x="3433" y="1065"/>
                </a:lnTo>
                <a:lnTo>
                  <a:pt x="3437" y="1140"/>
                </a:lnTo>
                <a:lnTo>
                  <a:pt x="3439" y="1215"/>
                </a:lnTo>
                <a:lnTo>
                  <a:pt x="3440" y="1290"/>
                </a:lnTo>
                <a:lnTo>
                  <a:pt x="3439" y="1366"/>
                </a:lnTo>
                <a:lnTo>
                  <a:pt x="3437" y="1441"/>
                </a:lnTo>
                <a:lnTo>
                  <a:pt x="3433" y="1516"/>
                </a:lnTo>
                <a:lnTo>
                  <a:pt x="3426" y="1591"/>
                </a:lnTo>
                <a:lnTo>
                  <a:pt x="3419" y="1665"/>
                </a:lnTo>
                <a:lnTo>
                  <a:pt x="3410" y="1738"/>
                </a:lnTo>
                <a:lnTo>
                  <a:pt x="3399" y="1810"/>
                </a:lnTo>
                <a:lnTo>
                  <a:pt x="3387" y="1879"/>
                </a:lnTo>
                <a:lnTo>
                  <a:pt x="3373" y="1948"/>
                </a:lnTo>
                <a:lnTo>
                  <a:pt x="3358" y="2015"/>
                </a:lnTo>
                <a:lnTo>
                  <a:pt x="3340" y="2079"/>
                </a:lnTo>
                <a:lnTo>
                  <a:pt x="3321" y="2140"/>
                </a:lnTo>
                <a:lnTo>
                  <a:pt x="3301" y="2198"/>
                </a:lnTo>
                <a:lnTo>
                  <a:pt x="3279" y="2255"/>
                </a:lnTo>
                <a:lnTo>
                  <a:pt x="3255" y="2307"/>
                </a:lnTo>
                <a:lnTo>
                  <a:pt x="3230" y="2355"/>
                </a:lnTo>
                <a:lnTo>
                  <a:pt x="3204" y="2400"/>
                </a:lnTo>
                <a:lnTo>
                  <a:pt x="3176" y="2439"/>
                </a:lnTo>
                <a:lnTo>
                  <a:pt x="3147" y="2476"/>
                </a:lnTo>
                <a:lnTo>
                  <a:pt x="3116" y="2506"/>
                </a:lnTo>
                <a:lnTo>
                  <a:pt x="3083" y="2532"/>
                </a:lnTo>
                <a:lnTo>
                  <a:pt x="3049" y="2553"/>
                </a:lnTo>
                <a:lnTo>
                  <a:pt x="3014" y="2568"/>
                </a:lnTo>
                <a:lnTo>
                  <a:pt x="2977" y="2577"/>
                </a:lnTo>
                <a:lnTo>
                  <a:pt x="2939" y="2581"/>
                </a:lnTo>
                <a:lnTo>
                  <a:pt x="2903" y="2578"/>
                </a:lnTo>
                <a:lnTo>
                  <a:pt x="2870" y="2570"/>
                </a:lnTo>
                <a:lnTo>
                  <a:pt x="2836" y="2557"/>
                </a:lnTo>
                <a:lnTo>
                  <a:pt x="2805" y="2539"/>
                </a:lnTo>
                <a:lnTo>
                  <a:pt x="2775" y="2517"/>
                </a:lnTo>
                <a:lnTo>
                  <a:pt x="2746" y="2491"/>
                </a:lnTo>
                <a:lnTo>
                  <a:pt x="2719" y="2461"/>
                </a:lnTo>
                <a:lnTo>
                  <a:pt x="2693" y="2427"/>
                </a:lnTo>
                <a:lnTo>
                  <a:pt x="1968" y="2172"/>
                </a:lnTo>
                <a:lnTo>
                  <a:pt x="1858" y="2394"/>
                </a:lnTo>
                <a:lnTo>
                  <a:pt x="1836" y="2431"/>
                </a:lnTo>
                <a:lnTo>
                  <a:pt x="1810" y="2465"/>
                </a:lnTo>
                <a:lnTo>
                  <a:pt x="1780" y="2494"/>
                </a:lnTo>
                <a:lnTo>
                  <a:pt x="1748" y="2519"/>
                </a:lnTo>
                <a:lnTo>
                  <a:pt x="1713" y="2541"/>
                </a:lnTo>
                <a:lnTo>
                  <a:pt x="1675" y="2558"/>
                </a:lnTo>
                <a:lnTo>
                  <a:pt x="1637" y="2571"/>
                </a:lnTo>
                <a:lnTo>
                  <a:pt x="1596" y="2578"/>
                </a:lnTo>
                <a:lnTo>
                  <a:pt x="1554" y="2580"/>
                </a:lnTo>
                <a:lnTo>
                  <a:pt x="1513" y="2578"/>
                </a:lnTo>
                <a:lnTo>
                  <a:pt x="1472" y="2570"/>
                </a:lnTo>
                <a:lnTo>
                  <a:pt x="1431" y="2556"/>
                </a:lnTo>
                <a:lnTo>
                  <a:pt x="904" y="2345"/>
                </a:lnTo>
                <a:lnTo>
                  <a:pt x="867" y="2328"/>
                </a:lnTo>
                <a:lnTo>
                  <a:pt x="834" y="2307"/>
                </a:lnTo>
                <a:lnTo>
                  <a:pt x="805" y="2281"/>
                </a:lnTo>
                <a:lnTo>
                  <a:pt x="779" y="2252"/>
                </a:lnTo>
                <a:lnTo>
                  <a:pt x="757" y="2220"/>
                </a:lnTo>
                <a:lnTo>
                  <a:pt x="740" y="2186"/>
                </a:lnTo>
                <a:lnTo>
                  <a:pt x="728" y="2148"/>
                </a:lnTo>
                <a:lnTo>
                  <a:pt x="719" y="2110"/>
                </a:lnTo>
                <a:lnTo>
                  <a:pt x="717" y="2069"/>
                </a:lnTo>
                <a:lnTo>
                  <a:pt x="719" y="2030"/>
                </a:lnTo>
                <a:lnTo>
                  <a:pt x="728" y="1990"/>
                </a:lnTo>
                <a:lnTo>
                  <a:pt x="741" y="1952"/>
                </a:lnTo>
                <a:lnTo>
                  <a:pt x="759" y="1917"/>
                </a:lnTo>
                <a:lnTo>
                  <a:pt x="843" y="1777"/>
                </a:lnTo>
                <a:lnTo>
                  <a:pt x="410" y="1625"/>
                </a:lnTo>
                <a:lnTo>
                  <a:pt x="388" y="1653"/>
                </a:lnTo>
                <a:lnTo>
                  <a:pt x="363" y="1677"/>
                </a:lnTo>
                <a:lnTo>
                  <a:pt x="337" y="1696"/>
                </a:lnTo>
                <a:lnTo>
                  <a:pt x="310" y="1710"/>
                </a:lnTo>
                <a:lnTo>
                  <a:pt x="280" y="1718"/>
                </a:lnTo>
                <a:lnTo>
                  <a:pt x="251" y="1721"/>
                </a:lnTo>
                <a:lnTo>
                  <a:pt x="219" y="1717"/>
                </a:lnTo>
                <a:lnTo>
                  <a:pt x="188" y="1707"/>
                </a:lnTo>
                <a:lnTo>
                  <a:pt x="158" y="1693"/>
                </a:lnTo>
                <a:lnTo>
                  <a:pt x="131" y="1672"/>
                </a:lnTo>
                <a:lnTo>
                  <a:pt x="105" y="1646"/>
                </a:lnTo>
                <a:lnTo>
                  <a:pt x="82" y="1615"/>
                </a:lnTo>
                <a:lnTo>
                  <a:pt x="62" y="1579"/>
                </a:lnTo>
                <a:lnTo>
                  <a:pt x="44" y="1540"/>
                </a:lnTo>
                <a:lnTo>
                  <a:pt x="28" y="1496"/>
                </a:lnTo>
                <a:lnTo>
                  <a:pt x="17" y="1449"/>
                </a:lnTo>
                <a:lnTo>
                  <a:pt x="7" y="1399"/>
                </a:lnTo>
                <a:lnTo>
                  <a:pt x="2" y="1346"/>
                </a:lnTo>
                <a:lnTo>
                  <a:pt x="0" y="1290"/>
                </a:lnTo>
                <a:lnTo>
                  <a:pt x="2" y="1235"/>
                </a:lnTo>
                <a:lnTo>
                  <a:pt x="7" y="1182"/>
                </a:lnTo>
                <a:lnTo>
                  <a:pt x="17" y="1132"/>
                </a:lnTo>
                <a:lnTo>
                  <a:pt x="28" y="1085"/>
                </a:lnTo>
                <a:lnTo>
                  <a:pt x="44" y="1041"/>
                </a:lnTo>
                <a:lnTo>
                  <a:pt x="62" y="1002"/>
                </a:lnTo>
                <a:lnTo>
                  <a:pt x="82" y="966"/>
                </a:lnTo>
                <a:lnTo>
                  <a:pt x="105" y="935"/>
                </a:lnTo>
                <a:lnTo>
                  <a:pt x="131" y="909"/>
                </a:lnTo>
                <a:lnTo>
                  <a:pt x="158" y="888"/>
                </a:lnTo>
                <a:lnTo>
                  <a:pt x="188" y="874"/>
                </a:lnTo>
                <a:lnTo>
                  <a:pt x="219" y="864"/>
                </a:lnTo>
                <a:lnTo>
                  <a:pt x="251" y="861"/>
                </a:lnTo>
                <a:lnTo>
                  <a:pt x="280" y="863"/>
                </a:lnTo>
                <a:lnTo>
                  <a:pt x="310" y="871"/>
                </a:lnTo>
                <a:lnTo>
                  <a:pt x="337" y="885"/>
                </a:lnTo>
                <a:lnTo>
                  <a:pt x="363" y="904"/>
                </a:lnTo>
                <a:lnTo>
                  <a:pt x="388" y="928"/>
                </a:lnTo>
                <a:lnTo>
                  <a:pt x="410" y="956"/>
                </a:lnTo>
                <a:lnTo>
                  <a:pt x="2693" y="154"/>
                </a:lnTo>
                <a:lnTo>
                  <a:pt x="2719" y="120"/>
                </a:lnTo>
                <a:lnTo>
                  <a:pt x="2747" y="90"/>
                </a:lnTo>
                <a:lnTo>
                  <a:pt x="2775" y="64"/>
                </a:lnTo>
                <a:lnTo>
                  <a:pt x="2805" y="42"/>
                </a:lnTo>
                <a:lnTo>
                  <a:pt x="2836" y="24"/>
                </a:lnTo>
                <a:lnTo>
                  <a:pt x="2870" y="11"/>
                </a:lnTo>
                <a:lnTo>
                  <a:pt x="2903" y="3"/>
                </a:lnTo>
                <a:lnTo>
                  <a:pt x="2939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grpSp>
        <p:nvGrpSpPr>
          <p:cNvPr id="75" name="Group 53">
            <a:extLst>
              <a:ext uri="{FF2B5EF4-FFF2-40B4-BE49-F238E27FC236}">
                <a16:creationId xmlns:a16="http://schemas.microsoft.com/office/drawing/2014/main" id="{1EA02360-FDDD-467A-BB76-DFC76B1C584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238115" y="4137342"/>
            <a:ext cx="482140" cy="614680"/>
            <a:chOff x="2231" y="3366"/>
            <a:chExt cx="251" cy="320"/>
          </a:xfrm>
          <a:solidFill>
            <a:schemeClr val="bg1"/>
          </a:solidFill>
        </p:grpSpPr>
        <p:sp>
          <p:nvSpPr>
            <p:cNvPr id="107" name="Freeform 55">
              <a:extLst>
                <a:ext uri="{FF2B5EF4-FFF2-40B4-BE49-F238E27FC236}">
                  <a16:creationId xmlns:a16="http://schemas.microsoft.com/office/drawing/2014/main" id="{95CFC520-1082-4652-8D94-31E30A5F7A6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31" y="3366"/>
              <a:ext cx="251" cy="320"/>
            </a:xfrm>
            <a:custGeom>
              <a:avLst/>
              <a:gdLst>
                <a:gd name="T0" fmla="*/ 1094 w 2765"/>
                <a:gd name="T1" fmla="*/ 768 h 3520"/>
                <a:gd name="T2" fmla="*/ 866 w 2765"/>
                <a:gd name="T3" fmla="*/ 833 h 3520"/>
                <a:gd name="T4" fmla="*/ 663 w 2765"/>
                <a:gd name="T5" fmla="*/ 948 h 3520"/>
                <a:gd name="T6" fmla="*/ 494 w 2765"/>
                <a:gd name="T7" fmla="*/ 1106 h 3520"/>
                <a:gd name="T8" fmla="*/ 364 w 2765"/>
                <a:gd name="T9" fmla="*/ 1298 h 3520"/>
                <a:gd name="T10" fmla="*/ 280 w 2765"/>
                <a:gd name="T11" fmla="*/ 1519 h 3520"/>
                <a:gd name="T12" fmla="*/ 252 w 2765"/>
                <a:gd name="T13" fmla="*/ 1760 h 3520"/>
                <a:gd name="T14" fmla="*/ 280 w 2765"/>
                <a:gd name="T15" fmla="*/ 2001 h 3520"/>
                <a:gd name="T16" fmla="*/ 364 w 2765"/>
                <a:gd name="T17" fmla="*/ 2222 h 3520"/>
                <a:gd name="T18" fmla="*/ 494 w 2765"/>
                <a:gd name="T19" fmla="*/ 2414 h 3520"/>
                <a:gd name="T20" fmla="*/ 663 w 2765"/>
                <a:gd name="T21" fmla="*/ 2572 h 3520"/>
                <a:gd name="T22" fmla="*/ 866 w 2765"/>
                <a:gd name="T23" fmla="*/ 2687 h 3520"/>
                <a:gd name="T24" fmla="*/ 1094 w 2765"/>
                <a:gd name="T25" fmla="*/ 2752 h 3520"/>
                <a:gd name="T26" fmla="*/ 1339 w 2765"/>
                <a:gd name="T27" fmla="*/ 2763 h 3520"/>
                <a:gd name="T28" fmla="*/ 1574 w 2765"/>
                <a:gd name="T29" fmla="*/ 2715 h 3520"/>
                <a:gd name="T30" fmla="*/ 1786 w 2765"/>
                <a:gd name="T31" fmla="*/ 2614 h 3520"/>
                <a:gd name="T32" fmla="*/ 1967 w 2765"/>
                <a:gd name="T33" fmla="*/ 2470 h 3520"/>
                <a:gd name="T34" fmla="*/ 2111 w 2765"/>
                <a:gd name="T35" fmla="*/ 2289 h 3520"/>
                <a:gd name="T36" fmla="*/ 2210 w 2765"/>
                <a:gd name="T37" fmla="*/ 2078 h 3520"/>
                <a:gd name="T38" fmla="*/ 2258 w 2765"/>
                <a:gd name="T39" fmla="*/ 1842 h 3520"/>
                <a:gd name="T40" fmla="*/ 2249 w 2765"/>
                <a:gd name="T41" fmla="*/ 1597 h 3520"/>
                <a:gd name="T42" fmla="*/ 2182 w 2765"/>
                <a:gd name="T43" fmla="*/ 1369 h 3520"/>
                <a:gd name="T44" fmla="*/ 2067 w 2765"/>
                <a:gd name="T45" fmla="*/ 1167 h 3520"/>
                <a:gd name="T46" fmla="*/ 1911 w 2765"/>
                <a:gd name="T47" fmla="*/ 996 h 3520"/>
                <a:gd name="T48" fmla="*/ 1718 w 2765"/>
                <a:gd name="T49" fmla="*/ 867 h 3520"/>
                <a:gd name="T50" fmla="*/ 1498 w 2765"/>
                <a:gd name="T51" fmla="*/ 784 h 3520"/>
                <a:gd name="T52" fmla="*/ 1256 w 2765"/>
                <a:gd name="T53" fmla="*/ 754 h 3520"/>
                <a:gd name="T54" fmla="*/ 1934 w 2765"/>
                <a:gd name="T55" fmla="*/ 702 h 3520"/>
                <a:gd name="T56" fmla="*/ 2136 w 2765"/>
                <a:gd name="T57" fmla="*/ 863 h 3520"/>
                <a:gd name="T58" fmla="*/ 2301 w 2765"/>
                <a:gd name="T59" fmla="*/ 1061 h 3520"/>
                <a:gd name="T60" fmla="*/ 2422 w 2765"/>
                <a:gd name="T61" fmla="*/ 1291 h 3520"/>
                <a:gd name="T62" fmla="*/ 2495 w 2765"/>
                <a:gd name="T63" fmla="*/ 1545 h 3520"/>
                <a:gd name="T64" fmla="*/ 2765 w 2765"/>
                <a:gd name="T65" fmla="*/ 1886 h 3520"/>
                <a:gd name="T66" fmla="*/ 2477 w 2765"/>
                <a:gd name="T67" fmla="*/ 2062 h 3520"/>
                <a:gd name="T68" fmla="*/ 2387 w 2765"/>
                <a:gd name="T69" fmla="*/ 2309 h 3520"/>
                <a:gd name="T70" fmla="*/ 2250 w 2765"/>
                <a:gd name="T71" fmla="*/ 2529 h 3520"/>
                <a:gd name="T72" fmla="*/ 2073 w 2765"/>
                <a:gd name="T73" fmla="*/ 2715 h 3520"/>
                <a:gd name="T74" fmla="*/ 1759 w 2765"/>
                <a:gd name="T75" fmla="*/ 3520 h 3520"/>
                <a:gd name="T76" fmla="*/ 511 w 2765"/>
                <a:gd name="T77" fmla="*/ 2770 h 3520"/>
                <a:gd name="T78" fmla="*/ 327 w 2765"/>
                <a:gd name="T79" fmla="*/ 2605 h 3520"/>
                <a:gd name="T80" fmla="*/ 179 w 2765"/>
                <a:gd name="T81" fmla="*/ 2407 h 3520"/>
                <a:gd name="T82" fmla="*/ 72 w 2765"/>
                <a:gd name="T83" fmla="*/ 2181 h 3520"/>
                <a:gd name="T84" fmla="*/ 12 w 2765"/>
                <a:gd name="T85" fmla="*/ 1935 h 3520"/>
                <a:gd name="T86" fmla="*/ 3 w 2765"/>
                <a:gd name="T87" fmla="*/ 1671 h 3520"/>
                <a:gd name="T88" fmla="*/ 47 w 2765"/>
                <a:gd name="T89" fmla="*/ 1419 h 3520"/>
                <a:gd name="T90" fmla="*/ 139 w 2765"/>
                <a:gd name="T91" fmla="*/ 1185 h 3520"/>
                <a:gd name="T92" fmla="*/ 274 w 2765"/>
                <a:gd name="T93" fmla="*/ 977 h 3520"/>
                <a:gd name="T94" fmla="*/ 446 w 2765"/>
                <a:gd name="T95" fmla="*/ 801 h 3520"/>
                <a:gd name="T96" fmla="*/ 754 w 2765"/>
                <a:gd name="T97" fmla="*/ 0 h 3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765" h="3520">
                  <a:moveTo>
                    <a:pt x="1256" y="754"/>
                  </a:moveTo>
                  <a:lnTo>
                    <a:pt x="1174" y="757"/>
                  </a:lnTo>
                  <a:lnTo>
                    <a:pt x="1094" y="768"/>
                  </a:lnTo>
                  <a:lnTo>
                    <a:pt x="1015" y="784"/>
                  </a:lnTo>
                  <a:lnTo>
                    <a:pt x="939" y="805"/>
                  </a:lnTo>
                  <a:lnTo>
                    <a:pt x="866" y="833"/>
                  </a:lnTo>
                  <a:lnTo>
                    <a:pt x="795" y="867"/>
                  </a:lnTo>
                  <a:lnTo>
                    <a:pt x="727" y="906"/>
                  </a:lnTo>
                  <a:lnTo>
                    <a:pt x="663" y="948"/>
                  </a:lnTo>
                  <a:lnTo>
                    <a:pt x="602" y="996"/>
                  </a:lnTo>
                  <a:lnTo>
                    <a:pt x="546" y="1050"/>
                  </a:lnTo>
                  <a:lnTo>
                    <a:pt x="494" y="1106"/>
                  </a:lnTo>
                  <a:lnTo>
                    <a:pt x="446" y="1167"/>
                  </a:lnTo>
                  <a:lnTo>
                    <a:pt x="402" y="1231"/>
                  </a:lnTo>
                  <a:lnTo>
                    <a:pt x="364" y="1298"/>
                  </a:lnTo>
                  <a:lnTo>
                    <a:pt x="331" y="1369"/>
                  </a:lnTo>
                  <a:lnTo>
                    <a:pt x="303" y="1442"/>
                  </a:lnTo>
                  <a:lnTo>
                    <a:pt x="280" y="1519"/>
                  </a:lnTo>
                  <a:lnTo>
                    <a:pt x="264" y="1597"/>
                  </a:lnTo>
                  <a:lnTo>
                    <a:pt x="255" y="1678"/>
                  </a:lnTo>
                  <a:lnTo>
                    <a:pt x="252" y="1760"/>
                  </a:lnTo>
                  <a:lnTo>
                    <a:pt x="255" y="1842"/>
                  </a:lnTo>
                  <a:lnTo>
                    <a:pt x="264" y="1923"/>
                  </a:lnTo>
                  <a:lnTo>
                    <a:pt x="280" y="2001"/>
                  </a:lnTo>
                  <a:lnTo>
                    <a:pt x="303" y="2078"/>
                  </a:lnTo>
                  <a:lnTo>
                    <a:pt x="331" y="2151"/>
                  </a:lnTo>
                  <a:lnTo>
                    <a:pt x="364" y="2222"/>
                  </a:lnTo>
                  <a:lnTo>
                    <a:pt x="402" y="2289"/>
                  </a:lnTo>
                  <a:lnTo>
                    <a:pt x="446" y="2353"/>
                  </a:lnTo>
                  <a:lnTo>
                    <a:pt x="494" y="2414"/>
                  </a:lnTo>
                  <a:lnTo>
                    <a:pt x="546" y="2470"/>
                  </a:lnTo>
                  <a:lnTo>
                    <a:pt x="602" y="2524"/>
                  </a:lnTo>
                  <a:lnTo>
                    <a:pt x="663" y="2572"/>
                  </a:lnTo>
                  <a:lnTo>
                    <a:pt x="727" y="2614"/>
                  </a:lnTo>
                  <a:lnTo>
                    <a:pt x="795" y="2653"/>
                  </a:lnTo>
                  <a:lnTo>
                    <a:pt x="866" y="2687"/>
                  </a:lnTo>
                  <a:lnTo>
                    <a:pt x="939" y="2715"/>
                  </a:lnTo>
                  <a:lnTo>
                    <a:pt x="1015" y="2736"/>
                  </a:lnTo>
                  <a:lnTo>
                    <a:pt x="1094" y="2752"/>
                  </a:lnTo>
                  <a:lnTo>
                    <a:pt x="1174" y="2763"/>
                  </a:lnTo>
                  <a:lnTo>
                    <a:pt x="1256" y="2766"/>
                  </a:lnTo>
                  <a:lnTo>
                    <a:pt x="1339" y="2763"/>
                  </a:lnTo>
                  <a:lnTo>
                    <a:pt x="1419" y="2752"/>
                  </a:lnTo>
                  <a:lnTo>
                    <a:pt x="1498" y="2736"/>
                  </a:lnTo>
                  <a:lnTo>
                    <a:pt x="1574" y="2715"/>
                  </a:lnTo>
                  <a:lnTo>
                    <a:pt x="1647" y="2687"/>
                  </a:lnTo>
                  <a:lnTo>
                    <a:pt x="1718" y="2653"/>
                  </a:lnTo>
                  <a:lnTo>
                    <a:pt x="1786" y="2614"/>
                  </a:lnTo>
                  <a:lnTo>
                    <a:pt x="1850" y="2572"/>
                  </a:lnTo>
                  <a:lnTo>
                    <a:pt x="1911" y="2524"/>
                  </a:lnTo>
                  <a:lnTo>
                    <a:pt x="1967" y="2470"/>
                  </a:lnTo>
                  <a:lnTo>
                    <a:pt x="2019" y="2414"/>
                  </a:lnTo>
                  <a:lnTo>
                    <a:pt x="2067" y="2353"/>
                  </a:lnTo>
                  <a:lnTo>
                    <a:pt x="2111" y="2289"/>
                  </a:lnTo>
                  <a:lnTo>
                    <a:pt x="2149" y="2222"/>
                  </a:lnTo>
                  <a:lnTo>
                    <a:pt x="2182" y="2151"/>
                  </a:lnTo>
                  <a:lnTo>
                    <a:pt x="2210" y="2078"/>
                  </a:lnTo>
                  <a:lnTo>
                    <a:pt x="2233" y="2001"/>
                  </a:lnTo>
                  <a:lnTo>
                    <a:pt x="2249" y="1923"/>
                  </a:lnTo>
                  <a:lnTo>
                    <a:pt x="2258" y="1842"/>
                  </a:lnTo>
                  <a:lnTo>
                    <a:pt x="2261" y="1760"/>
                  </a:lnTo>
                  <a:lnTo>
                    <a:pt x="2258" y="1678"/>
                  </a:lnTo>
                  <a:lnTo>
                    <a:pt x="2249" y="1597"/>
                  </a:lnTo>
                  <a:lnTo>
                    <a:pt x="2233" y="1519"/>
                  </a:lnTo>
                  <a:lnTo>
                    <a:pt x="2210" y="1442"/>
                  </a:lnTo>
                  <a:lnTo>
                    <a:pt x="2182" y="1369"/>
                  </a:lnTo>
                  <a:lnTo>
                    <a:pt x="2149" y="1298"/>
                  </a:lnTo>
                  <a:lnTo>
                    <a:pt x="2111" y="1231"/>
                  </a:lnTo>
                  <a:lnTo>
                    <a:pt x="2067" y="1167"/>
                  </a:lnTo>
                  <a:lnTo>
                    <a:pt x="2019" y="1106"/>
                  </a:lnTo>
                  <a:lnTo>
                    <a:pt x="1967" y="1050"/>
                  </a:lnTo>
                  <a:lnTo>
                    <a:pt x="1911" y="996"/>
                  </a:lnTo>
                  <a:lnTo>
                    <a:pt x="1850" y="948"/>
                  </a:lnTo>
                  <a:lnTo>
                    <a:pt x="1786" y="906"/>
                  </a:lnTo>
                  <a:lnTo>
                    <a:pt x="1718" y="867"/>
                  </a:lnTo>
                  <a:lnTo>
                    <a:pt x="1647" y="833"/>
                  </a:lnTo>
                  <a:lnTo>
                    <a:pt x="1574" y="805"/>
                  </a:lnTo>
                  <a:lnTo>
                    <a:pt x="1498" y="784"/>
                  </a:lnTo>
                  <a:lnTo>
                    <a:pt x="1419" y="768"/>
                  </a:lnTo>
                  <a:lnTo>
                    <a:pt x="1339" y="757"/>
                  </a:lnTo>
                  <a:lnTo>
                    <a:pt x="1256" y="754"/>
                  </a:lnTo>
                  <a:close/>
                  <a:moveTo>
                    <a:pt x="754" y="0"/>
                  </a:moveTo>
                  <a:lnTo>
                    <a:pt x="1759" y="0"/>
                  </a:lnTo>
                  <a:lnTo>
                    <a:pt x="1934" y="702"/>
                  </a:lnTo>
                  <a:lnTo>
                    <a:pt x="2005" y="751"/>
                  </a:lnTo>
                  <a:lnTo>
                    <a:pt x="2073" y="805"/>
                  </a:lnTo>
                  <a:lnTo>
                    <a:pt x="2136" y="863"/>
                  </a:lnTo>
                  <a:lnTo>
                    <a:pt x="2195" y="925"/>
                  </a:lnTo>
                  <a:lnTo>
                    <a:pt x="2250" y="991"/>
                  </a:lnTo>
                  <a:lnTo>
                    <a:pt x="2301" y="1061"/>
                  </a:lnTo>
                  <a:lnTo>
                    <a:pt x="2347" y="1134"/>
                  </a:lnTo>
                  <a:lnTo>
                    <a:pt x="2387" y="1211"/>
                  </a:lnTo>
                  <a:lnTo>
                    <a:pt x="2422" y="1291"/>
                  </a:lnTo>
                  <a:lnTo>
                    <a:pt x="2452" y="1373"/>
                  </a:lnTo>
                  <a:lnTo>
                    <a:pt x="2477" y="1458"/>
                  </a:lnTo>
                  <a:lnTo>
                    <a:pt x="2495" y="1545"/>
                  </a:lnTo>
                  <a:lnTo>
                    <a:pt x="2507" y="1634"/>
                  </a:lnTo>
                  <a:lnTo>
                    <a:pt x="2765" y="1634"/>
                  </a:lnTo>
                  <a:lnTo>
                    <a:pt x="2765" y="1886"/>
                  </a:lnTo>
                  <a:lnTo>
                    <a:pt x="2507" y="1886"/>
                  </a:lnTo>
                  <a:lnTo>
                    <a:pt x="2495" y="1975"/>
                  </a:lnTo>
                  <a:lnTo>
                    <a:pt x="2477" y="2062"/>
                  </a:lnTo>
                  <a:lnTo>
                    <a:pt x="2452" y="2147"/>
                  </a:lnTo>
                  <a:lnTo>
                    <a:pt x="2422" y="2229"/>
                  </a:lnTo>
                  <a:lnTo>
                    <a:pt x="2387" y="2309"/>
                  </a:lnTo>
                  <a:lnTo>
                    <a:pt x="2347" y="2386"/>
                  </a:lnTo>
                  <a:lnTo>
                    <a:pt x="2301" y="2459"/>
                  </a:lnTo>
                  <a:lnTo>
                    <a:pt x="2250" y="2529"/>
                  </a:lnTo>
                  <a:lnTo>
                    <a:pt x="2195" y="2595"/>
                  </a:lnTo>
                  <a:lnTo>
                    <a:pt x="2136" y="2657"/>
                  </a:lnTo>
                  <a:lnTo>
                    <a:pt x="2073" y="2715"/>
                  </a:lnTo>
                  <a:lnTo>
                    <a:pt x="2005" y="2769"/>
                  </a:lnTo>
                  <a:lnTo>
                    <a:pt x="1934" y="2818"/>
                  </a:lnTo>
                  <a:lnTo>
                    <a:pt x="1759" y="3520"/>
                  </a:lnTo>
                  <a:lnTo>
                    <a:pt x="754" y="3520"/>
                  </a:lnTo>
                  <a:lnTo>
                    <a:pt x="578" y="2817"/>
                  </a:lnTo>
                  <a:lnTo>
                    <a:pt x="511" y="2770"/>
                  </a:lnTo>
                  <a:lnTo>
                    <a:pt x="446" y="2719"/>
                  </a:lnTo>
                  <a:lnTo>
                    <a:pt x="385" y="2665"/>
                  </a:lnTo>
                  <a:lnTo>
                    <a:pt x="327" y="2605"/>
                  </a:lnTo>
                  <a:lnTo>
                    <a:pt x="274" y="2543"/>
                  </a:lnTo>
                  <a:lnTo>
                    <a:pt x="225" y="2477"/>
                  </a:lnTo>
                  <a:lnTo>
                    <a:pt x="179" y="2407"/>
                  </a:lnTo>
                  <a:lnTo>
                    <a:pt x="139" y="2335"/>
                  </a:lnTo>
                  <a:lnTo>
                    <a:pt x="103" y="2259"/>
                  </a:lnTo>
                  <a:lnTo>
                    <a:pt x="72" y="2181"/>
                  </a:lnTo>
                  <a:lnTo>
                    <a:pt x="47" y="2101"/>
                  </a:lnTo>
                  <a:lnTo>
                    <a:pt x="27" y="2019"/>
                  </a:lnTo>
                  <a:lnTo>
                    <a:pt x="12" y="1935"/>
                  </a:lnTo>
                  <a:lnTo>
                    <a:pt x="3" y="1849"/>
                  </a:lnTo>
                  <a:lnTo>
                    <a:pt x="0" y="1760"/>
                  </a:lnTo>
                  <a:lnTo>
                    <a:pt x="3" y="1671"/>
                  </a:lnTo>
                  <a:lnTo>
                    <a:pt x="12" y="1585"/>
                  </a:lnTo>
                  <a:lnTo>
                    <a:pt x="27" y="1501"/>
                  </a:lnTo>
                  <a:lnTo>
                    <a:pt x="47" y="1419"/>
                  </a:lnTo>
                  <a:lnTo>
                    <a:pt x="72" y="1339"/>
                  </a:lnTo>
                  <a:lnTo>
                    <a:pt x="103" y="1261"/>
                  </a:lnTo>
                  <a:lnTo>
                    <a:pt x="139" y="1185"/>
                  </a:lnTo>
                  <a:lnTo>
                    <a:pt x="179" y="1113"/>
                  </a:lnTo>
                  <a:lnTo>
                    <a:pt x="225" y="1043"/>
                  </a:lnTo>
                  <a:lnTo>
                    <a:pt x="274" y="977"/>
                  </a:lnTo>
                  <a:lnTo>
                    <a:pt x="327" y="915"/>
                  </a:lnTo>
                  <a:lnTo>
                    <a:pt x="385" y="855"/>
                  </a:lnTo>
                  <a:lnTo>
                    <a:pt x="446" y="801"/>
                  </a:lnTo>
                  <a:lnTo>
                    <a:pt x="511" y="750"/>
                  </a:lnTo>
                  <a:lnTo>
                    <a:pt x="578" y="703"/>
                  </a:lnTo>
                  <a:lnTo>
                    <a:pt x="7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108" name="Freeform 56">
              <a:extLst>
                <a:ext uri="{FF2B5EF4-FFF2-40B4-BE49-F238E27FC236}">
                  <a16:creationId xmlns:a16="http://schemas.microsoft.com/office/drawing/2014/main" id="{2829F53F-7543-4509-AEC2-D52283145C1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4" y="3469"/>
              <a:ext cx="47" cy="107"/>
            </a:xfrm>
            <a:custGeom>
              <a:avLst/>
              <a:gdLst>
                <a:gd name="T0" fmla="*/ 0 w 523"/>
                <a:gd name="T1" fmla="*/ 0 h 1173"/>
                <a:gd name="T2" fmla="*/ 251 w 523"/>
                <a:gd name="T3" fmla="*/ 0 h 1173"/>
                <a:gd name="T4" fmla="*/ 251 w 523"/>
                <a:gd name="T5" fmla="*/ 638 h 1173"/>
                <a:gd name="T6" fmla="*/ 523 w 523"/>
                <a:gd name="T7" fmla="*/ 1031 h 1173"/>
                <a:gd name="T8" fmla="*/ 317 w 523"/>
                <a:gd name="T9" fmla="*/ 1173 h 1173"/>
                <a:gd name="T10" fmla="*/ 0 w 523"/>
                <a:gd name="T11" fmla="*/ 715 h 1173"/>
                <a:gd name="T12" fmla="*/ 0 w 523"/>
                <a:gd name="T13" fmla="*/ 0 h 1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3" h="1173">
                  <a:moveTo>
                    <a:pt x="0" y="0"/>
                  </a:moveTo>
                  <a:lnTo>
                    <a:pt x="251" y="0"/>
                  </a:lnTo>
                  <a:lnTo>
                    <a:pt x="251" y="638"/>
                  </a:lnTo>
                  <a:lnTo>
                    <a:pt x="523" y="1031"/>
                  </a:lnTo>
                  <a:lnTo>
                    <a:pt x="317" y="1173"/>
                  </a:lnTo>
                  <a:lnTo>
                    <a:pt x="0" y="71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</p:grp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8B5B5B31-CB02-45ED-B189-1FEEB5F73B31}"/>
              </a:ext>
            </a:extLst>
          </p:cNvPr>
          <p:cNvSpPr/>
          <p:nvPr/>
        </p:nvSpPr>
        <p:spPr>
          <a:xfrm>
            <a:off x="2026723" y="204670"/>
            <a:ext cx="4279237" cy="470554"/>
          </a:xfrm>
          <a:prstGeom prst="roundRect">
            <a:avLst/>
          </a:prstGeom>
          <a:solidFill>
            <a:srgbClr val="4C8E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_Pro Bold" panose="00000800000000000000" pitchFamily="50" charset="-127"/>
              </a:rPr>
              <a:t>GS002 </a:t>
            </a:r>
            <a:r>
              <a:rPr lang="ko-KR" altLang="en-US" sz="19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_Pro Bold" panose="00000800000000000000" pitchFamily="50" charset="-127"/>
              </a:rPr>
              <a:t>그룹 검색하기</a:t>
            </a: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8276A4A1-1313-4F9E-A95B-D68B04352D82}"/>
              </a:ext>
            </a:extLst>
          </p:cNvPr>
          <p:cNvGrpSpPr/>
          <p:nvPr/>
        </p:nvGrpSpPr>
        <p:grpSpPr>
          <a:xfrm>
            <a:off x="197060" y="270770"/>
            <a:ext cx="294251" cy="301924"/>
            <a:chOff x="176545" y="138023"/>
            <a:chExt cx="294251" cy="301924"/>
          </a:xfrm>
        </p:grpSpPr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D44C942B-D862-4E70-80C2-60563C986987}"/>
                </a:ext>
              </a:extLst>
            </p:cNvPr>
            <p:cNvSpPr/>
            <p:nvPr/>
          </p:nvSpPr>
          <p:spPr>
            <a:xfrm>
              <a:off x="176545" y="299097"/>
              <a:ext cx="96203" cy="140850"/>
            </a:xfrm>
            <a:prstGeom prst="roundRect">
              <a:avLst/>
            </a:prstGeom>
            <a:solidFill>
              <a:srgbClr val="FFC5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id="{62B3EA84-ED9B-4D0B-8ED8-5378126EBBEC}"/>
                </a:ext>
              </a:extLst>
            </p:cNvPr>
            <p:cNvSpPr/>
            <p:nvPr/>
          </p:nvSpPr>
          <p:spPr>
            <a:xfrm>
              <a:off x="374593" y="138023"/>
              <a:ext cx="96203" cy="301924"/>
            </a:xfrm>
            <a:prstGeom prst="roundRect">
              <a:avLst/>
            </a:prstGeom>
            <a:solidFill>
              <a:srgbClr val="F27A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BAE6707C-2A04-40F1-AC45-C3D2737604D7}"/>
                </a:ext>
              </a:extLst>
            </p:cNvPr>
            <p:cNvSpPr/>
            <p:nvPr/>
          </p:nvSpPr>
          <p:spPr>
            <a:xfrm>
              <a:off x="275569" y="233729"/>
              <a:ext cx="96203" cy="206218"/>
            </a:xfrm>
            <a:prstGeom prst="roundRect">
              <a:avLst/>
            </a:prstGeom>
            <a:solidFill>
              <a:srgbClr val="FFC5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36CE5068-9368-4053-B583-CEBC89DFCEF0}"/>
              </a:ext>
            </a:extLst>
          </p:cNvPr>
          <p:cNvSpPr txBox="1"/>
          <p:nvPr/>
        </p:nvSpPr>
        <p:spPr>
          <a:xfrm>
            <a:off x="494269" y="244091"/>
            <a:ext cx="9620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목차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E3276D-7195-496E-8730-8E3408930CFA}"/>
              </a:ext>
            </a:extLst>
          </p:cNvPr>
          <p:cNvSpPr txBox="1"/>
          <p:nvPr/>
        </p:nvSpPr>
        <p:spPr>
          <a:xfrm>
            <a:off x="8083544" y="532016"/>
            <a:ext cx="34726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고객 요구사항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608C40-7F79-46F8-98C4-EB4C3F247584}"/>
              </a:ext>
            </a:extLst>
          </p:cNvPr>
          <p:cNvSpPr txBox="1"/>
          <p:nvPr/>
        </p:nvSpPr>
        <p:spPr>
          <a:xfrm>
            <a:off x="7720255" y="1622105"/>
            <a:ext cx="408811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b="1" dirty="0"/>
              <a:t>검색창을 누르면 </a:t>
            </a:r>
            <a:r>
              <a:rPr lang="ko-KR" altLang="en-US" b="1" dirty="0" err="1"/>
              <a:t>누르면</a:t>
            </a:r>
            <a:r>
              <a:rPr lang="ko-KR" altLang="en-US" b="1" dirty="0"/>
              <a:t> 화면 하단에 키보드 창을 출력한다</a:t>
            </a:r>
            <a:r>
              <a:rPr lang="en-US" altLang="ko-KR" b="1" dirty="0"/>
              <a:t>. </a:t>
            </a:r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r>
              <a:rPr lang="ko-KR" altLang="en-US" b="1" dirty="0"/>
              <a:t>검색한 그룹의 이름과 그룹소개를 확인할 수 있어야 한다</a:t>
            </a:r>
            <a:r>
              <a:rPr lang="en-US" altLang="ko-KR" b="1"/>
              <a:t>.</a:t>
            </a:r>
            <a:endParaRPr lang="en-US" altLang="ko-KR" b="1" dirty="0"/>
          </a:p>
        </p:txBody>
      </p:sp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5B2FD406-CE96-4078-AA8C-129F599B24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7844" y="854550"/>
            <a:ext cx="3817792" cy="5601668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0132421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직사각형 67">
            <a:extLst>
              <a:ext uri="{FF2B5EF4-FFF2-40B4-BE49-F238E27FC236}">
                <a16:creationId xmlns:a16="http://schemas.microsoft.com/office/drawing/2014/main" id="{9E06FC4E-F3D2-4B95-B866-D2C4DA928376}"/>
              </a:ext>
            </a:extLst>
          </p:cNvPr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17A3C29A-BF5F-42AB-94A7-23AA9335BF03}"/>
              </a:ext>
            </a:extLst>
          </p:cNvPr>
          <p:cNvGrpSpPr/>
          <p:nvPr/>
        </p:nvGrpSpPr>
        <p:grpSpPr>
          <a:xfrm>
            <a:off x="191784" y="770726"/>
            <a:ext cx="1672160" cy="400110"/>
            <a:chOff x="957835" y="1656394"/>
            <a:chExt cx="1672160" cy="400110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8EB3F8C3-C72C-4EEC-87B3-2AC07C486A91}"/>
                </a:ext>
              </a:extLst>
            </p:cNvPr>
            <p:cNvSpPr/>
            <p:nvPr/>
          </p:nvSpPr>
          <p:spPr>
            <a:xfrm>
              <a:off x="957835" y="1740218"/>
              <a:ext cx="1148285" cy="262187"/>
            </a:xfrm>
            <a:prstGeom prst="roundRect">
              <a:avLst/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프로그램 정의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CC849AD-903B-4456-ACF2-E2C808C5C41F}"/>
                </a:ext>
              </a:extLst>
            </p:cNvPr>
            <p:cNvSpPr txBox="1"/>
            <p:nvPr/>
          </p:nvSpPr>
          <p:spPr>
            <a:xfrm>
              <a:off x="2106120" y="1656394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1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8D009C41-45E1-42AA-934E-A7802513EF3A}"/>
              </a:ext>
            </a:extLst>
          </p:cNvPr>
          <p:cNvCxnSpPr>
            <a:cxnSpLocks/>
          </p:cNvCxnSpPr>
          <p:nvPr/>
        </p:nvCxnSpPr>
        <p:spPr>
          <a:xfrm>
            <a:off x="191785" y="1238407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F31DED3E-9E96-475B-9616-5265A1014227}"/>
              </a:ext>
            </a:extLst>
          </p:cNvPr>
          <p:cNvGrpSpPr/>
          <p:nvPr/>
        </p:nvGrpSpPr>
        <p:grpSpPr>
          <a:xfrm>
            <a:off x="191784" y="1385956"/>
            <a:ext cx="1670645" cy="400110"/>
            <a:chOff x="957835" y="1640753"/>
            <a:chExt cx="1670645" cy="400110"/>
          </a:xfrm>
        </p:grpSpPr>
        <p:sp>
          <p:nvSpPr>
            <p:cNvPr id="70" name="사각형: 둥근 모서리 69">
              <a:extLst>
                <a:ext uri="{FF2B5EF4-FFF2-40B4-BE49-F238E27FC236}">
                  <a16:creationId xmlns:a16="http://schemas.microsoft.com/office/drawing/2014/main" id="{FA8B5BED-ED24-4490-B81B-8FC5998EED3D}"/>
                </a:ext>
              </a:extLst>
            </p:cNvPr>
            <p:cNvSpPr/>
            <p:nvPr/>
          </p:nvSpPr>
          <p:spPr>
            <a:xfrm>
              <a:off x="957835" y="1677142"/>
              <a:ext cx="1146770" cy="284788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유스케이스</a:t>
              </a:r>
              <a:r>
                <a:rPr lang="ko-KR" altLang="en-US" sz="1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 모델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8F5E84DE-2D4D-4233-9340-7D2F2F75D781}"/>
                </a:ext>
              </a:extLst>
            </p:cNvPr>
            <p:cNvSpPr txBox="1"/>
            <p:nvPr/>
          </p:nvSpPr>
          <p:spPr>
            <a:xfrm>
              <a:off x="2104605" y="1640753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2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A9BE7FEA-026F-4DAC-B589-71381B2DBCC4}"/>
              </a:ext>
            </a:extLst>
          </p:cNvPr>
          <p:cNvCxnSpPr>
            <a:cxnSpLocks/>
          </p:cNvCxnSpPr>
          <p:nvPr/>
        </p:nvCxnSpPr>
        <p:spPr>
          <a:xfrm>
            <a:off x="191785" y="1869278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D4ED21D7-3CA9-44E1-91C1-489B901DD52A}"/>
              </a:ext>
            </a:extLst>
          </p:cNvPr>
          <p:cNvGrpSpPr/>
          <p:nvPr/>
        </p:nvGrpSpPr>
        <p:grpSpPr>
          <a:xfrm>
            <a:off x="210835" y="1970822"/>
            <a:ext cx="1487567" cy="400110"/>
            <a:chOff x="1001679" y="1641339"/>
            <a:chExt cx="1487567" cy="400110"/>
          </a:xfrm>
        </p:grpSpPr>
        <p:sp>
          <p:nvSpPr>
            <p:cNvPr id="79" name="사각형: 둥근 모서리 78">
              <a:extLst>
                <a:ext uri="{FF2B5EF4-FFF2-40B4-BE49-F238E27FC236}">
                  <a16:creationId xmlns:a16="http://schemas.microsoft.com/office/drawing/2014/main" id="{38A51601-C0F7-4282-81D3-AC514850E5D4}"/>
                </a:ext>
              </a:extLst>
            </p:cNvPr>
            <p:cNvSpPr/>
            <p:nvPr/>
          </p:nvSpPr>
          <p:spPr>
            <a:xfrm>
              <a:off x="1001679" y="1689240"/>
              <a:ext cx="1018026" cy="272415"/>
            </a:xfrm>
            <a:prstGeom prst="roundRect">
              <a:avLst/>
            </a:prstGeom>
            <a:solidFill>
              <a:srgbClr val="4C8EF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화면 기술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54FB68F4-E942-4BBB-B49A-EDC6702289F7}"/>
                </a:ext>
              </a:extLst>
            </p:cNvPr>
            <p:cNvSpPr txBox="1"/>
            <p:nvPr/>
          </p:nvSpPr>
          <p:spPr>
            <a:xfrm>
              <a:off x="2128150" y="1641339"/>
              <a:ext cx="36109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3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7DCF6FED-9C05-4FF7-BF28-0CB8BBB278AE}"/>
              </a:ext>
            </a:extLst>
          </p:cNvPr>
          <p:cNvCxnSpPr>
            <a:cxnSpLocks/>
          </p:cNvCxnSpPr>
          <p:nvPr/>
        </p:nvCxnSpPr>
        <p:spPr>
          <a:xfrm>
            <a:off x="191785" y="2440583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54033F7A-98B3-46A2-AAE3-DE21D9F0B4C4}"/>
              </a:ext>
            </a:extLst>
          </p:cNvPr>
          <p:cNvGrpSpPr/>
          <p:nvPr/>
        </p:nvGrpSpPr>
        <p:grpSpPr>
          <a:xfrm>
            <a:off x="210835" y="2542126"/>
            <a:ext cx="1655968" cy="400110"/>
            <a:chOff x="957836" y="1671488"/>
            <a:chExt cx="1655968" cy="400110"/>
          </a:xfrm>
        </p:grpSpPr>
        <p:sp>
          <p:nvSpPr>
            <p:cNvPr id="83" name="사각형: 둥근 모서리 82">
              <a:extLst>
                <a:ext uri="{FF2B5EF4-FFF2-40B4-BE49-F238E27FC236}">
                  <a16:creationId xmlns:a16="http://schemas.microsoft.com/office/drawing/2014/main" id="{FB30E81D-C777-42B6-8492-8B0613C06D27}"/>
                </a:ext>
              </a:extLst>
            </p:cNvPr>
            <p:cNvSpPr/>
            <p:nvPr/>
          </p:nvSpPr>
          <p:spPr>
            <a:xfrm>
              <a:off x="957836" y="1740218"/>
              <a:ext cx="1018026" cy="272415"/>
            </a:xfrm>
            <a:prstGeom prst="roundRect">
              <a:avLst/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err="1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비기능</a:t>
              </a:r>
              <a:endParaRPr lang="ko-KR" altLang="en-US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CF2C0B9F-B183-4151-AC56-0C5F0C9D6822}"/>
                </a:ext>
              </a:extLst>
            </p:cNvPr>
            <p:cNvSpPr txBox="1"/>
            <p:nvPr/>
          </p:nvSpPr>
          <p:spPr>
            <a:xfrm>
              <a:off x="2089929" y="1671488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4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E68E2337-6FEB-4528-B31D-BA8E1196AFB8}"/>
              </a:ext>
            </a:extLst>
          </p:cNvPr>
          <p:cNvCxnSpPr>
            <a:cxnSpLocks/>
          </p:cNvCxnSpPr>
          <p:nvPr/>
        </p:nvCxnSpPr>
        <p:spPr>
          <a:xfrm>
            <a:off x="190498" y="2971405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Freeform 50">
            <a:extLst>
              <a:ext uri="{FF2B5EF4-FFF2-40B4-BE49-F238E27FC236}">
                <a16:creationId xmlns:a16="http://schemas.microsoft.com/office/drawing/2014/main" id="{71C6181F-D2E5-454C-8B3E-DBDA24BC58F6}"/>
              </a:ext>
            </a:extLst>
          </p:cNvPr>
          <p:cNvSpPr>
            <a:spLocks noEditPoints="1"/>
          </p:cNvSpPr>
          <p:nvPr/>
        </p:nvSpPr>
        <p:spPr bwMode="auto">
          <a:xfrm>
            <a:off x="5022064" y="3203181"/>
            <a:ext cx="546100" cy="409575"/>
          </a:xfrm>
          <a:custGeom>
            <a:avLst/>
            <a:gdLst>
              <a:gd name="T0" fmla="*/ 1538 w 3440"/>
              <a:gd name="T1" fmla="*/ 2290 h 2581"/>
              <a:gd name="T2" fmla="*/ 1593 w 3440"/>
              <a:gd name="T3" fmla="*/ 2278 h 2581"/>
              <a:gd name="T4" fmla="*/ 2939 w 3440"/>
              <a:gd name="T5" fmla="*/ 288 h 2581"/>
              <a:gd name="T6" fmla="*/ 2889 w 3440"/>
              <a:gd name="T7" fmla="*/ 332 h 2581"/>
              <a:gd name="T8" fmla="*/ 2829 w 3440"/>
              <a:gd name="T9" fmla="*/ 467 h 2581"/>
              <a:gd name="T10" fmla="*/ 2773 w 3440"/>
              <a:gd name="T11" fmla="*/ 690 h 2581"/>
              <a:gd name="T12" fmla="*/ 2733 w 3440"/>
              <a:gd name="T13" fmla="*/ 1001 h 2581"/>
              <a:gd name="T14" fmla="*/ 2725 w 3440"/>
              <a:gd name="T15" fmla="*/ 1393 h 2581"/>
              <a:gd name="T16" fmla="*/ 2750 w 3440"/>
              <a:gd name="T17" fmla="*/ 1746 h 2581"/>
              <a:gd name="T18" fmla="*/ 2800 w 3440"/>
              <a:gd name="T19" fmla="*/ 2013 h 2581"/>
              <a:gd name="T20" fmla="*/ 2859 w 3440"/>
              <a:gd name="T21" fmla="*/ 2192 h 2581"/>
              <a:gd name="T22" fmla="*/ 2916 w 3440"/>
              <a:gd name="T23" fmla="*/ 2283 h 2581"/>
              <a:gd name="T24" fmla="*/ 2962 w 3440"/>
              <a:gd name="T25" fmla="*/ 2283 h 2581"/>
              <a:gd name="T26" fmla="*/ 3018 w 3440"/>
              <a:gd name="T27" fmla="*/ 2192 h 2581"/>
              <a:gd name="T28" fmla="*/ 3077 w 3440"/>
              <a:gd name="T29" fmla="*/ 2013 h 2581"/>
              <a:gd name="T30" fmla="*/ 3126 w 3440"/>
              <a:gd name="T31" fmla="*/ 1746 h 2581"/>
              <a:gd name="T32" fmla="*/ 3152 w 3440"/>
              <a:gd name="T33" fmla="*/ 1393 h 2581"/>
              <a:gd name="T34" fmla="*/ 3143 w 3440"/>
              <a:gd name="T35" fmla="*/ 1001 h 2581"/>
              <a:gd name="T36" fmla="*/ 3104 w 3440"/>
              <a:gd name="T37" fmla="*/ 690 h 2581"/>
              <a:gd name="T38" fmla="*/ 3048 w 3440"/>
              <a:gd name="T39" fmla="*/ 467 h 2581"/>
              <a:gd name="T40" fmla="*/ 2989 w 3440"/>
              <a:gd name="T41" fmla="*/ 332 h 2581"/>
              <a:gd name="T42" fmla="*/ 2939 w 3440"/>
              <a:gd name="T43" fmla="*/ 288 h 2581"/>
              <a:gd name="T44" fmla="*/ 3049 w 3440"/>
              <a:gd name="T45" fmla="*/ 28 h 2581"/>
              <a:gd name="T46" fmla="*/ 3176 w 3440"/>
              <a:gd name="T47" fmla="*/ 142 h 2581"/>
              <a:gd name="T48" fmla="*/ 3279 w 3440"/>
              <a:gd name="T49" fmla="*/ 326 h 2581"/>
              <a:gd name="T50" fmla="*/ 3358 w 3440"/>
              <a:gd name="T51" fmla="*/ 566 h 2581"/>
              <a:gd name="T52" fmla="*/ 3410 w 3440"/>
              <a:gd name="T53" fmla="*/ 843 h 2581"/>
              <a:gd name="T54" fmla="*/ 3437 w 3440"/>
              <a:gd name="T55" fmla="*/ 1140 h 2581"/>
              <a:gd name="T56" fmla="*/ 3437 w 3440"/>
              <a:gd name="T57" fmla="*/ 1441 h 2581"/>
              <a:gd name="T58" fmla="*/ 3410 w 3440"/>
              <a:gd name="T59" fmla="*/ 1738 h 2581"/>
              <a:gd name="T60" fmla="*/ 3358 w 3440"/>
              <a:gd name="T61" fmla="*/ 2015 h 2581"/>
              <a:gd name="T62" fmla="*/ 3279 w 3440"/>
              <a:gd name="T63" fmla="*/ 2255 h 2581"/>
              <a:gd name="T64" fmla="*/ 3176 w 3440"/>
              <a:gd name="T65" fmla="*/ 2439 h 2581"/>
              <a:gd name="T66" fmla="*/ 3049 w 3440"/>
              <a:gd name="T67" fmla="*/ 2553 h 2581"/>
              <a:gd name="T68" fmla="*/ 2903 w 3440"/>
              <a:gd name="T69" fmla="*/ 2578 h 2581"/>
              <a:gd name="T70" fmla="*/ 2775 w 3440"/>
              <a:gd name="T71" fmla="*/ 2517 h 2581"/>
              <a:gd name="T72" fmla="*/ 1968 w 3440"/>
              <a:gd name="T73" fmla="*/ 2172 h 2581"/>
              <a:gd name="T74" fmla="*/ 1780 w 3440"/>
              <a:gd name="T75" fmla="*/ 2494 h 2581"/>
              <a:gd name="T76" fmla="*/ 1637 w 3440"/>
              <a:gd name="T77" fmla="*/ 2571 h 2581"/>
              <a:gd name="T78" fmla="*/ 1472 w 3440"/>
              <a:gd name="T79" fmla="*/ 2570 h 2581"/>
              <a:gd name="T80" fmla="*/ 834 w 3440"/>
              <a:gd name="T81" fmla="*/ 2307 h 2581"/>
              <a:gd name="T82" fmla="*/ 740 w 3440"/>
              <a:gd name="T83" fmla="*/ 2186 h 2581"/>
              <a:gd name="T84" fmla="*/ 719 w 3440"/>
              <a:gd name="T85" fmla="*/ 2030 h 2581"/>
              <a:gd name="T86" fmla="*/ 843 w 3440"/>
              <a:gd name="T87" fmla="*/ 1777 h 2581"/>
              <a:gd name="T88" fmla="*/ 337 w 3440"/>
              <a:gd name="T89" fmla="*/ 1696 h 2581"/>
              <a:gd name="T90" fmla="*/ 219 w 3440"/>
              <a:gd name="T91" fmla="*/ 1717 h 2581"/>
              <a:gd name="T92" fmla="*/ 105 w 3440"/>
              <a:gd name="T93" fmla="*/ 1646 h 2581"/>
              <a:gd name="T94" fmla="*/ 28 w 3440"/>
              <a:gd name="T95" fmla="*/ 1496 h 2581"/>
              <a:gd name="T96" fmla="*/ 0 w 3440"/>
              <a:gd name="T97" fmla="*/ 1290 h 2581"/>
              <a:gd name="T98" fmla="*/ 28 w 3440"/>
              <a:gd name="T99" fmla="*/ 1085 h 2581"/>
              <a:gd name="T100" fmla="*/ 105 w 3440"/>
              <a:gd name="T101" fmla="*/ 935 h 2581"/>
              <a:gd name="T102" fmla="*/ 219 w 3440"/>
              <a:gd name="T103" fmla="*/ 864 h 2581"/>
              <a:gd name="T104" fmla="*/ 337 w 3440"/>
              <a:gd name="T105" fmla="*/ 885 h 2581"/>
              <a:gd name="T106" fmla="*/ 2693 w 3440"/>
              <a:gd name="T107" fmla="*/ 154 h 2581"/>
              <a:gd name="T108" fmla="*/ 2805 w 3440"/>
              <a:gd name="T109" fmla="*/ 42 h 2581"/>
              <a:gd name="T110" fmla="*/ 2939 w 3440"/>
              <a:gd name="T111" fmla="*/ 0 h 25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3440" h="2581">
                <a:moveTo>
                  <a:pt x="1119" y="1874"/>
                </a:moveTo>
                <a:lnTo>
                  <a:pt x="1005" y="2064"/>
                </a:lnTo>
                <a:lnTo>
                  <a:pt x="1010" y="2080"/>
                </a:lnTo>
                <a:lnTo>
                  <a:pt x="1538" y="2290"/>
                </a:lnTo>
                <a:lnTo>
                  <a:pt x="1551" y="2293"/>
                </a:lnTo>
                <a:lnTo>
                  <a:pt x="1567" y="2292"/>
                </a:lnTo>
                <a:lnTo>
                  <a:pt x="1580" y="2287"/>
                </a:lnTo>
                <a:lnTo>
                  <a:pt x="1593" y="2278"/>
                </a:lnTo>
                <a:lnTo>
                  <a:pt x="1601" y="2266"/>
                </a:lnTo>
                <a:lnTo>
                  <a:pt x="1696" y="2076"/>
                </a:lnTo>
                <a:lnTo>
                  <a:pt x="1119" y="1874"/>
                </a:lnTo>
                <a:close/>
                <a:moveTo>
                  <a:pt x="2939" y="288"/>
                </a:moveTo>
                <a:lnTo>
                  <a:pt x="2927" y="290"/>
                </a:lnTo>
                <a:lnTo>
                  <a:pt x="2916" y="298"/>
                </a:lnTo>
                <a:lnTo>
                  <a:pt x="2902" y="313"/>
                </a:lnTo>
                <a:lnTo>
                  <a:pt x="2889" y="332"/>
                </a:lnTo>
                <a:lnTo>
                  <a:pt x="2874" y="358"/>
                </a:lnTo>
                <a:lnTo>
                  <a:pt x="2859" y="389"/>
                </a:lnTo>
                <a:lnTo>
                  <a:pt x="2844" y="425"/>
                </a:lnTo>
                <a:lnTo>
                  <a:pt x="2829" y="467"/>
                </a:lnTo>
                <a:lnTo>
                  <a:pt x="2814" y="515"/>
                </a:lnTo>
                <a:lnTo>
                  <a:pt x="2800" y="568"/>
                </a:lnTo>
                <a:lnTo>
                  <a:pt x="2785" y="626"/>
                </a:lnTo>
                <a:lnTo>
                  <a:pt x="2773" y="690"/>
                </a:lnTo>
                <a:lnTo>
                  <a:pt x="2761" y="760"/>
                </a:lnTo>
                <a:lnTo>
                  <a:pt x="2750" y="835"/>
                </a:lnTo>
                <a:lnTo>
                  <a:pt x="2742" y="915"/>
                </a:lnTo>
                <a:lnTo>
                  <a:pt x="2733" y="1001"/>
                </a:lnTo>
                <a:lnTo>
                  <a:pt x="2728" y="1092"/>
                </a:lnTo>
                <a:lnTo>
                  <a:pt x="2725" y="1188"/>
                </a:lnTo>
                <a:lnTo>
                  <a:pt x="2723" y="1290"/>
                </a:lnTo>
                <a:lnTo>
                  <a:pt x="2725" y="1393"/>
                </a:lnTo>
                <a:lnTo>
                  <a:pt x="2728" y="1489"/>
                </a:lnTo>
                <a:lnTo>
                  <a:pt x="2733" y="1580"/>
                </a:lnTo>
                <a:lnTo>
                  <a:pt x="2742" y="1666"/>
                </a:lnTo>
                <a:lnTo>
                  <a:pt x="2750" y="1746"/>
                </a:lnTo>
                <a:lnTo>
                  <a:pt x="2761" y="1821"/>
                </a:lnTo>
                <a:lnTo>
                  <a:pt x="2773" y="1891"/>
                </a:lnTo>
                <a:lnTo>
                  <a:pt x="2785" y="1955"/>
                </a:lnTo>
                <a:lnTo>
                  <a:pt x="2800" y="2013"/>
                </a:lnTo>
                <a:lnTo>
                  <a:pt x="2814" y="2066"/>
                </a:lnTo>
                <a:lnTo>
                  <a:pt x="2829" y="2114"/>
                </a:lnTo>
                <a:lnTo>
                  <a:pt x="2844" y="2156"/>
                </a:lnTo>
                <a:lnTo>
                  <a:pt x="2859" y="2192"/>
                </a:lnTo>
                <a:lnTo>
                  <a:pt x="2874" y="2223"/>
                </a:lnTo>
                <a:lnTo>
                  <a:pt x="2889" y="2248"/>
                </a:lnTo>
                <a:lnTo>
                  <a:pt x="2902" y="2268"/>
                </a:lnTo>
                <a:lnTo>
                  <a:pt x="2916" y="2283"/>
                </a:lnTo>
                <a:lnTo>
                  <a:pt x="2927" y="2291"/>
                </a:lnTo>
                <a:lnTo>
                  <a:pt x="2939" y="2293"/>
                </a:lnTo>
                <a:lnTo>
                  <a:pt x="2949" y="2291"/>
                </a:lnTo>
                <a:lnTo>
                  <a:pt x="2962" y="2283"/>
                </a:lnTo>
                <a:lnTo>
                  <a:pt x="2974" y="2268"/>
                </a:lnTo>
                <a:lnTo>
                  <a:pt x="2989" y="2248"/>
                </a:lnTo>
                <a:lnTo>
                  <a:pt x="3003" y="2223"/>
                </a:lnTo>
                <a:lnTo>
                  <a:pt x="3018" y="2192"/>
                </a:lnTo>
                <a:lnTo>
                  <a:pt x="3032" y="2156"/>
                </a:lnTo>
                <a:lnTo>
                  <a:pt x="3048" y="2114"/>
                </a:lnTo>
                <a:lnTo>
                  <a:pt x="3063" y="2066"/>
                </a:lnTo>
                <a:lnTo>
                  <a:pt x="3077" y="2013"/>
                </a:lnTo>
                <a:lnTo>
                  <a:pt x="3091" y="1955"/>
                </a:lnTo>
                <a:lnTo>
                  <a:pt x="3104" y="1891"/>
                </a:lnTo>
                <a:lnTo>
                  <a:pt x="3116" y="1821"/>
                </a:lnTo>
                <a:lnTo>
                  <a:pt x="3126" y="1746"/>
                </a:lnTo>
                <a:lnTo>
                  <a:pt x="3136" y="1666"/>
                </a:lnTo>
                <a:lnTo>
                  <a:pt x="3143" y="1580"/>
                </a:lnTo>
                <a:lnTo>
                  <a:pt x="3148" y="1489"/>
                </a:lnTo>
                <a:lnTo>
                  <a:pt x="3152" y="1393"/>
                </a:lnTo>
                <a:lnTo>
                  <a:pt x="3153" y="1290"/>
                </a:lnTo>
                <a:lnTo>
                  <a:pt x="3152" y="1188"/>
                </a:lnTo>
                <a:lnTo>
                  <a:pt x="3148" y="1092"/>
                </a:lnTo>
                <a:lnTo>
                  <a:pt x="3143" y="1001"/>
                </a:lnTo>
                <a:lnTo>
                  <a:pt x="3136" y="915"/>
                </a:lnTo>
                <a:lnTo>
                  <a:pt x="3126" y="835"/>
                </a:lnTo>
                <a:lnTo>
                  <a:pt x="3116" y="760"/>
                </a:lnTo>
                <a:lnTo>
                  <a:pt x="3104" y="690"/>
                </a:lnTo>
                <a:lnTo>
                  <a:pt x="3091" y="626"/>
                </a:lnTo>
                <a:lnTo>
                  <a:pt x="3077" y="568"/>
                </a:lnTo>
                <a:lnTo>
                  <a:pt x="3063" y="515"/>
                </a:lnTo>
                <a:lnTo>
                  <a:pt x="3048" y="467"/>
                </a:lnTo>
                <a:lnTo>
                  <a:pt x="3032" y="425"/>
                </a:lnTo>
                <a:lnTo>
                  <a:pt x="3018" y="389"/>
                </a:lnTo>
                <a:lnTo>
                  <a:pt x="3003" y="358"/>
                </a:lnTo>
                <a:lnTo>
                  <a:pt x="2989" y="332"/>
                </a:lnTo>
                <a:lnTo>
                  <a:pt x="2974" y="313"/>
                </a:lnTo>
                <a:lnTo>
                  <a:pt x="2962" y="298"/>
                </a:lnTo>
                <a:lnTo>
                  <a:pt x="2949" y="290"/>
                </a:lnTo>
                <a:lnTo>
                  <a:pt x="2939" y="288"/>
                </a:lnTo>
                <a:close/>
                <a:moveTo>
                  <a:pt x="2939" y="0"/>
                </a:moveTo>
                <a:lnTo>
                  <a:pt x="2977" y="4"/>
                </a:lnTo>
                <a:lnTo>
                  <a:pt x="3014" y="12"/>
                </a:lnTo>
                <a:lnTo>
                  <a:pt x="3049" y="28"/>
                </a:lnTo>
                <a:lnTo>
                  <a:pt x="3083" y="49"/>
                </a:lnTo>
                <a:lnTo>
                  <a:pt x="3116" y="75"/>
                </a:lnTo>
                <a:lnTo>
                  <a:pt x="3147" y="105"/>
                </a:lnTo>
                <a:lnTo>
                  <a:pt x="3176" y="142"/>
                </a:lnTo>
                <a:lnTo>
                  <a:pt x="3204" y="181"/>
                </a:lnTo>
                <a:lnTo>
                  <a:pt x="3230" y="226"/>
                </a:lnTo>
                <a:lnTo>
                  <a:pt x="3255" y="274"/>
                </a:lnTo>
                <a:lnTo>
                  <a:pt x="3279" y="326"/>
                </a:lnTo>
                <a:lnTo>
                  <a:pt x="3301" y="383"/>
                </a:lnTo>
                <a:lnTo>
                  <a:pt x="3321" y="441"/>
                </a:lnTo>
                <a:lnTo>
                  <a:pt x="3340" y="502"/>
                </a:lnTo>
                <a:lnTo>
                  <a:pt x="3358" y="566"/>
                </a:lnTo>
                <a:lnTo>
                  <a:pt x="3373" y="633"/>
                </a:lnTo>
                <a:lnTo>
                  <a:pt x="3387" y="702"/>
                </a:lnTo>
                <a:lnTo>
                  <a:pt x="3399" y="771"/>
                </a:lnTo>
                <a:lnTo>
                  <a:pt x="3410" y="843"/>
                </a:lnTo>
                <a:lnTo>
                  <a:pt x="3419" y="916"/>
                </a:lnTo>
                <a:lnTo>
                  <a:pt x="3426" y="990"/>
                </a:lnTo>
                <a:lnTo>
                  <a:pt x="3433" y="1065"/>
                </a:lnTo>
                <a:lnTo>
                  <a:pt x="3437" y="1140"/>
                </a:lnTo>
                <a:lnTo>
                  <a:pt x="3439" y="1215"/>
                </a:lnTo>
                <a:lnTo>
                  <a:pt x="3440" y="1290"/>
                </a:lnTo>
                <a:lnTo>
                  <a:pt x="3439" y="1366"/>
                </a:lnTo>
                <a:lnTo>
                  <a:pt x="3437" y="1441"/>
                </a:lnTo>
                <a:lnTo>
                  <a:pt x="3433" y="1516"/>
                </a:lnTo>
                <a:lnTo>
                  <a:pt x="3426" y="1591"/>
                </a:lnTo>
                <a:lnTo>
                  <a:pt x="3419" y="1665"/>
                </a:lnTo>
                <a:lnTo>
                  <a:pt x="3410" y="1738"/>
                </a:lnTo>
                <a:lnTo>
                  <a:pt x="3399" y="1810"/>
                </a:lnTo>
                <a:lnTo>
                  <a:pt x="3387" y="1879"/>
                </a:lnTo>
                <a:lnTo>
                  <a:pt x="3373" y="1948"/>
                </a:lnTo>
                <a:lnTo>
                  <a:pt x="3358" y="2015"/>
                </a:lnTo>
                <a:lnTo>
                  <a:pt x="3340" y="2079"/>
                </a:lnTo>
                <a:lnTo>
                  <a:pt x="3321" y="2140"/>
                </a:lnTo>
                <a:lnTo>
                  <a:pt x="3301" y="2198"/>
                </a:lnTo>
                <a:lnTo>
                  <a:pt x="3279" y="2255"/>
                </a:lnTo>
                <a:lnTo>
                  <a:pt x="3255" y="2307"/>
                </a:lnTo>
                <a:lnTo>
                  <a:pt x="3230" y="2355"/>
                </a:lnTo>
                <a:lnTo>
                  <a:pt x="3204" y="2400"/>
                </a:lnTo>
                <a:lnTo>
                  <a:pt x="3176" y="2439"/>
                </a:lnTo>
                <a:lnTo>
                  <a:pt x="3147" y="2476"/>
                </a:lnTo>
                <a:lnTo>
                  <a:pt x="3116" y="2506"/>
                </a:lnTo>
                <a:lnTo>
                  <a:pt x="3083" y="2532"/>
                </a:lnTo>
                <a:lnTo>
                  <a:pt x="3049" y="2553"/>
                </a:lnTo>
                <a:lnTo>
                  <a:pt x="3014" y="2568"/>
                </a:lnTo>
                <a:lnTo>
                  <a:pt x="2977" y="2577"/>
                </a:lnTo>
                <a:lnTo>
                  <a:pt x="2939" y="2581"/>
                </a:lnTo>
                <a:lnTo>
                  <a:pt x="2903" y="2578"/>
                </a:lnTo>
                <a:lnTo>
                  <a:pt x="2870" y="2570"/>
                </a:lnTo>
                <a:lnTo>
                  <a:pt x="2836" y="2557"/>
                </a:lnTo>
                <a:lnTo>
                  <a:pt x="2805" y="2539"/>
                </a:lnTo>
                <a:lnTo>
                  <a:pt x="2775" y="2517"/>
                </a:lnTo>
                <a:lnTo>
                  <a:pt x="2746" y="2491"/>
                </a:lnTo>
                <a:lnTo>
                  <a:pt x="2719" y="2461"/>
                </a:lnTo>
                <a:lnTo>
                  <a:pt x="2693" y="2427"/>
                </a:lnTo>
                <a:lnTo>
                  <a:pt x="1968" y="2172"/>
                </a:lnTo>
                <a:lnTo>
                  <a:pt x="1858" y="2394"/>
                </a:lnTo>
                <a:lnTo>
                  <a:pt x="1836" y="2431"/>
                </a:lnTo>
                <a:lnTo>
                  <a:pt x="1810" y="2465"/>
                </a:lnTo>
                <a:lnTo>
                  <a:pt x="1780" y="2494"/>
                </a:lnTo>
                <a:lnTo>
                  <a:pt x="1748" y="2519"/>
                </a:lnTo>
                <a:lnTo>
                  <a:pt x="1713" y="2541"/>
                </a:lnTo>
                <a:lnTo>
                  <a:pt x="1675" y="2558"/>
                </a:lnTo>
                <a:lnTo>
                  <a:pt x="1637" y="2571"/>
                </a:lnTo>
                <a:lnTo>
                  <a:pt x="1596" y="2578"/>
                </a:lnTo>
                <a:lnTo>
                  <a:pt x="1554" y="2580"/>
                </a:lnTo>
                <a:lnTo>
                  <a:pt x="1513" y="2578"/>
                </a:lnTo>
                <a:lnTo>
                  <a:pt x="1472" y="2570"/>
                </a:lnTo>
                <a:lnTo>
                  <a:pt x="1431" y="2556"/>
                </a:lnTo>
                <a:lnTo>
                  <a:pt x="904" y="2345"/>
                </a:lnTo>
                <a:lnTo>
                  <a:pt x="867" y="2328"/>
                </a:lnTo>
                <a:lnTo>
                  <a:pt x="834" y="2307"/>
                </a:lnTo>
                <a:lnTo>
                  <a:pt x="805" y="2281"/>
                </a:lnTo>
                <a:lnTo>
                  <a:pt x="779" y="2252"/>
                </a:lnTo>
                <a:lnTo>
                  <a:pt x="757" y="2220"/>
                </a:lnTo>
                <a:lnTo>
                  <a:pt x="740" y="2186"/>
                </a:lnTo>
                <a:lnTo>
                  <a:pt x="728" y="2148"/>
                </a:lnTo>
                <a:lnTo>
                  <a:pt x="719" y="2110"/>
                </a:lnTo>
                <a:lnTo>
                  <a:pt x="717" y="2069"/>
                </a:lnTo>
                <a:lnTo>
                  <a:pt x="719" y="2030"/>
                </a:lnTo>
                <a:lnTo>
                  <a:pt x="728" y="1990"/>
                </a:lnTo>
                <a:lnTo>
                  <a:pt x="741" y="1952"/>
                </a:lnTo>
                <a:lnTo>
                  <a:pt x="759" y="1917"/>
                </a:lnTo>
                <a:lnTo>
                  <a:pt x="843" y="1777"/>
                </a:lnTo>
                <a:lnTo>
                  <a:pt x="410" y="1625"/>
                </a:lnTo>
                <a:lnTo>
                  <a:pt x="388" y="1653"/>
                </a:lnTo>
                <a:lnTo>
                  <a:pt x="363" y="1677"/>
                </a:lnTo>
                <a:lnTo>
                  <a:pt x="337" y="1696"/>
                </a:lnTo>
                <a:lnTo>
                  <a:pt x="310" y="1710"/>
                </a:lnTo>
                <a:lnTo>
                  <a:pt x="280" y="1718"/>
                </a:lnTo>
                <a:lnTo>
                  <a:pt x="251" y="1721"/>
                </a:lnTo>
                <a:lnTo>
                  <a:pt x="219" y="1717"/>
                </a:lnTo>
                <a:lnTo>
                  <a:pt x="188" y="1707"/>
                </a:lnTo>
                <a:lnTo>
                  <a:pt x="158" y="1693"/>
                </a:lnTo>
                <a:lnTo>
                  <a:pt x="131" y="1672"/>
                </a:lnTo>
                <a:lnTo>
                  <a:pt x="105" y="1646"/>
                </a:lnTo>
                <a:lnTo>
                  <a:pt x="82" y="1615"/>
                </a:lnTo>
                <a:lnTo>
                  <a:pt x="62" y="1579"/>
                </a:lnTo>
                <a:lnTo>
                  <a:pt x="44" y="1540"/>
                </a:lnTo>
                <a:lnTo>
                  <a:pt x="28" y="1496"/>
                </a:lnTo>
                <a:lnTo>
                  <a:pt x="17" y="1449"/>
                </a:lnTo>
                <a:lnTo>
                  <a:pt x="7" y="1399"/>
                </a:lnTo>
                <a:lnTo>
                  <a:pt x="2" y="1346"/>
                </a:lnTo>
                <a:lnTo>
                  <a:pt x="0" y="1290"/>
                </a:lnTo>
                <a:lnTo>
                  <a:pt x="2" y="1235"/>
                </a:lnTo>
                <a:lnTo>
                  <a:pt x="7" y="1182"/>
                </a:lnTo>
                <a:lnTo>
                  <a:pt x="17" y="1132"/>
                </a:lnTo>
                <a:lnTo>
                  <a:pt x="28" y="1085"/>
                </a:lnTo>
                <a:lnTo>
                  <a:pt x="44" y="1041"/>
                </a:lnTo>
                <a:lnTo>
                  <a:pt x="62" y="1002"/>
                </a:lnTo>
                <a:lnTo>
                  <a:pt x="82" y="966"/>
                </a:lnTo>
                <a:lnTo>
                  <a:pt x="105" y="935"/>
                </a:lnTo>
                <a:lnTo>
                  <a:pt x="131" y="909"/>
                </a:lnTo>
                <a:lnTo>
                  <a:pt x="158" y="888"/>
                </a:lnTo>
                <a:lnTo>
                  <a:pt x="188" y="874"/>
                </a:lnTo>
                <a:lnTo>
                  <a:pt x="219" y="864"/>
                </a:lnTo>
                <a:lnTo>
                  <a:pt x="251" y="861"/>
                </a:lnTo>
                <a:lnTo>
                  <a:pt x="280" y="863"/>
                </a:lnTo>
                <a:lnTo>
                  <a:pt x="310" y="871"/>
                </a:lnTo>
                <a:lnTo>
                  <a:pt x="337" y="885"/>
                </a:lnTo>
                <a:lnTo>
                  <a:pt x="363" y="904"/>
                </a:lnTo>
                <a:lnTo>
                  <a:pt x="388" y="928"/>
                </a:lnTo>
                <a:lnTo>
                  <a:pt x="410" y="956"/>
                </a:lnTo>
                <a:lnTo>
                  <a:pt x="2693" y="154"/>
                </a:lnTo>
                <a:lnTo>
                  <a:pt x="2719" y="120"/>
                </a:lnTo>
                <a:lnTo>
                  <a:pt x="2747" y="90"/>
                </a:lnTo>
                <a:lnTo>
                  <a:pt x="2775" y="64"/>
                </a:lnTo>
                <a:lnTo>
                  <a:pt x="2805" y="42"/>
                </a:lnTo>
                <a:lnTo>
                  <a:pt x="2836" y="24"/>
                </a:lnTo>
                <a:lnTo>
                  <a:pt x="2870" y="11"/>
                </a:lnTo>
                <a:lnTo>
                  <a:pt x="2903" y="3"/>
                </a:lnTo>
                <a:lnTo>
                  <a:pt x="2939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grpSp>
        <p:nvGrpSpPr>
          <p:cNvPr id="75" name="Group 53">
            <a:extLst>
              <a:ext uri="{FF2B5EF4-FFF2-40B4-BE49-F238E27FC236}">
                <a16:creationId xmlns:a16="http://schemas.microsoft.com/office/drawing/2014/main" id="{1EA02360-FDDD-467A-BB76-DFC76B1C584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238115" y="4137342"/>
            <a:ext cx="482140" cy="614680"/>
            <a:chOff x="2231" y="3366"/>
            <a:chExt cx="251" cy="320"/>
          </a:xfrm>
          <a:solidFill>
            <a:schemeClr val="bg1"/>
          </a:solidFill>
        </p:grpSpPr>
        <p:sp>
          <p:nvSpPr>
            <p:cNvPr id="107" name="Freeform 55">
              <a:extLst>
                <a:ext uri="{FF2B5EF4-FFF2-40B4-BE49-F238E27FC236}">
                  <a16:creationId xmlns:a16="http://schemas.microsoft.com/office/drawing/2014/main" id="{95CFC520-1082-4652-8D94-31E30A5F7A6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31" y="3366"/>
              <a:ext cx="251" cy="320"/>
            </a:xfrm>
            <a:custGeom>
              <a:avLst/>
              <a:gdLst>
                <a:gd name="T0" fmla="*/ 1094 w 2765"/>
                <a:gd name="T1" fmla="*/ 768 h 3520"/>
                <a:gd name="T2" fmla="*/ 866 w 2765"/>
                <a:gd name="T3" fmla="*/ 833 h 3520"/>
                <a:gd name="T4" fmla="*/ 663 w 2765"/>
                <a:gd name="T5" fmla="*/ 948 h 3520"/>
                <a:gd name="T6" fmla="*/ 494 w 2765"/>
                <a:gd name="T7" fmla="*/ 1106 h 3520"/>
                <a:gd name="T8" fmla="*/ 364 w 2765"/>
                <a:gd name="T9" fmla="*/ 1298 h 3520"/>
                <a:gd name="T10" fmla="*/ 280 w 2765"/>
                <a:gd name="T11" fmla="*/ 1519 h 3520"/>
                <a:gd name="T12" fmla="*/ 252 w 2765"/>
                <a:gd name="T13" fmla="*/ 1760 h 3520"/>
                <a:gd name="T14" fmla="*/ 280 w 2765"/>
                <a:gd name="T15" fmla="*/ 2001 h 3520"/>
                <a:gd name="T16" fmla="*/ 364 w 2765"/>
                <a:gd name="T17" fmla="*/ 2222 h 3520"/>
                <a:gd name="T18" fmla="*/ 494 w 2765"/>
                <a:gd name="T19" fmla="*/ 2414 h 3520"/>
                <a:gd name="T20" fmla="*/ 663 w 2765"/>
                <a:gd name="T21" fmla="*/ 2572 h 3520"/>
                <a:gd name="T22" fmla="*/ 866 w 2765"/>
                <a:gd name="T23" fmla="*/ 2687 h 3520"/>
                <a:gd name="T24" fmla="*/ 1094 w 2765"/>
                <a:gd name="T25" fmla="*/ 2752 h 3520"/>
                <a:gd name="T26" fmla="*/ 1339 w 2765"/>
                <a:gd name="T27" fmla="*/ 2763 h 3520"/>
                <a:gd name="T28" fmla="*/ 1574 w 2765"/>
                <a:gd name="T29" fmla="*/ 2715 h 3520"/>
                <a:gd name="T30" fmla="*/ 1786 w 2765"/>
                <a:gd name="T31" fmla="*/ 2614 h 3520"/>
                <a:gd name="T32" fmla="*/ 1967 w 2765"/>
                <a:gd name="T33" fmla="*/ 2470 h 3520"/>
                <a:gd name="T34" fmla="*/ 2111 w 2765"/>
                <a:gd name="T35" fmla="*/ 2289 h 3520"/>
                <a:gd name="T36" fmla="*/ 2210 w 2765"/>
                <a:gd name="T37" fmla="*/ 2078 h 3520"/>
                <a:gd name="T38" fmla="*/ 2258 w 2765"/>
                <a:gd name="T39" fmla="*/ 1842 h 3520"/>
                <a:gd name="T40" fmla="*/ 2249 w 2765"/>
                <a:gd name="T41" fmla="*/ 1597 h 3520"/>
                <a:gd name="T42" fmla="*/ 2182 w 2765"/>
                <a:gd name="T43" fmla="*/ 1369 h 3520"/>
                <a:gd name="T44" fmla="*/ 2067 w 2765"/>
                <a:gd name="T45" fmla="*/ 1167 h 3520"/>
                <a:gd name="T46" fmla="*/ 1911 w 2765"/>
                <a:gd name="T47" fmla="*/ 996 h 3520"/>
                <a:gd name="T48" fmla="*/ 1718 w 2765"/>
                <a:gd name="T49" fmla="*/ 867 h 3520"/>
                <a:gd name="T50" fmla="*/ 1498 w 2765"/>
                <a:gd name="T51" fmla="*/ 784 h 3520"/>
                <a:gd name="T52" fmla="*/ 1256 w 2765"/>
                <a:gd name="T53" fmla="*/ 754 h 3520"/>
                <a:gd name="T54" fmla="*/ 1934 w 2765"/>
                <a:gd name="T55" fmla="*/ 702 h 3520"/>
                <a:gd name="T56" fmla="*/ 2136 w 2765"/>
                <a:gd name="T57" fmla="*/ 863 h 3520"/>
                <a:gd name="T58" fmla="*/ 2301 w 2765"/>
                <a:gd name="T59" fmla="*/ 1061 h 3520"/>
                <a:gd name="T60" fmla="*/ 2422 w 2765"/>
                <a:gd name="T61" fmla="*/ 1291 h 3520"/>
                <a:gd name="T62" fmla="*/ 2495 w 2765"/>
                <a:gd name="T63" fmla="*/ 1545 h 3520"/>
                <a:gd name="T64" fmla="*/ 2765 w 2765"/>
                <a:gd name="T65" fmla="*/ 1886 h 3520"/>
                <a:gd name="T66" fmla="*/ 2477 w 2765"/>
                <a:gd name="T67" fmla="*/ 2062 h 3520"/>
                <a:gd name="T68" fmla="*/ 2387 w 2765"/>
                <a:gd name="T69" fmla="*/ 2309 h 3520"/>
                <a:gd name="T70" fmla="*/ 2250 w 2765"/>
                <a:gd name="T71" fmla="*/ 2529 h 3520"/>
                <a:gd name="T72" fmla="*/ 2073 w 2765"/>
                <a:gd name="T73" fmla="*/ 2715 h 3520"/>
                <a:gd name="T74" fmla="*/ 1759 w 2765"/>
                <a:gd name="T75" fmla="*/ 3520 h 3520"/>
                <a:gd name="T76" fmla="*/ 511 w 2765"/>
                <a:gd name="T77" fmla="*/ 2770 h 3520"/>
                <a:gd name="T78" fmla="*/ 327 w 2765"/>
                <a:gd name="T79" fmla="*/ 2605 h 3520"/>
                <a:gd name="T80" fmla="*/ 179 w 2765"/>
                <a:gd name="T81" fmla="*/ 2407 h 3520"/>
                <a:gd name="T82" fmla="*/ 72 w 2765"/>
                <a:gd name="T83" fmla="*/ 2181 h 3520"/>
                <a:gd name="T84" fmla="*/ 12 w 2765"/>
                <a:gd name="T85" fmla="*/ 1935 h 3520"/>
                <a:gd name="T86" fmla="*/ 3 w 2765"/>
                <a:gd name="T87" fmla="*/ 1671 h 3520"/>
                <a:gd name="T88" fmla="*/ 47 w 2765"/>
                <a:gd name="T89" fmla="*/ 1419 h 3520"/>
                <a:gd name="T90" fmla="*/ 139 w 2765"/>
                <a:gd name="T91" fmla="*/ 1185 h 3520"/>
                <a:gd name="T92" fmla="*/ 274 w 2765"/>
                <a:gd name="T93" fmla="*/ 977 h 3520"/>
                <a:gd name="T94" fmla="*/ 446 w 2765"/>
                <a:gd name="T95" fmla="*/ 801 h 3520"/>
                <a:gd name="T96" fmla="*/ 754 w 2765"/>
                <a:gd name="T97" fmla="*/ 0 h 3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765" h="3520">
                  <a:moveTo>
                    <a:pt x="1256" y="754"/>
                  </a:moveTo>
                  <a:lnTo>
                    <a:pt x="1174" y="757"/>
                  </a:lnTo>
                  <a:lnTo>
                    <a:pt x="1094" y="768"/>
                  </a:lnTo>
                  <a:lnTo>
                    <a:pt x="1015" y="784"/>
                  </a:lnTo>
                  <a:lnTo>
                    <a:pt x="939" y="805"/>
                  </a:lnTo>
                  <a:lnTo>
                    <a:pt x="866" y="833"/>
                  </a:lnTo>
                  <a:lnTo>
                    <a:pt x="795" y="867"/>
                  </a:lnTo>
                  <a:lnTo>
                    <a:pt x="727" y="906"/>
                  </a:lnTo>
                  <a:lnTo>
                    <a:pt x="663" y="948"/>
                  </a:lnTo>
                  <a:lnTo>
                    <a:pt x="602" y="996"/>
                  </a:lnTo>
                  <a:lnTo>
                    <a:pt x="546" y="1050"/>
                  </a:lnTo>
                  <a:lnTo>
                    <a:pt x="494" y="1106"/>
                  </a:lnTo>
                  <a:lnTo>
                    <a:pt x="446" y="1167"/>
                  </a:lnTo>
                  <a:lnTo>
                    <a:pt x="402" y="1231"/>
                  </a:lnTo>
                  <a:lnTo>
                    <a:pt x="364" y="1298"/>
                  </a:lnTo>
                  <a:lnTo>
                    <a:pt x="331" y="1369"/>
                  </a:lnTo>
                  <a:lnTo>
                    <a:pt x="303" y="1442"/>
                  </a:lnTo>
                  <a:lnTo>
                    <a:pt x="280" y="1519"/>
                  </a:lnTo>
                  <a:lnTo>
                    <a:pt x="264" y="1597"/>
                  </a:lnTo>
                  <a:lnTo>
                    <a:pt x="255" y="1678"/>
                  </a:lnTo>
                  <a:lnTo>
                    <a:pt x="252" y="1760"/>
                  </a:lnTo>
                  <a:lnTo>
                    <a:pt x="255" y="1842"/>
                  </a:lnTo>
                  <a:lnTo>
                    <a:pt x="264" y="1923"/>
                  </a:lnTo>
                  <a:lnTo>
                    <a:pt x="280" y="2001"/>
                  </a:lnTo>
                  <a:lnTo>
                    <a:pt x="303" y="2078"/>
                  </a:lnTo>
                  <a:lnTo>
                    <a:pt x="331" y="2151"/>
                  </a:lnTo>
                  <a:lnTo>
                    <a:pt x="364" y="2222"/>
                  </a:lnTo>
                  <a:lnTo>
                    <a:pt x="402" y="2289"/>
                  </a:lnTo>
                  <a:lnTo>
                    <a:pt x="446" y="2353"/>
                  </a:lnTo>
                  <a:lnTo>
                    <a:pt x="494" y="2414"/>
                  </a:lnTo>
                  <a:lnTo>
                    <a:pt x="546" y="2470"/>
                  </a:lnTo>
                  <a:lnTo>
                    <a:pt x="602" y="2524"/>
                  </a:lnTo>
                  <a:lnTo>
                    <a:pt x="663" y="2572"/>
                  </a:lnTo>
                  <a:lnTo>
                    <a:pt x="727" y="2614"/>
                  </a:lnTo>
                  <a:lnTo>
                    <a:pt x="795" y="2653"/>
                  </a:lnTo>
                  <a:lnTo>
                    <a:pt x="866" y="2687"/>
                  </a:lnTo>
                  <a:lnTo>
                    <a:pt x="939" y="2715"/>
                  </a:lnTo>
                  <a:lnTo>
                    <a:pt x="1015" y="2736"/>
                  </a:lnTo>
                  <a:lnTo>
                    <a:pt x="1094" y="2752"/>
                  </a:lnTo>
                  <a:lnTo>
                    <a:pt x="1174" y="2763"/>
                  </a:lnTo>
                  <a:lnTo>
                    <a:pt x="1256" y="2766"/>
                  </a:lnTo>
                  <a:lnTo>
                    <a:pt x="1339" y="2763"/>
                  </a:lnTo>
                  <a:lnTo>
                    <a:pt x="1419" y="2752"/>
                  </a:lnTo>
                  <a:lnTo>
                    <a:pt x="1498" y="2736"/>
                  </a:lnTo>
                  <a:lnTo>
                    <a:pt x="1574" y="2715"/>
                  </a:lnTo>
                  <a:lnTo>
                    <a:pt x="1647" y="2687"/>
                  </a:lnTo>
                  <a:lnTo>
                    <a:pt x="1718" y="2653"/>
                  </a:lnTo>
                  <a:lnTo>
                    <a:pt x="1786" y="2614"/>
                  </a:lnTo>
                  <a:lnTo>
                    <a:pt x="1850" y="2572"/>
                  </a:lnTo>
                  <a:lnTo>
                    <a:pt x="1911" y="2524"/>
                  </a:lnTo>
                  <a:lnTo>
                    <a:pt x="1967" y="2470"/>
                  </a:lnTo>
                  <a:lnTo>
                    <a:pt x="2019" y="2414"/>
                  </a:lnTo>
                  <a:lnTo>
                    <a:pt x="2067" y="2353"/>
                  </a:lnTo>
                  <a:lnTo>
                    <a:pt x="2111" y="2289"/>
                  </a:lnTo>
                  <a:lnTo>
                    <a:pt x="2149" y="2222"/>
                  </a:lnTo>
                  <a:lnTo>
                    <a:pt x="2182" y="2151"/>
                  </a:lnTo>
                  <a:lnTo>
                    <a:pt x="2210" y="2078"/>
                  </a:lnTo>
                  <a:lnTo>
                    <a:pt x="2233" y="2001"/>
                  </a:lnTo>
                  <a:lnTo>
                    <a:pt x="2249" y="1923"/>
                  </a:lnTo>
                  <a:lnTo>
                    <a:pt x="2258" y="1842"/>
                  </a:lnTo>
                  <a:lnTo>
                    <a:pt x="2261" y="1760"/>
                  </a:lnTo>
                  <a:lnTo>
                    <a:pt x="2258" y="1678"/>
                  </a:lnTo>
                  <a:lnTo>
                    <a:pt x="2249" y="1597"/>
                  </a:lnTo>
                  <a:lnTo>
                    <a:pt x="2233" y="1519"/>
                  </a:lnTo>
                  <a:lnTo>
                    <a:pt x="2210" y="1442"/>
                  </a:lnTo>
                  <a:lnTo>
                    <a:pt x="2182" y="1369"/>
                  </a:lnTo>
                  <a:lnTo>
                    <a:pt x="2149" y="1298"/>
                  </a:lnTo>
                  <a:lnTo>
                    <a:pt x="2111" y="1231"/>
                  </a:lnTo>
                  <a:lnTo>
                    <a:pt x="2067" y="1167"/>
                  </a:lnTo>
                  <a:lnTo>
                    <a:pt x="2019" y="1106"/>
                  </a:lnTo>
                  <a:lnTo>
                    <a:pt x="1967" y="1050"/>
                  </a:lnTo>
                  <a:lnTo>
                    <a:pt x="1911" y="996"/>
                  </a:lnTo>
                  <a:lnTo>
                    <a:pt x="1850" y="948"/>
                  </a:lnTo>
                  <a:lnTo>
                    <a:pt x="1786" y="906"/>
                  </a:lnTo>
                  <a:lnTo>
                    <a:pt x="1718" y="867"/>
                  </a:lnTo>
                  <a:lnTo>
                    <a:pt x="1647" y="833"/>
                  </a:lnTo>
                  <a:lnTo>
                    <a:pt x="1574" y="805"/>
                  </a:lnTo>
                  <a:lnTo>
                    <a:pt x="1498" y="784"/>
                  </a:lnTo>
                  <a:lnTo>
                    <a:pt x="1419" y="768"/>
                  </a:lnTo>
                  <a:lnTo>
                    <a:pt x="1339" y="757"/>
                  </a:lnTo>
                  <a:lnTo>
                    <a:pt x="1256" y="754"/>
                  </a:lnTo>
                  <a:close/>
                  <a:moveTo>
                    <a:pt x="754" y="0"/>
                  </a:moveTo>
                  <a:lnTo>
                    <a:pt x="1759" y="0"/>
                  </a:lnTo>
                  <a:lnTo>
                    <a:pt x="1934" y="702"/>
                  </a:lnTo>
                  <a:lnTo>
                    <a:pt x="2005" y="751"/>
                  </a:lnTo>
                  <a:lnTo>
                    <a:pt x="2073" y="805"/>
                  </a:lnTo>
                  <a:lnTo>
                    <a:pt x="2136" y="863"/>
                  </a:lnTo>
                  <a:lnTo>
                    <a:pt x="2195" y="925"/>
                  </a:lnTo>
                  <a:lnTo>
                    <a:pt x="2250" y="991"/>
                  </a:lnTo>
                  <a:lnTo>
                    <a:pt x="2301" y="1061"/>
                  </a:lnTo>
                  <a:lnTo>
                    <a:pt x="2347" y="1134"/>
                  </a:lnTo>
                  <a:lnTo>
                    <a:pt x="2387" y="1211"/>
                  </a:lnTo>
                  <a:lnTo>
                    <a:pt x="2422" y="1291"/>
                  </a:lnTo>
                  <a:lnTo>
                    <a:pt x="2452" y="1373"/>
                  </a:lnTo>
                  <a:lnTo>
                    <a:pt x="2477" y="1458"/>
                  </a:lnTo>
                  <a:lnTo>
                    <a:pt x="2495" y="1545"/>
                  </a:lnTo>
                  <a:lnTo>
                    <a:pt x="2507" y="1634"/>
                  </a:lnTo>
                  <a:lnTo>
                    <a:pt x="2765" y="1634"/>
                  </a:lnTo>
                  <a:lnTo>
                    <a:pt x="2765" y="1886"/>
                  </a:lnTo>
                  <a:lnTo>
                    <a:pt x="2507" y="1886"/>
                  </a:lnTo>
                  <a:lnTo>
                    <a:pt x="2495" y="1975"/>
                  </a:lnTo>
                  <a:lnTo>
                    <a:pt x="2477" y="2062"/>
                  </a:lnTo>
                  <a:lnTo>
                    <a:pt x="2452" y="2147"/>
                  </a:lnTo>
                  <a:lnTo>
                    <a:pt x="2422" y="2229"/>
                  </a:lnTo>
                  <a:lnTo>
                    <a:pt x="2387" y="2309"/>
                  </a:lnTo>
                  <a:lnTo>
                    <a:pt x="2347" y="2386"/>
                  </a:lnTo>
                  <a:lnTo>
                    <a:pt x="2301" y="2459"/>
                  </a:lnTo>
                  <a:lnTo>
                    <a:pt x="2250" y="2529"/>
                  </a:lnTo>
                  <a:lnTo>
                    <a:pt x="2195" y="2595"/>
                  </a:lnTo>
                  <a:lnTo>
                    <a:pt x="2136" y="2657"/>
                  </a:lnTo>
                  <a:lnTo>
                    <a:pt x="2073" y="2715"/>
                  </a:lnTo>
                  <a:lnTo>
                    <a:pt x="2005" y="2769"/>
                  </a:lnTo>
                  <a:lnTo>
                    <a:pt x="1934" y="2818"/>
                  </a:lnTo>
                  <a:lnTo>
                    <a:pt x="1759" y="3520"/>
                  </a:lnTo>
                  <a:lnTo>
                    <a:pt x="754" y="3520"/>
                  </a:lnTo>
                  <a:lnTo>
                    <a:pt x="578" y="2817"/>
                  </a:lnTo>
                  <a:lnTo>
                    <a:pt x="511" y="2770"/>
                  </a:lnTo>
                  <a:lnTo>
                    <a:pt x="446" y="2719"/>
                  </a:lnTo>
                  <a:lnTo>
                    <a:pt x="385" y="2665"/>
                  </a:lnTo>
                  <a:lnTo>
                    <a:pt x="327" y="2605"/>
                  </a:lnTo>
                  <a:lnTo>
                    <a:pt x="274" y="2543"/>
                  </a:lnTo>
                  <a:lnTo>
                    <a:pt x="225" y="2477"/>
                  </a:lnTo>
                  <a:lnTo>
                    <a:pt x="179" y="2407"/>
                  </a:lnTo>
                  <a:lnTo>
                    <a:pt x="139" y="2335"/>
                  </a:lnTo>
                  <a:lnTo>
                    <a:pt x="103" y="2259"/>
                  </a:lnTo>
                  <a:lnTo>
                    <a:pt x="72" y="2181"/>
                  </a:lnTo>
                  <a:lnTo>
                    <a:pt x="47" y="2101"/>
                  </a:lnTo>
                  <a:lnTo>
                    <a:pt x="27" y="2019"/>
                  </a:lnTo>
                  <a:lnTo>
                    <a:pt x="12" y="1935"/>
                  </a:lnTo>
                  <a:lnTo>
                    <a:pt x="3" y="1849"/>
                  </a:lnTo>
                  <a:lnTo>
                    <a:pt x="0" y="1760"/>
                  </a:lnTo>
                  <a:lnTo>
                    <a:pt x="3" y="1671"/>
                  </a:lnTo>
                  <a:lnTo>
                    <a:pt x="12" y="1585"/>
                  </a:lnTo>
                  <a:lnTo>
                    <a:pt x="27" y="1501"/>
                  </a:lnTo>
                  <a:lnTo>
                    <a:pt x="47" y="1419"/>
                  </a:lnTo>
                  <a:lnTo>
                    <a:pt x="72" y="1339"/>
                  </a:lnTo>
                  <a:lnTo>
                    <a:pt x="103" y="1261"/>
                  </a:lnTo>
                  <a:lnTo>
                    <a:pt x="139" y="1185"/>
                  </a:lnTo>
                  <a:lnTo>
                    <a:pt x="179" y="1113"/>
                  </a:lnTo>
                  <a:lnTo>
                    <a:pt x="225" y="1043"/>
                  </a:lnTo>
                  <a:lnTo>
                    <a:pt x="274" y="977"/>
                  </a:lnTo>
                  <a:lnTo>
                    <a:pt x="327" y="915"/>
                  </a:lnTo>
                  <a:lnTo>
                    <a:pt x="385" y="855"/>
                  </a:lnTo>
                  <a:lnTo>
                    <a:pt x="446" y="801"/>
                  </a:lnTo>
                  <a:lnTo>
                    <a:pt x="511" y="750"/>
                  </a:lnTo>
                  <a:lnTo>
                    <a:pt x="578" y="703"/>
                  </a:lnTo>
                  <a:lnTo>
                    <a:pt x="7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108" name="Freeform 56">
              <a:extLst>
                <a:ext uri="{FF2B5EF4-FFF2-40B4-BE49-F238E27FC236}">
                  <a16:creationId xmlns:a16="http://schemas.microsoft.com/office/drawing/2014/main" id="{2829F53F-7543-4509-AEC2-D52283145C1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4" y="3469"/>
              <a:ext cx="47" cy="107"/>
            </a:xfrm>
            <a:custGeom>
              <a:avLst/>
              <a:gdLst>
                <a:gd name="T0" fmla="*/ 0 w 523"/>
                <a:gd name="T1" fmla="*/ 0 h 1173"/>
                <a:gd name="T2" fmla="*/ 251 w 523"/>
                <a:gd name="T3" fmla="*/ 0 h 1173"/>
                <a:gd name="T4" fmla="*/ 251 w 523"/>
                <a:gd name="T5" fmla="*/ 638 h 1173"/>
                <a:gd name="T6" fmla="*/ 523 w 523"/>
                <a:gd name="T7" fmla="*/ 1031 h 1173"/>
                <a:gd name="T8" fmla="*/ 317 w 523"/>
                <a:gd name="T9" fmla="*/ 1173 h 1173"/>
                <a:gd name="T10" fmla="*/ 0 w 523"/>
                <a:gd name="T11" fmla="*/ 715 h 1173"/>
                <a:gd name="T12" fmla="*/ 0 w 523"/>
                <a:gd name="T13" fmla="*/ 0 h 1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3" h="1173">
                  <a:moveTo>
                    <a:pt x="0" y="0"/>
                  </a:moveTo>
                  <a:lnTo>
                    <a:pt x="251" y="0"/>
                  </a:lnTo>
                  <a:lnTo>
                    <a:pt x="251" y="638"/>
                  </a:lnTo>
                  <a:lnTo>
                    <a:pt x="523" y="1031"/>
                  </a:lnTo>
                  <a:lnTo>
                    <a:pt x="317" y="1173"/>
                  </a:lnTo>
                  <a:lnTo>
                    <a:pt x="0" y="71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</p:grp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8B5B5B31-CB02-45ED-B189-1FEEB5F73B31}"/>
              </a:ext>
            </a:extLst>
          </p:cNvPr>
          <p:cNvSpPr/>
          <p:nvPr/>
        </p:nvSpPr>
        <p:spPr>
          <a:xfrm>
            <a:off x="2026723" y="204670"/>
            <a:ext cx="4279237" cy="470554"/>
          </a:xfrm>
          <a:prstGeom prst="roundRect">
            <a:avLst/>
          </a:prstGeom>
          <a:solidFill>
            <a:srgbClr val="4C8E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_Pro Bold" panose="00000800000000000000" pitchFamily="50" charset="-127"/>
              </a:rPr>
              <a:t>UI001 </a:t>
            </a:r>
            <a:r>
              <a:rPr lang="ko-KR" altLang="en-US" sz="19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_Pro Bold" panose="00000800000000000000" pitchFamily="50" charset="-127"/>
              </a:rPr>
              <a:t>그룹 가입하기</a:t>
            </a: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8276A4A1-1313-4F9E-A95B-D68B04352D82}"/>
              </a:ext>
            </a:extLst>
          </p:cNvPr>
          <p:cNvGrpSpPr/>
          <p:nvPr/>
        </p:nvGrpSpPr>
        <p:grpSpPr>
          <a:xfrm>
            <a:off x="197060" y="270770"/>
            <a:ext cx="294251" cy="301924"/>
            <a:chOff x="176545" y="138023"/>
            <a:chExt cx="294251" cy="301924"/>
          </a:xfrm>
        </p:grpSpPr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D44C942B-D862-4E70-80C2-60563C986987}"/>
                </a:ext>
              </a:extLst>
            </p:cNvPr>
            <p:cNvSpPr/>
            <p:nvPr/>
          </p:nvSpPr>
          <p:spPr>
            <a:xfrm>
              <a:off x="176545" y="299097"/>
              <a:ext cx="96203" cy="140850"/>
            </a:xfrm>
            <a:prstGeom prst="roundRect">
              <a:avLst/>
            </a:prstGeom>
            <a:solidFill>
              <a:srgbClr val="FFC5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id="{62B3EA84-ED9B-4D0B-8ED8-5378126EBBEC}"/>
                </a:ext>
              </a:extLst>
            </p:cNvPr>
            <p:cNvSpPr/>
            <p:nvPr/>
          </p:nvSpPr>
          <p:spPr>
            <a:xfrm>
              <a:off x="374593" y="138023"/>
              <a:ext cx="96203" cy="301924"/>
            </a:xfrm>
            <a:prstGeom prst="roundRect">
              <a:avLst/>
            </a:prstGeom>
            <a:solidFill>
              <a:srgbClr val="F27A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BAE6707C-2A04-40F1-AC45-C3D2737604D7}"/>
                </a:ext>
              </a:extLst>
            </p:cNvPr>
            <p:cNvSpPr/>
            <p:nvPr/>
          </p:nvSpPr>
          <p:spPr>
            <a:xfrm>
              <a:off x="275569" y="233729"/>
              <a:ext cx="96203" cy="206218"/>
            </a:xfrm>
            <a:prstGeom prst="roundRect">
              <a:avLst/>
            </a:prstGeom>
            <a:solidFill>
              <a:srgbClr val="FFC5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36CE5068-9368-4053-B583-CEBC89DFCEF0}"/>
              </a:ext>
            </a:extLst>
          </p:cNvPr>
          <p:cNvSpPr txBox="1"/>
          <p:nvPr/>
        </p:nvSpPr>
        <p:spPr>
          <a:xfrm>
            <a:off x="494269" y="244091"/>
            <a:ext cx="9620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목차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E3276D-7195-496E-8730-8E3408930CFA}"/>
              </a:ext>
            </a:extLst>
          </p:cNvPr>
          <p:cNvSpPr txBox="1"/>
          <p:nvPr/>
        </p:nvSpPr>
        <p:spPr>
          <a:xfrm>
            <a:off x="8083544" y="532016"/>
            <a:ext cx="34726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고객 요구사항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608C40-7F79-46F8-98C4-EB4C3F247584}"/>
              </a:ext>
            </a:extLst>
          </p:cNvPr>
          <p:cNvSpPr txBox="1"/>
          <p:nvPr/>
        </p:nvSpPr>
        <p:spPr>
          <a:xfrm>
            <a:off x="7720255" y="1622105"/>
            <a:ext cx="408811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b="1" dirty="0"/>
              <a:t>그룹 명</a:t>
            </a:r>
            <a:r>
              <a:rPr lang="en-US" altLang="ko-KR" b="1" dirty="0"/>
              <a:t>, </a:t>
            </a:r>
            <a:r>
              <a:rPr lang="ko-KR" altLang="en-US" b="1" dirty="0"/>
              <a:t>그룹 소개</a:t>
            </a:r>
            <a:r>
              <a:rPr lang="en-US" altLang="ko-KR" b="1" dirty="0"/>
              <a:t>, </a:t>
            </a:r>
            <a:r>
              <a:rPr lang="ko-KR" altLang="en-US" b="1" dirty="0"/>
              <a:t>관련 태그</a:t>
            </a:r>
            <a:r>
              <a:rPr lang="en-US" altLang="ko-KR" b="1" dirty="0"/>
              <a:t>, </a:t>
            </a:r>
            <a:r>
              <a:rPr lang="ko-KR" altLang="en-US" b="1" dirty="0"/>
              <a:t>닉네임 입력 창</a:t>
            </a:r>
            <a:r>
              <a:rPr lang="en-US" altLang="ko-KR" b="1" dirty="0"/>
              <a:t>, </a:t>
            </a:r>
            <a:r>
              <a:rPr lang="ko-KR" altLang="en-US" b="1" dirty="0"/>
              <a:t>닉네임 중복 확인 버튼</a:t>
            </a:r>
            <a:r>
              <a:rPr lang="en-US" altLang="ko-KR" b="1" dirty="0"/>
              <a:t>, </a:t>
            </a:r>
            <a:r>
              <a:rPr lang="ko-KR" altLang="en-US" b="1" dirty="0"/>
              <a:t>가입신청버튼이 있어야 한다</a:t>
            </a:r>
            <a:r>
              <a:rPr lang="en-US" altLang="ko-KR" b="1" dirty="0"/>
              <a:t>.</a:t>
            </a:r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r>
              <a:rPr lang="ko-KR" altLang="en-US" b="1" dirty="0"/>
              <a:t>가입 신청 버튼을 누르면 가입 완료 팝업이 나와야 한다</a:t>
            </a:r>
            <a:r>
              <a:rPr lang="en-US" altLang="ko-KR" b="1" dirty="0"/>
              <a:t>.</a:t>
            </a:r>
            <a:endParaRPr lang="ko-KR" altLang="ko-KR" b="1" dirty="0"/>
          </a:p>
        </p:txBody>
      </p:sp>
      <p:pic>
        <p:nvPicPr>
          <p:cNvPr id="1026" name="Picture 2" descr="그룹가입창">
            <a:extLst>
              <a:ext uri="{FF2B5EF4-FFF2-40B4-BE49-F238E27FC236}">
                <a16:creationId xmlns:a16="http://schemas.microsoft.com/office/drawing/2014/main" id="{3425DF65-0420-47DD-8F4D-2D8C5D25CE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5714" y="761065"/>
            <a:ext cx="3620286" cy="5434783"/>
          </a:xfrm>
          <a:prstGeom prst="rect">
            <a:avLst/>
          </a:prstGeom>
          <a:noFill/>
          <a:ln w="9525">
            <a:solidFill>
              <a:schemeClr val="bg1">
                <a:lumMod val="9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23001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직사각형 67">
            <a:extLst>
              <a:ext uri="{FF2B5EF4-FFF2-40B4-BE49-F238E27FC236}">
                <a16:creationId xmlns:a16="http://schemas.microsoft.com/office/drawing/2014/main" id="{9E06FC4E-F3D2-4B95-B866-D2C4DA928376}"/>
              </a:ext>
            </a:extLst>
          </p:cNvPr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17A3C29A-BF5F-42AB-94A7-23AA9335BF03}"/>
              </a:ext>
            </a:extLst>
          </p:cNvPr>
          <p:cNvGrpSpPr/>
          <p:nvPr/>
        </p:nvGrpSpPr>
        <p:grpSpPr>
          <a:xfrm>
            <a:off x="191784" y="770726"/>
            <a:ext cx="1672160" cy="400110"/>
            <a:chOff x="957835" y="1656394"/>
            <a:chExt cx="1672160" cy="400110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8EB3F8C3-C72C-4EEC-87B3-2AC07C486A91}"/>
                </a:ext>
              </a:extLst>
            </p:cNvPr>
            <p:cNvSpPr/>
            <p:nvPr/>
          </p:nvSpPr>
          <p:spPr>
            <a:xfrm>
              <a:off x="957835" y="1740218"/>
              <a:ext cx="1148285" cy="262187"/>
            </a:xfrm>
            <a:prstGeom prst="roundRect">
              <a:avLst/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프로그램 정의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CC849AD-903B-4456-ACF2-E2C808C5C41F}"/>
                </a:ext>
              </a:extLst>
            </p:cNvPr>
            <p:cNvSpPr txBox="1"/>
            <p:nvPr/>
          </p:nvSpPr>
          <p:spPr>
            <a:xfrm>
              <a:off x="2106120" y="1656394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1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8D009C41-45E1-42AA-934E-A7802513EF3A}"/>
              </a:ext>
            </a:extLst>
          </p:cNvPr>
          <p:cNvCxnSpPr>
            <a:cxnSpLocks/>
          </p:cNvCxnSpPr>
          <p:nvPr/>
        </p:nvCxnSpPr>
        <p:spPr>
          <a:xfrm>
            <a:off x="191785" y="1238407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F31DED3E-9E96-475B-9616-5265A1014227}"/>
              </a:ext>
            </a:extLst>
          </p:cNvPr>
          <p:cNvGrpSpPr/>
          <p:nvPr/>
        </p:nvGrpSpPr>
        <p:grpSpPr>
          <a:xfrm>
            <a:off x="191784" y="1385956"/>
            <a:ext cx="1670645" cy="400110"/>
            <a:chOff x="957835" y="1640753"/>
            <a:chExt cx="1670645" cy="400110"/>
          </a:xfrm>
        </p:grpSpPr>
        <p:sp>
          <p:nvSpPr>
            <p:cNvPr id="70" name="사각형: 둥근 모서리 69">
              <a:extLst>
                <a:ext uri="{FF2B5EF4-FFF2-40B4-BE49-F238E27FC236}">
                  <a16:creationId xmlns:a16="http://schemas.microsoft.com/office/drawing/2014/main" id="{FA8B5BED-ED24-4490-B81B-8FC5998EED3D}"/>
                </a:ext>
              </a:extLst>
            </p:cNvPr>
            <p:cNvSpPr/>
            <p:nvPr/>
          </p:nvSpPr>
          <p:spPr>
            <a:xfrm>
              <a:off x="957835" y="1677142"/>
              <a:ext cx="1146770" cy="284788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유스케이스</a:t>
              </a:r>
              <a:r>
                <a:rPr lang="ko-KR" altLang="en-US" sz="1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 모델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8F5E84DE-2D4D-4233-9340-7D2F2F75D781}"/>
                </a:ext>
              </a:extLst>
            </p:cNvPr>
            <p:cNvSpPr txBox="1"/>
            <p:nvPr/>
          </p:nvSpPr>
          <p:spPr>
            <a:xfrm>
              <a:off x="2104605" y="1640753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2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A9BE7FEA-026F-4DAC-B589-71381B2DBCC4}"/>
              </a:ext>
            </a:extLst>
          </p:cNvPr>
          <p:cNvCxnSpPr>
            <a:cxnSpLocks/>
          </p:cNvCxnSpPr>
          <p:nvPr/>
        </p:nvCxnSpPr>
        <p:spPr>
          <a:xfrm>
            <a:off x="191785" y="1869278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D4ED21D7-3CA9-44E1-91C1-489B901DD52A}"/>
              </a:ext>
            </a:extLst>
          </p:cNvPr>
          <p:cNvGrpSpPr/>
          <p:nvPr/>
        </p:nvGrpSpPr>
        <p:grpSpPr>
          <a:xfrm>
            <a:off x="210835" y="1970822"/>
            <a:ext cx="1487567" cy="400110"/>
            <a:chOff x="1001679" y="1641339"/>
            <a:chExt cx="1487567" cy="400110"/>
          </a:xfrm>
        </p:grpSpPr>
        <p:sp>
          <p:nvSpPr>
            <p:cNvPr id="79" name="사각형: 둥근 모서리 78">
              <a:extLst>
                <a:ext uri="{FF2B5EF4-FFF2-40B4-BE49-F238E27FC236}">
                  <a16:creationId xmlns:a16="http://schemas.microsoft.com/office/drawing/2014/main" id="{38A51601-C0F7-4282-81D3-AC514850E5D4}"/>
                </a:ext>
              </a:extLst>
            </p:cNvPr>
            <p:cNvSpPr/>
            <p:nvPr/>
          </p:nvSpPr>
          <p:spPr>
            <a:xfrm>
              <a:off x="1001679" y="1689240"/>
              <a:ext cx="1018026" cy="272415"/>
            </a:xfrm>
            <a:prstGeom prst="roundRect">
              <a:avLst/>
            </a:prstGeom>
            <a:solidFill>
              <a:srgbClr val="4C8EF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화면 기술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54FB68F4-E942-4BBB-B49A-EDC6702289F7}"/>
                </a:ext>
              </a:extLst>
            </p:cNvPr>
            <p:cNvSpPr txBox="1"/>
            <p:nvPr/>
          </p:nvSpPr>
          <p:spPr>
            <a:xfrm>
              <a:off x="2128150" y="1641339"/>
              <a:ext cx="36109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3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7DCF6FED-9C05-4FF7-BF28-0CB8BBB278AE}"/>
              </a:ext>
            </a:extLst>
          </p:cNvPr>
          <p:cNvCxnSpPr>
            <a:cxnSpLocks/>
          </p:cNvCxnSpPr>
          <p:nvPr/>
        </p:nvCxnSpPr>
        <p:spPr>
          <a:xfrm>
            <a:off x="191785" y="2440583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54033F7A-98B3-46A2-AAE3-DE21D9F0B4C4}"/>
              </a:ext>
            </a:extLst>
          </p:cNvPr>
          <p:cNvGrpSpPr/>
          <p:nvPr/>
        </p:nvGrpSpPr>
        <p:grpSpPr>
          <a:xfrm>
            <a:off x="210835" y="2542126"/>
            <a:ext cx="1655968" cy="400110"/>
            <a:chOff x="957836" y="1671488"/>
            <a:chExt cx="1655968" cy="400110"/>
          </a:xfrm>
        </p:grpSpPr>
        <p:sp>
          <p:nvSpPr>
            <p:cNvPr id="83" name="사각형: 둥근 모서리 82">
              <a:extLst>
                <a:ext uri="{FF2B5EF4-FFF2-40B4-BE49-F238E27FC236}">
                  <a16:creationId xmlns:a16="http://schemas.microsoft.com/office/drawing/2014/main" id="{FB30E81D-C777-42B6-8492-8B0613C06D27}"/>
                </a:ext>
              </a:extLst>
            </p:cNvPr>
            <p:cNvSpPr/>
            <p:nvPr/>
          </p:nvSpPr>
          <p:spPr>
            <a:xfrm>
              <a:off x="957836" y="1740218"/>
              <a:ext cx="1018026" cy="272415"/>
            </a:xfrm>
            <a:prstGeom prst="roundRect">
              <a:avLst/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err="1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비기능</a:t>
              </a:r>
              <a:endParaRPr lang="ko-KR" altLang="en-US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CF2C0B9F-B183-4151-AC56-0C5F0C9D6822}"/>
                </a:ext>
              </a:extLst>
            </p:cNvPr>
            <p:cNvSpPr txBox="1"/>
            <p:nvPr/>
          </p:nvSpPr>
          <p:spPr>
            <a:xfrm>
              <a:off x="2089929" y="1671488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4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E68E2337-6FEB-4528-B31D-BA8E1196AFB8}"/>
              </a:ext>
            </a:extLst>
          </p:cNvPr>
          <p:cNvCxnSpPr>
            <a:cxnSpLocks/>
          </p:cNvCxnSpPr>
          <p:nvPr/>
        </p:nvCxnSpPr>
        <p:spPr>
          <a:xfrm>
            <a:off x="190498" y="2971405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Freeform 50">
            <a:extLst>
              <a:ext uri="{FF2B5EF4-FFF2-40B4-BE49-F238E27FC236}">
                <a16:creationId xmlns:a16="http://schemas.microsoft.com/office/drawing/2014/main" id="{71C6181F-D2E5-454C-8B3E-DBDA24BC58F6}"/>
              </a:ext>
            </a:extLst>
          </p:cNvPr>
          <p:cNvSpPr>
            <a:spLocks noEditPoints="1"/>
          </p:cNvSpPr>
          <p:nvPr/>
        </p:nvSpPr>
        <p:spPr bwMode="auto">
          <a:xfrm>
            <a:off x="5022064" y="3203181"/>
            <a:ext cx="546100" cy="409575"/>
          </a:xfrm>
          <a:custGeom>
            <a:avLst/>
            <a:gdLst>
              <a:gd name="T0" fmla="*/ 1538 w 3440"/>
              <a:gd name="T1" fmla="*/ 2290 h 2581"/>
              <a:gd name="T2" fmla="*/ 1593 w 3440"/>
              <a:gd name="T3" fmla="*/ 2278 h 2581"/>
              <a:gd name="T4" fmla="*/ 2939 w 3440"/>
              <a:gd name="T5" fmla="*/ 288 h 2581"/>
              <a:gd name="T6" fmla="*/ 2889 w 3440"/>
              <a:gd name="T7" fmla="*/ 332 h 2581"/>
              <a:gd name="T8" fmla="*/ 2829 w 3440"/>
              <a:gd name="T9" fmla="*/ 467 h 2581"/>
              <a:gd name="T10" fmla="*/ 2773 w 3440"/>
              <a:gd name="T11" fmla="*/ 690 h 2581"/>
              <a:gd name="T12" fmla="*/ 2733 w 3440"/>
              <a:gd name="T13" fmla="*/ 1001 h 2581"/>
              <a:gd name="T14" fmla="*/ 2725 w 3440"/>
              <a:gd name="T15" fmla="*/ 1393 h 2581"/>
              <a:gd name="T16" fmla="*/ 2750 w 3440"/>
              <a:gd name="T17" fmla="*/ 1746 h 2581"/>
              <a:gd name="T18" fmla="*/ 2800 w 3440"/>
              <a:gd name="T19" fmla="*/ 2013 h 2581"/>
              <a:gd name="T20" fmla="*/ 2859 w 3440"/>
              <a:gd name="T21" fmla="*/ 2192 h 2581"/>
              <a:gd name="T22" fmla="*/ 2916 w 3440"/>
              <a:gd name="T23" fmla="*/ 2283 h 2581"/>
              <a:gd name="T24" fmla="*/ 2962 w 3440"/>
              <a:gd name="T25" fmla="*/ 2283 h 2581"/>
              <a:gd name="T26" fmla="*/ 3018 w 3440"/>
              <a:gd name="T27" fmla="*/ 2192 h 2581"/>
              <a:gd name="T28" fmla="*/ 3077 w 3440"/>
              <a:gd name="T29" fmla="*/ 2013 h 2581"/>
              <a:gd name="T30" fmla="*/ 3126 w 3440"/>
              <a:gd name="T31" fmla="*/ 1746 h 2581"/>
              <a:gd name="T32" fmla="*/ 3152 w 3440"/>
              <a:gd name="T33" fmla="*/ 1393 h 2581"/>
              <a:gd name="T34" fmla="*/ 3143 w 3440"/>
              <a:gd name="T35" fmla="*/ 1001 h 2581"/>
              <a:gd name="T36" fmla="*/ 3104 w 3440"/>
              <a:gd name="T37" fmla="*/ 690 h 2581"/>
              <a:gd name="T38" fmla="*/ 3048 w 3440"/>
              <a:gd name="T39" fmla="*/ 467 h 2581"/>
              <a:gd name="T40" fmla="*/ 2989 w 3440"/>
              <a:gd name="T41" fmla="*/ 332 h 2581"/>
              <a:gd name="T42" fmla="*/ 2939 w 3440"/>
              <a:gd name="T43" fmla="*/ 288 h 2581"/>
              <a:gd name="T44" fmla="*/ 3049 w 3440"/>
              <a:gd name="T45" fmla="*/ 28 h 2581"/>
              <a:gd name="T46" fmla="*/ 3176 w 3440"/>
              <a:gd name="T47" fmla="*/ 142 h 2581"/>
              <a:gd name="T48" fmla="*/ 3279 w 3440"/>
              <a:gd name="T49" fmla="*/ 326 h 2581"/>
              <a:gd name="T50" fmla="*/ 3358 w 3440"/>
              <a:gd name="T51" fmla="*/ 566 h 2581"/>
              <a:gd name="T52" fmla="*/ 3410 w 3440"/>
              <a:gd name="T53" fmla="*/ 843 h 2581"/>
              <a:gd name="T54" fmla="*/ 3437 w 3440"/>
              <a:gd name="T55" fmla="*/ 1140 h 2581"/>
              <a:gd name="T56" fmla="*/ 3437 w 3440"/>
              <a:gd name="T57" fmla="*/ 1441 h 2581"/>
              <a:gd name="T58" fmla="*/ 3410 w 3440"/>
              <a:gd name="T59" fmla="*/ 1738 h 2581"/>
              <a:gd name="T60" fmla="*/ 3358 w 3440"/>
              <a:gd name="T61" fmla="*/ 2015 h 2581"/>
              <a:gd name="T62" fmla="*/ 3279 w 3440"/>
              <a:gd name="T63" fmla="*/ 2255 h 2581"/>
              <a:gd name="T64" fmla="*/ 3176 w 3440"/>
              <a:gd name="T65" fmla="*/ 2439 h 2581"/>
              <a:gd name="T66" fmla="*/ 3049 w 3440"/>
              <a:gd name="T67" fmla="*/ 2553 h 2581"/>
              <a:gd name="T68" fmla="*/ 2903 w 3440"/>
              <a:gd name="T69" fmla="*/ 2578 h 2581"/>
              <a:gd name="T70" fmla="*/ 2775 w 3440"/>
              <a:gd name="T71" fmla="*/ 2517 h 2581"/>
              <a:gd name="T72" fmla="*/ 1968 w 3440"/>
              <a:gd name="T73" fmla="*/ 2172 h 2581"/>
              <a:gd name="T74" fmla="*/ 1780 w 3440"/>
              <a:gd name="T75" fmla="*/ 2494 h 2581"/>
              <a:gd name="T76" fmla="*/ 1637 w 3440"/>
              <a:gd name="T77" fmla="*/ 2571 h 2581"/>
              <a:gd name="T78" fmla="*/ 1472 w 3440"/>
              <a:gd name="T79" fmla="*/ 2570 h 2581"/>
              <a:gd name="T80" fmla="*/ 834 w 3440"/>
              <a:gd name="T81" fmla="*/ 2307 h 2581"/>
              <a:gd name="T82" fmla="*/ 740 w 3440"/>
              <a:gd name="T83" fmla="*/ 2186 h 2581"/>
              <a:gd name="T84" fmla="*/ 719 w 3440"/>
              <a:gd name="T85" fmla="*/ 2030 h 2581"/>
              <a:gd name="T86" fmla="*/ 843 w 3440"/>
              <a:gd name="T87" fmla="*/ 1777 h 2581"/>
              <a:gd name="T88" fmla="*/ 337 w 3440"/>
              <a:gd name="T89" fmla="*/ 1696 h 2581"/>
              <a:gd name="T90" fmla="*/ 219 w 3440"/>
              <a:gd name="T91" fmla="*/ 1717 h 2581"/>
              <a:gd name="T92" fmla="*/ 105 w 3440"/>
              <a:gd name="T93" fmla="*/ 1646 h 2581"/>
              <a:gd name="T94" fmla="*/ 28 w 3440"/>
              <a:gd name="T95" fmla="*/ 1496 h 2581"/>
              <a:gd name="T96" fmla="*/ 0 w 3440"/>
              <a:gd name="T97" fmla="*/ 1290 h 2581"/>
              <a:gd name="T98" fmla="*/ 28 w 3440"/>
              <a:gd name="T99" fmla="*/ 1085 h 2581"/>
              <a:gd name="T100" fmla="*/ 105 w 3440"/>
              <a:gd name="T101" fmla="*/ 935 h 2581"/>
              <a:gd name="T102" fmla="*/ 219 w 3440"/>
              <a:gd name="T103" fmla="*/ 864 h 2581"/>
              <a:gd name="T104" fmla="*/ 337 w 3440"/>
              <a:gd name="T105" fmla="*/ 885 h 2581"/>
              <a:gd name="T106" fmla="*/ 2693 w 3440"/>
              <a:gd name="T107" fmla="*/ 154 h 2581"/>
              <a:gd name="T108" fmla="*/ 2805 w 3440"/>
              <a:gd name="T109" fmla="*/ 42 h 2581"/>
              <a:gd name="T110" fmla="*/ 2939 w 3440"/>
              <a:gd name="T111" fmla="*/ 0 h 25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3440" h="2581">
                <a:moveTo>
                  <a:pt x="1119" y="1874"/>
                </a:moveTo>
                <a:lnTo>
                  <a:pt x="1005" y="2064"/>
                </a:lnTo>
                <a:lnTo>
                  <a:pt x="1010" y="2080"/>
                </a:lnTo>
                <a:lnTo>
                  <a:pt x="1538" y="2290"/>
                </a:lnTo>
                <a:lnTo>
                  <a:pt x="1551" y="2293"/>
                </a:lnTo>
                <a:lnTo>
                  <a:pt x="1567" y="2292"/>
                </a:lnTo>
                <a:lnTo>
                  <a:pt x="1580" y="2287"/>
                </a:lnTo>
                <a:lnTo>
                  <a:pt x="1593" y="2278"/>
                </a:lnTo>
                <a:lnTo>
                  <a:pt x="1601" y="2266"/>
                </a:lnTo>
                <a:lnTo>
                  <a:pt x="1696" y="2076"/>
                </a:lnTo>
                <a:lnTo>
                  <a:pt x="1119" y="1874"/>
                </a:lnTo>
                <a:close/>
                <a:moveTo>
                  <a:pt x="2939" y="288"/>
                </a:moveTo>
                <a:lnTo>
                  <a:pt x="2927" y="290"/>
                </a:lnTo>
                <a:lnTo>
                  <a:pt x="2916" y="298"/>
                </a:lnTo>
                <a:lnTo>
                  <a:pt x="2902" y="313"/>
                </a:lnTo>
                <a:lnTo>
                  <a:pt x="2889" y="332"/>
                </a:lnTo>
                <a:lnTo>
                  <a:pt x="2874" y="358"/>
                </a:lnTo>
                <a:lnTo>
                  <a:pt x="2859" y="389"/>
                </a:lnTo>
                <a:lnTo>
                  <a:pt x="2844" y="425"/>
                </a:lnTo>
                <a:lnTo>
                  <a:pt x="2829" y="467"/>
                </a:lnTo>
                <a:lnTo>
                  <a:pt x="2814" y="515"/>
                </a:lnTo>
                <a:lnTo>
                  <a:pt x="2800" y="568"/>
                </a:lnTo>
                <a:lnTo>
                  <a:pt x="2785" y="626"/>
                </a:lnTo>
                <a:lnTo>
                  <a:pt x="2773" y="690"/>
                </a:lnTo>
                <a:lnTo>
                  <a:pt x="2761" y="760"/>
                </a:lnTo>
                <a:lnTo>
                  <a:pt x="2750" y="835"/>
                </a:lnTo>
                <a:lnTo>
                  <a:pt x="2742" y="915"/>
                </a:lnTo>
                <a:lnTo>
                  <a:pt x="2733" y="1001"/>
                </a:lnTo>
                <a:lnTo>
                  <a:pt x="2728" y="1092"/>
                </a:lnTo>
                <a:lnTo>
                  <a:pt x="2725" y="1188"/>
                </a:lnTo>
                <a:lnTo>
                  <a:pt x="2723" y="1290"/>
                </a:lnTo>
                <a:lnTo>
                  <a:pt x="2725" y="1393"/>
                </a:lnTo>
                <a:lnTo>
                  <a:pt x="2728" y="1489"/>
                </a:lnTo>
                <a:lnTo>
                  <a:pt x="2733" y="1580"/>
                </a:lnTo>
                <a:lnTo>
                  <a:pt x="2742" y="1666"/>
                </a:lnTo>
                <a:lnTo>
                  <a:pt x="2750" y="1746"/>
                </a:lnTo>
                <a:lnTo>
                  <a:pt x="2761" y="1821"/>
                </a:lnTo>
                <a:lnTo>
                  <a:pt x="2773" y="1891"/>
                </a:lnTo>
                <a:lnTo>
                  <a:pt x="2785" y="1955"/>
                </a:lnTo>
                <a:lnTo>
                  <a:pt x="2800" y="2013"/>
                </a:lnTo>
                <a:lnTo>
                  <a:pt x="2814" y="2066"/>
                </a:lnTo>
                <a:lnTo>
                  <a:pt x="2829" y="2114"/>
                </a:lnTo>
                <a:lnTo>
                  <a:pt x="2844" y="2156"/>
                </a:lnTo>
                <a:lnTo>
                  <a:pt x="2859" y="2192"/>
                </a:lnTo>
                <a:lnTo>
                  <a:pt x="2874" y="2223"/>
                </a:lnTo>
                <a:lnTo>
                  <a:pt x="2889" y="2248"/>
                </a:lnTo>
                <a:lnTo>
                  <a:pt x="2902" y="2268"/>
                </a:lnTo>
                <a:lnTo>
                  <a:pt x="2916" y="2283"/>
                </a:lnTo>
                <a:lnTo>
                  <a:pt x="2927" y="2291"/>
                </a:lnTo>
                <a:lnTo>
                  <a:pt x="2939" y="2293"/>
                </a:lnTo>
                <a:lnTo>
                  <a:pt x="2949" y="2291"/>
                </a:lnTo>
                <a:lnTo>
                  <a:pt x="2962" y="2283"/>
                </a:lnTo>
                <a:lnTo>
                  <a:pt x="2974" y="2268"/>
                </a:lnTo>
                <a:lnTo>
                  <a:pt x="2989" y="2248"/>
                </a:lnTo>
                <a:lnTo>
                  <a:pt x="3003" y="2223"/>
                </a:lnTo>
                <a:lnTo>
                  <a:pt x="3018" y="2192"/>
                </a:lnTo>
                <a:lnTo>
                  <a:pt x="3032" y="2156"/>
                </a:lnTo>
                <a:lnTo>
                  <a:pt x="3048" y="2114"/>
                </a:lnTo>
                <a:lnTo>
                  <a:pt x="3063" y="2066"/>
                </a:lnTo>
                <a:lnTo>
                  <a:pt x="3077" y="2013"/>
                </a:lnTo>
                <a:lnTo>
                  <a:pt x="3091" y="1955"/>
                </a:lnTo>
                <a:lnTo>
                  <a:pt x="3104" y="1891"/>
                </a:lnTo>
                <a:lnTo>
                  <a:pt x="3116" y="1821"/>
                </a:lnTo>
                <a:lnTo>
                  <a:pt x="3126" y="1746"/>
                </a:lnTo>
                <a:lnTo>
                  <a:pt x="3136" y="1666"/>
                </a:lnTo>
                <a:lnTo>
                  <a:pt x="3143" y="1580"/>
                </a:lnTo>
                <a:lnTo>
                  <a:pt x="3148" y="1489"/>
                </a:lnTo>
                <a:lnTo>
                  <a:pt x="3152" y="1393"/>
                </a:lnTo>
                <a:lnTo>
                  <a:pt x="3153" y="1290"/>
                </a:lnTo>
                <a:lnTo>
                  <a:pt x="3152" y="1188"/>
                </a:lnTo>
                <a:lnTo>
                  <a:pt x="3148" y="1092"/>
                </a:lnTo>
                <a:lnTo>
                  <a:pt x="3143" y="1001"/>
                </a:lnTo>
                <a:lnTo>
                  <a:pt x="3136" y="915"/>
                </a:lnTo>
                <a:lnTo>
                  <a:pt x="3126" y="835"/>
                </a:lnTo>
                <a:lnTo>
                  <a:pt x="3116" y="760"/>
                </a:lnTo>
                <a:lnTo>
                  <a:pt x="3104" y="690"/>
                </a:lnTo>
                <a:lnTo>
                  <a:pt x="3091" y="626"/>
                </a:lnTo>
                <a:lnTo>
                  <a:pt x="3077" y="568"/>
                </a:lnTo>
                <a:lnTo>
                  <a:pt x="3063" y="515"/>
                </a:lnTo>
                <a:lnTo>
                  <a:pt x="3048" y="467"/>
                </a:lnTo>
                <a:lnTo>
                  <a:pt x="3032" y="425"/>
                </a:lnTo>
                <a:lnTo>
                  <a:pt x="3018" y="389"/>
                </a:lnTo>
                <a:lnTo>
                  <a:pt x="3003" y="358"/>
                </a:lnTo>
                <a:lnTo>
                  <a:pt x="2989" y="332"/>
                </a:lnTo>
                <a:lnTo>
                  <a:pt x="2974" y="313"/>
                </a:lnTo>
                <a:lnTo>
                  <a:pt x="2962" y="298"/>
                </a:lnTo>
                <a:lnTo>
                  <a:pt x="2949" y="290"/>
                </a:lnTo>
                <a:lnTo>
                  <a:pt x="2939" y="288"/>
                </a:lnTo>
                <a:close/>
                <a:moveTo>
                  <a:pt x="2939" y="0"/>
                </a:moveTo>
                <a:lnTo>
                  <a:pt x="2977" y="4"/>
                </a:lnTo>
                <a:lnTo>
                  <a:pt x="3014" y="12"/>
                </a:lnTo>
                <a:lnTo>
                  <a:pt x="3049" y="28"/>
                </a:lnTo>
                <a:lnTo>
                  <a:pt x="3083" y="49"/>
                </a:lnTo>
                <a:lnTo>
                  <a:pt x="3116" y="75"/>
                </a:lnTo>
                <a:lnTo>
                  <a:pt x="3147" y="105"/>
                </a:lnTo>
                <a:lnTo>
                  <a:pt x="3176" y="142"/>
                </a:lnTo>
                <a:lnTo>
                  <a:pt x="3204" y="181"/>
                </a:lnTo>
                <a:lnTo>
                  <a:pt x="3230" y="226"/>
                </a:lnTo>
                <a:lnTo>
                  <a:pt x="3255" y="274"/>
                </a:lnTo>
                <a:lnTo>
                  <a:pt x="3279" y="326"/>
                </a:lnTo>
                <a:lnTo>
                  <a:pt x="3301" y="383"/>
                </a:lnTo>
                <a:lnTo>
                  <a:pt x="3321" y="441"/>
                </a:lnTo>
                <a:lnTo>
                  <a:pt x="3340" y="502"/>
                </a:lnTo>
                <a:lnTo>
                  <a:pt x="3358" y="566"/>
                </a:lnTo>
                <a:lnTo>
                  <a:pt x="3373" y="633"/>
                </a:lnTo>
                <a:lnTo>
                  <a:pt x="3387" y="702"/>
                </a:lnTo>
                <a:lnTo>
                  <a:pt x="3399" y="771"/>
                </a:lnTo>
                <a:lnTo>
                  <a:pt x="3410" y="843"/>
                </a:lnTo>
                <a:lnTo>
                  <a:pt x="3419" y="916"/>
                </a:lnTo>
                <a:lnTo>
                  <a:pt x="3426" y="990"/>
                </a:lnTo>
                <a:lnTo>
                  <a:pt x="3433" y="1065"/>
                </a:lnTo>
                <a:lnTo>
                  <a:pt x="3437" y="1140"/>
                </a:lnTo>
                <a:lnTo>
                  <a:pt x="3439" y="1215"/>
                </a:lnTo>
                <a:lnTo>
                  <a:pt x="3440" y="1290"/>
                </a:lnTo>
                <a:lnTo>
                  <a:pt x="3439" y="1366"/>
                </a:lnTo>
                <a:lnTo>
                  <a:pt x="3437" y="1441"/>
                </a:lnTo>
                <a:lnTo>
                  <a:pt x="3433" y="1516"/>
                </a:lnTo>
                <a:lnTo>
                  <a:pt x="3426" y="1591"/>
                </a:lnTo>
                <a:lnTo>
                  <a:pt x="3419" y="1665"/>
                </a:lnTo>
                <a:lnTo>
                  <a:pt x="3410" y="1738"/>
                </a:lnTo>
                <a:lnTo>
                  <a:pt x="3399" y="1810"/>
                </a:lnTo>
                <a:lnTo>
                  <a:pt x="3387" y="1879"/>
                </a:lnTo>
                <a:lnTo>
                  <a:pt x="3373" y="1948"/>
                </a:lnTo>
                <a:lnTo>
                  <a:pt x="3358" y="2015"/>
                </a:lnTo>
                <a:lnTo>
                  <a:pt x="3340" y="2079"/>
                </a:lnTo>
                <a:lnTo>
                  <a:pt x="3321" y="2140"/>
                </a:lnTo>
                <a:lnTo>
                  <a:pt x="3301" y="2198"/>
                </a:lnTo>
                <a:lnTo>
                  <a:pt x="3279" y="2255"/>
                </a:lnTo>
                <a:lnTo>
                  <a:pt x="3255" y="2307"/>
                </a:lnTo>
                <a:lnTo>
                  <a:pt x="3230" y="2355"/>
                </a:lnTo>
                <a:lnTo>
                  <a:pt x="3204" y="2400"/>
                </a:lnTo>
                <a:lnTo>
                  <a:pt x="3176" y="2439"/>
                </a:lnTo>
                <a:lnTo>
                  <a:pt x="3147" y="2476"/>
                </a:lnTo>
                <a:lnTo>
                  <a:pt x="3116" y="2506"/>
                </a:lnTo>
                <a:lnTo>
                  <a:pt x="3083" y="2532"/>
                </a:lnTo>
                <a:lnTo>
                  <a:pt x="3049" y="2553"/>
                </a:lnTo>
                <a:lnTo>
                  <a:pt x="3014" y="2568"/>
                </a:lnTo>
                <a:lnTo>
                  <a:pt x="2977" y="2577"/>
                </a:lnTo>
                <a:lnTo>
                  <a:pt x="2939" y="2581"/>
                </a:lnTo>
                <a:lnTo>
                  <a:pt x="2903" y="2578"/>
                </a:lnTo>
                <a:lnTo>
                  <a:pt x="2870" y="2570"/>
                </a:lnTo>
                <a:lnTo>
                  <a:pt x="2836" y="2557"/>
                </a:lnTo>
                <a:lnTo>
                  <a:pt x="2805" y="2539"/>
                </a:lnTo>
                <a:lnTo>
                  <a:pt x="2775" y="2517"/>
                </a:lnTo>
                <a:lnTo>
                  <a:pt x="2746" y="2491"/>
                </a:lnTo>
                <a:lnTo>
                  <a:pt x="2719" y="2461"/>
                </a:lnTo>
                <a:lnTo>
                  <a:pt x="2693" y="2427"/>
                </a:lnTo>
                <a:lnTo>
                  <a:pt x="1968" y="2172"/>
                </a:lnTo>
                <a:lnTo>
                  <a:pt x="1858" y="2394"/>
                </a:lnTo>
                <a:lnTo>
                  <a:pt x="1836" y="2431"/>
                </a:lnTo>
                <a:lnTo>
                  <a:pt x="1810" y="2465"/>
                </a:lnTo>
                <a:lnTo>
                  <a:pt x="1780" y="2494"/>
                </a:lnTo>
                <a:lnTo>
                  <a:pt x="1748" y="2519"/>
                </a:lnTo>
                <a:lnTo>
                  <a:pt x="1713" y="2541"/>
                </a:lnTo>
                <a:lnTo>
                  <a:pt x="1675" y="2558"/>
                </a:lnTo>
                <a:lnTo>
                  <a:pt x="1637" y="2571"/>
                </a:lnTo>
                <a:lnTo>
                  <a:pt x="1596" y="2578"/>
                </a:lnTo>
                <a:lnTo>
                  <a:pt x="1554" y="2580"/>
                </a:lnTo>
                <a:lnTo>
                  <a:pt x="1513" y="2578"/>
                </a:lnTo>
                <a:lnTo>
                  <a:pt x="1472" y="2570"/>
                </a:lnTo>
                <a:lnTo>
                  <a:pt x="1431" y="2556"/>
                </a:lnTo>
                <a:lnTo>
                  <a:pt x="904" y="2345"/>
                </a:lnTo>
                <a:lnTo>
                  <a:pt x="867" y="2328"/>
                </a:lnTo>
                <a:lnTo>
                  <a:pt x="834" y="2307"/>
                </a:lnTo>
                <a:lnTo>
                  <a:pt x="805" y="2281"/>
                </a:lnTo>
                <a:lnTo>
                  <a:pt x="779" y="2252"/>
                </a:lnTo>
                <a:lnTo>
                  <a:pt x="757" y="2220"/>
                </a:lnTo>
                <a:lnTo>
                  <a:pt x="740" y="2186"/>
                </a:lnTo>
                <a:lnTo>
                  <a:pt x="728" y="2148"/>
                </a:lnTo>
                <a:lnTo>
                  <a:pt x="719" y="2110"/>
                </a:lnTo>
                <a:lnTo>
                  <a:pt x="717" y="2069"/>
                </a:lnTo>
                <a:lnTo>
                  <a:pt x="719" y="2030"/>
                </a:lnTo>
                <a:lnTo>
                  <a:pt x="728" y="1990"/>
                </a:lnTo>
                <a:lnTo>
                  <a:pt x="741" y="1952"/>
                </a:lnTo>
                <a:lnTo>
                  <a:pt x="759" y="1917"/>
                </a:lnTo>
                <a:lnTo>
                  <a:pt x="843" y="1777"/>
                </a:lnTo>
                <a:lnTo>
                  <a:pt x="410" y="1625"/>
                </a:lnTo>
                <a:lnTo>
                  <a:pt x="388" y="1653"/>
                </a:lnTo>
                <a:lnTo>
                  <a:pt x="363" y="1677"/>
                </a:lnTo>
                <a:lnTo>
                  <a:pt x="337" y="1696"/>
                </a:lnTo>
                <a:lnTo>
                  <a:pt x="310" y="1710"/>
                </a:lnTo>
                <a:lnTo>
                  <a:pt x="280" y="1718"/>
                </a:lnTo>
                <a:lnTo>
                  <a:pt x="251" y="1721"/>
                </a:lnTo>
                <a:lnTo>
                  <a:pt x="219" y="1717"/>
                </a:lnTo>
                <a:lnTo>
                  <a:pt x="188" y="1707"/>
                </a:lnTo>
                <a:lnTo>
                  <a:pt x="158" y="1693"/>
                </a:lnTo>
                <a:lnTo>
                  <a:pt x="131" y="1672"/>
                </a:lnTo>
                <a:lnTo>
                  <a:pt x="105" y="1646"/>
                </a:lnTo>
                <a:lnTo>
                  <a:pt x="82" y="1615"/>
                </a:lnTo>
                <a:lnTo>
                  <a:pt x="62" y="1579"/>
                </a:lnTo>
                <a:lnTo>
                  <a:pt x="44" y="1540"/>
                </a:lnTo>
                <a:lnTo>
                  <a:pt x="28" y="1496"/>
                </a:lnTo>
                <a:lnTo>
                  <a:pt x="17" y="1449"/>
                </a:lnTo>
                <a:lnTo>
                  <a:pt x="7" y="1399"/>
                </a:lnTo>
                <a:lnTo>
                  <a:pt x="2" y="1346"/>
                </a:lnTo>
                <a:lnTo>
                  <a:pt x="0" y="1290"/>
                </a:lnTo>
                <a:lnTo>
                  <a:pt x="2" y="1235"/>
                </a:lnTo>
                <a:lnTo>
                  <a:pt x="7" y="1182"/>
                </a:lnTo>
                <a:lnTo>
                  <a:pt x="17" y="1132"/>
                </a:lnTo>
                <a:lnTo>
                  <a:pt x="28" y="1085"/>
                </a:lnTo>
                <a:lnTo>
                  <a:pt x="44" y="1041"/>
                </a:lnTo>
                <a:lnTo>
                  <a:pt x="62" y="1002"/>
                </a:lnTo>
                <a:lnTo>
                  <a:pt x="82" y="966"/>
                </a:lnTo>
                <a:lnTo>
                  <a:pt x="105" y="935"/>
                </a:lnTo>
                <a:lnTo>
                  <a:pt x="131" y="909"/>
                </a:lnTo>
                <a:lnTo>
                  <a:pt x="158" y="888"/>
                </a:lnTo>
                <a:lnTo>
                  <a:pt x="188" y="874"/>
                </a:lnTo>
                <a:lnTo>
                  <a:pt x="219" y="864"/>
                </a:lnTo>
                <a:lnTo>
                  <a:pt x="251" y="861"/>
                </a:lnTo>
                <a:lnTo>
                  <a:pt x="280" y="863"/>
                </a:lnTo>
                <a:lnTo>
                  <a:pt x="310" y="871"/>
                </a:lnTo>
                <a:lnTo>
                  <a:pt x="337" y="885"/>
                </a:lnTo>
                <a:lnTo>
                  <a:pt x="363" y="904"/>
                </a:lnTo>
                <a:lnTo>
                  <a:pt x="388" y="928"/>
                </a:lnTo>
                <a:lnTo>
                  <a:pt x="410" y="956"/>
                </a:lnTo>
                <a:lnTo>
                  <a:pt x="2693" y="154"/>
                </a:lnTo>
                <a:lnTo>
                  <a:pt x="2719" y="120"/>
                </a:lnTo>
                <a:lnTo>
                  <a:pt x="2747" y="90"/>
                </a:lnTo>
                <a:lnTo>
                  <a:pt x="2775" y="64"/>
                </a:lnTo>
                <a:lnTo>
                  <a:pt x="2805" y="42"/>
                </a:lnTo>
                <a:lnTo>
                  <a:pt x="2836" y="24"/>
                </a:lnTo>
                <a:lnTo>
                  <a:pt x="2870" y="11"/>
                </a:lnTo>
                <a:lnTo>
                  <a:pt x="2903" y="3"/>
                </a:lnTo>
                <a:lnTo>
                  <a:pt x="2939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grpSp>
        <p:nvGrpSpPr>
          <p:cNvPr id="75" name="Group 53">
            <a:extLst>
              <a:ext uri="{FF2B5EF4-FFF2-40B4-BE49-F238E27FC236}">
                <a16:creationId xmlns:a16="http://schemas.microsoft.com/office/drawing/2014/main" id="{1EA02360-FDDD-467A-BB76-DFC76B1C584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238115" y="4137342"/>
            <a:ext cx="482140" cy="614680"/>
            <a:chOff x="2231" y="3366"/>
            <a:chExt cx="251" cy="320"/>
          </a:xfrm>
          <a:solidFill>
            <a:schemeClr val="bg1"/>
          </a:solidFill>
        </p:grpSpPr>
        <p:sp>
          <p:nvSpPr>
            <p:cNvPr id="107" name="Freeform 55">
              <a:extLst>
                <a:ext uri="{FF2B5EF4-FFF2-40B4-BE49-F238E27FC236}">
                  <a16:creationId xmlns:a16="http://schemas.microsoft.com/office/drawing/2014/main" id="{95CFC520-1082-4652-8D94-31E30A5F7A6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31" y="3366"/>
              <a:ext cx="251" cy="320"/>
            </a:xfrm>
            <a:custGeom>
              <a:avLst/>
              <a:gdLst>
                <a:gd name="T0" fmla="*/ 1094 w 2765"/>
                <a:gd name="T1" fmla="*/ 768 h 3520"/>
                <a:gd name="T2" fmla="*/ 866 w 2765"/>
                <a:gd name="T3" fmla="*/ 833 h 3520"/>
                <a:gd name="T4" fmla="*/ 663 w 2765"/>
                <a:gd name="T5" fmla="*/ 948 h 3520"/>
                <a:gd name="T6" fmla="*/ 494 w 2765"/>
                <a:gd name="T7" fmla="*/ 1106 h 3520"/>
                <a:gd name="T8" fmla="*/ 364 w 2765"/>
                <a:gd name="T9" fmla="*/ 1298 h 3520"/>
                <a:gd name="T10" fmla="*/ 280 w 2765"/>
                <a:gd name="T11" fmla="*/ 1519 h 3520"/>
                <a:gd name="T12" fmla="*/ 252 w 2765"/>
                <a:gd name="T13" fmla="*/ 1760 h 3520"/>
                <a:gd name="T14" fmla="*/ 280 w 2765"/>
                <a:gd name="T15" fmla="*/ 2001 h 3520"/>
                <a:gd name="T16" fmla="*/ 364 w 2765"/>
                <a:gd name="T17" fmla="*/ 2222 h 3520"/>
                <a:gd name="T18" fmla="*/ 494 w 2765"/>
                <a:gd name="T19" fmla="*/ 2414 h 3520"/>
                <a:gd name="T20" fmla="*/ 663 w 2765"/>
                <a:gd name="T21" fmla="*/ 2572 h 3520"/>
                <a:gd name="T22" fmla="*/ 866 w 2765"/>
                <a:gd name="T23" fmla="*/ 2687 h 3520"/>
                <a:gd name="T24" fmla="*/ 1094 w 2765"/>
                <a:gd name="T25" fmla="*/ 2752 h 3520"/>
                <a:gd name="T26" fmla="*/ 1339 w 2765"/>
                <a:gd name="T27" fmla="*/ 2763 h 3520"/>
                <a:gd name="T28" fmla="*/ 1574 w 2765"/>
                <a:gd name="T29" fmla="*/ 2715 h 3520"/>
                <a:gd name="T30" fmla="*/ 1786 w 2765"/>
                <a:gd name="T31" fmla="*/ 2614 h 3520"/>
                <a:gd name="T32" fmla="*/ 1967 w 2765"/>
                <a:gd name="T33" fmla="*/ 2470 h 3520"/>
                <a:gd name="T34" fmla="*/ 2111 w 2765"/>
                <a:gd name="T35" fmla="*/ 2289 h 3520"/>
                <a:gd name="T36" fmla="*/ 2210 w 2765"/>
                <a:gd name="T37" fmla="*/ 2078 h 3520"/>
                <a:gd name="T38" fmla="*/ 2258 w 2765"/>
                <a:gd name="T39" fmla="*/ 1842 h 3520"/>
                <a:gd name="T40" fmla="*/ 2249 w 2765"/>
                <a:gd name="T41" fmla="*/ 1597 h 3520"/>
                <a:gd name="T42" fmla="*/ 2182 w 2765"/>
                <a:gd name="T43" fmla="*/ 1369 h 3520"/>
                <a:gd name="T44" fmla="*/ 2067 w 2765"/>
                <a:gd name="T45" fmla="*/ 1167 h 3520"/>
                <a:gd name="T46" fmla="*/ 1911 w 2765"/>
                <a:gd name="T47" fmla="*/ 996 h 3520"/>
                <a:gd name="T48" fmla="*/ 1718 w 2765"/>
                <a:gd name="T49" fmla="*/ 867 h 3520"/>
                <a:gd name="T50" fmla="*/ 1498 w 2765"/>
                <a:gd name="T51" fmla="*/ 784 h 3520"/>
                <a:gd name="T52" fmla="*/ 1256 w 2765"/>
                <a:gd name="T53" fmla="*/ 754 h 3520"/>
                <a:gd name="T54" fmla="*/ 1934 w 2765"/>
                <a:gd name="T55" fmla="*/ 702 h 3520"/>
                <a:gd name="T56" fmla="*/ 2136 w 2765"/>
                <a:gd name="T57" fmla="*/ 863 h 3520"/>
                <a:gd name="T58" fmla="*/ 2301 w 2765"/>
                <a:gd name="T59" fmla="*/ 1061 h 3520"/>
                <a:gd name="T60" fmla="*/ 2422 w 2765"/>
                <a:gd name="T61" fmla="*/ 1291 h 3520"/>
                <a:gd name="T62" fmla="*/ 2495 w 2765"/>
                <a:gd name="T63" fmla="*/ 1545 h 3520"/>
                <a:gd name="T64" fmla="*/ 2765 w 2765"/>
                <a:gd name="T65" fmla="*/ 1886 h 3520"/>
                <a:gd name="T66" fmla="*/ 2477 w 2765"/>
                <a:gd name="T67" fmla="*/ 2062 h 3520"/>
                <a:gd name="T68" fmla="*/ 2387 w 2765"/>
                <a:gd name="T69" fmla="*/ 2309 h 3520"/>
                <a:gd name="T70" fmla="*/ 2250 w 2765"/>
                <a:gd name="T71" fmla="*/ 2529 h 3520"/>
                <a:gd name="T72" fmla="*/ 2073 w 2765"/>
                <a:gd name="T73" fmla="*/ 2715 h 3520"/>
                <a:gd name="T74" fmla="*/ 1759 w 2765"/>
                <a:gd name="T75" fmla="*/ 3520 h 3520"/>
                <a:gd name="T76" fmla="*/ 511 w 2765"/>
                <a:gd name="T77" fmla="*/ 2770 h 3520"/>
                <a:gd name="T78" fmla="*/ 327 w 2765"/>
                <a:gd name="T79" fmla="*/ 2605 h 3520"/>
                <a:gd name="T80" fmla="*/ 179 w 2765"/>
                <a:gd name="T81" fmla="*/ 2407 h 3520"/>
                <a:gd name="T82" fmla="*/ 72 w 2765"/>
                <a:gd name="T83" fmla="*/ 2181 h 3520"/>
                <a:gd name="T84" fmla="*/ 12 w 2765"/>
                <a:gd name="T85" fmla="*/ 1935 h 3520"/>
                <a:gd name="T86" fmla="*/ 3 w 2765"/>
                <a:gd name="T87" fmla="*/ 1671 h 3520"/>
                <a:gd name="T88" fmla="*/ 47 w 2765"/>
                <a:gd name="T89" fmla="*/ 1419 h 3520"/>
                <a:gd name="T90" fmla="*/ 139 w 2765"/>
                <a:gd name="T91" fmla="*/ 1185 h 3520"/>
                <a:gd name="T92" fmla="*/ 274 w 2765"/>
                <a:gd name="T93" fmla="*/ 977 h 3520"/>
                <a:gd name="T94" fmla="*/ 446 w 2765"/>
                <a:gd name="T95" fmla="*/ 801 h 3520"/>
                <a:gd name="T96" fmla="*/ 754 w 2765"/>
                <a:gd name="T97" fmla="*/ 0 h 3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765" h="3520">
                  <a:moveTo>
                    <a:pt x="1256" y="754"/>
                  </a:moveTo>
                  <a:lnTo>
                    <a:pt x="1174" y="757"/>
                  </a:lnTo>
                  <a:lnTo>
                    <a:pt x="1094" y="768"/>
                  </a:lnTo>
                  <a:lnTo>
                    <a:pt x="1015" y="784"/>
                  </a:lnTo>
                  <a:lnTo>
                    <a:pt x="939" y="805"/>
                  </a:lnTo>
                  <a:lnTo>
                    <a:pt x="866" y="833"/>
                  </a:lnTo>
                  <a:lnTo>
                    <a:pt x="795" y="867"/>
                  </a:lnTo>
                  <a:lnTo>
                    <a:pt x="727" y="906"/>
                  </a:lnTo>
                  <a:lnTo>
                    <a:pt x="663" y="948"/>
                  </a:lnTo>
                  <a:lnTo>
                    <a:pt x="602" y="996"/>
                  </a:lnTo>
                  <a:lnTo>
                    <a:pt x="546" y="1050"/>
                  </a:lnTo>
                  <a:lnTo>
                    <a:pt x="494" y="1106"/>
                  </a:lnTo>
                  <a:lnTo>
                    <a:pt x="446" y="1167"/>
                  </a:lnTo>
                  <a:lnTo>
                    <a:pt x="402" y="1231"/>
                  </a:lnTo>
                  <a:lnTo>
                    <a:pt x="364" y="1298"/>
                  </a:lnTo>
                  <a:lnTo>
                    <a:pt x="331" y="1369"/>
                  </a:lnTo>
                  <a:lnTo>
                    <a:pt x="303" y="1442"/>
                  </a:lnTo>
                  <a:lnTo>
                    <a:pt x="280" y="1519"/>
                  </a:lnTo>
                  <a:lnTo>
                    <a:pt x="264" y="1597"/>
                  </a:lnTo>
                  <a:lnTo>
                    <a:pt x="255" y="1678"/>
                  </a:lnTo>
                  <a:lnTo>
                    <a:pt x="252" y="1760"/>
                  </a:lnTo>
                  <a:lnTo>
                    <a:pt x="255" y="1842"/>
                  </a:lnTo>
                  <a:lnTo>
                    <a:pt x="264" y="1923"/>
                  </a:lnTo>
                  <a:lnTo>
                    <a:pt x="280" y="2001"/>
                  </a:lnTo>
                  <a:lnTo>
                    <a:pt x="303" y="2078"/>
                  </a:lnTo>
                  <a:lnTo>
                    <a:pt x="331" y="2151"/>
                  </a:lnTo>
                  <a:lnTo>
                    <a:pt x="364" y="2222"/>
                  </a:lnTo>
                  <a:lnTo>
                    <a:pt x="402" y="2289"/>
                  </a:lnTo>
                  <a:lnTo>
                    <a:pt x="446" y="2353"/>
                  </a:lnTo>
                  <a:lnTo>
                    <a:pt x="494" y="2414"/>
                  </a:lnTo>
                  <a:lnTo>
                    <a:pt x="546" y="2470"/>
                  </a:lnTo>
                  <a:lnTo>
                    <a:pt x="602" y="2524"/>
                  </a:lnTo>
                  <a:lnTo>
                    <a:pt x="663" y="2572"/>
                  </a:lnTo>
                  <a:lnTo>
                    <a:pt x="727" y="2614"/>
                  </a:lnTo>
                  <a:lnTo>
                    <a:pt x="795" y="2653"/>
                  </a:lnTo>
                  <a:lnTo>
                    <a:pt x="866" y="2687"/>
                  </a:lnTo>
                  <a:lnTo>
                    <a:pt x="939" y="2715"/>
                  </a:lnTo>
                  <a:lnTo>
                    <a:pt x="1015" y="2736"/>
                  </a:lnTo>
                  <a:lnTo>
                    <a:pt x="1094" y="2752"/>
                  </a:lnTo>
                  <a:lnTo>
                    <a:pt x="1174" y="2763"/>
                  </a:lnTo>
                  <a:lnTo>
                    <a:pt x="1256" y="2766"/>
                  </a:lnTo>
                  <a:lnTo>
                    <a:pt x="1339" y="2763"/>
                  </a:lnTo>
                  <a:lnTo>
                    <a:pt x="1419" y="2752"/>
                  </a:lnTo>
                  <a:lnTo>
                    <a:pt x="1498" y="2736"/>
                  </a:lnTo>
                  <a:lnTo>
                    <a:pt x="1574" y="2715"/>
                  </a:lnTo>
                  <a:lnTo>
                    <a:pt x="1647" y="2687"/>
                  </a:lnTo>
                  <a:lnTo>
                    <a:pt x="1718" y="2653"/>
                  </a:lnTo>
                  <a:lnTo>
                    <a:pt x="1786" y="2614"/>
                  </a:lnTo>
                  <a:lnTo>
                    <a:pt x="1850" y="2572"/>
                  </a:lnTo>
                  <a:lnTo>
                    <a:pt x="1911" y="2524"/>
                  </a:lnTo>
                  <a:lnTo>
                    <a:pt x="1967" y="2470"/>
                  </a:lnTo>
                  <a:lnTo>
                    <a:pt x="2019" y="2414"/>
                  </a:lnTo>
                  <a:lnTo>
                    <a:pt x="2067" y="2353"/>
                  </a:lnTo>
                  <a:lnTo>
                    <a:pt x="2111" y="2289"/>
                  </a:lnTo>
                  <a:lnTo>
                    <a:pt x="2149" y="2222"/>
                  </a:lnTo>
                  <a:lnTo>
                    <a:pt x="2182" y="2151"/>
                  </a:lnTo>
                  <a:lnTo>
                    <a:pt x="2210" y="2078"/>
                  </a:lnTo>
                  <a:lnTo>
                    <a:pt x="2233" y="2001"/>
                  </a:lnTo>
                  <a:lnTo>
                    <a:pt x="2249" y="1923"/>
                  </a:lnTo>
                  <a:lnTo>
                    <a:pt x="2258" y="1842"/>
                  </a:lnTo>
                  <a:lnTo>
                    <a:pt x="2261" y="1760"/>
                  </a:lnTo>
                  <a:lnTo>
                    <a:pt x="2258" y="1678"/>
                  </a:lnTo>
                  <a:lnTo>
                    <a:pt x="2249" y="1597"/>
                  </a:lnTo>
                  <a:lnTo>
                    <a:pt x="2233" y="1519"/>
                  </a:lnTo>
                  <a:lnTo>
                    <a:pt x="2210" y="1442"/>
                  </a:lnTo>
                  <a:lnTo>
                    <a:pt x="2182" y="1369"/>
                  </a:lnTo>
                  <a:lnTo>
                    <a:pt x="2149" y="1298"/>
                  </a:lnTo>
                  <a:lnTo>
                    <a:pt x="2111" y="1231"/>
                  </a:lnTo>
                  <a:lnTo>
                    <a:pt x="2067" y="1167"/>
                  </a:lnTo>
                  <a:lnTo>
                    <a:pt x="2019" y="1106"/>
                  </a:lnTo>
                  <a:lnTo>
                    <a:pt x="1967" y="1050"/>
                  </a:lnTo>
                  <a:lnTo>
                    <a:pt x="1911" y="996"/>
                  </a:lnTo>
                  <a:lnTo>
                    <a:pt x="1850" y="948"/>
                  </a:lnTo>
                  <a:lnTo>
                    <a:pt x="1786" y="906"/>
                  </a:lnTo>
                  <a:lnTo>
                    <a:pt x="1718" y="867"/>
                  </a:lnTo>
                  <a:lnTo>
                    <a:pt x="1647" y="833"/>
                  </a:lnTo>
                  <a:lnTo>
                    <a:pt x="1574" y="805"/>
                  </a:lnTo>
                  <a:lnTo>
                    <a:pt x="1498" y="784"/>
                  </a:lnTo>
                  <a:lnTo>
                    <a:pt x="1419" y="768"/>
                  </a:lnTo>
                  <a:lnTo>
                    <a:pt x="1339" y="757"/>
                  </a:lnTo>
                  <a:lnTo>
                    <a:pt x="1256" y="754"/>
                  </a:lnTo>
                  <a:close/>
                  <a:moveTo>
                    <a:pt x="754" y="0"/>
                  </a:moveTo>
                  <a:lnTo>
                    <a:pt x="1759" y="0"/>
                  </a:lnTo>
                  <a:lnTo>
                    <a:pt x="1934" y="702"/>
                  </a:lnTo>
                  <a:lnTo>
                    <a:pt x="2005" y="751"/>
                  </a:lnTo>
                  <a:lnTo>
                    <a:pt x="2073" y="805"/>
                  </a:lnTo>
                  <a:lnTo>
                    <a:pt x="2136" y="863"/>
                  </a:lnTo>
                  <a:lnTo>
                    <a:pt x="2195" y="925"/>
                  </a:lnTo>
                  <a:lnTo>
                    <a:pt x="2250" y="991"/>
                  </a:lnTo>
                  <a:lnTo>
                    <a:pt x="2301" y="1061"/>
                  </a:lnTo>
                  <a:lnTo>
                    <a:pt x="2347" y="1134"/>
                  </a:lnTo>
                  <a:lnTo>
                    <a:pt x="2387" y="1211"/>
                  </a:lnTo>
                  <a:lnTo>
                    <a:pt x="2422" y="1291"/>
                  </a:lnTo>
                  <a:lnTo>
                    <a:pt x="2452" y="1373"/>
                  </a:lnTo>
                  <a:lnTo>
                    <a:pt x="2477" y="1458"/>
                  </a:lnTo>
                  <a:lnTo>
                    <a:pt x="2495" y="1545"/>
                  </a:lnTo>
                  <a:lnTo>
                    <a:pt x="2507" y="1634"/>
                  </a:lnTo>
                  <a:lnTo>
                    <a:pt x="2765" y="1634"/>
                  </a:lnTo>
                  <a:lnTo>
                    <a:pt x="2765" y="1886"/>
                  </a:lnTo>
                  <a:lnTo>
                    <a:pt x="2507" y="1886"/>
                  </a:lnTo>
                  <a:lnTo>
                    <a:pt x="2495" y="1975"/>
                  </a:lnTo>
                  <a:lnTo>
                    <a:pt x="2477" y="2062"/>
                  </a:lnTo>
                  <a:lnTo>
                    <a:pt x="2452" y="2147"/>
                  </a:lnTo>
                  <a:lnTo>
                    <a:pt x="2422" y="2229"/>
                  </a:lnTo>
                  <a:lnTo>
                    <a:pt x="2387" y="2309"/>
                  </a:lnTo>
                  <a:lnTo>
                    <a:pt x="2347" y="2386"/>
                  </a:lnTo>
                  <a:lnTo>
                    <a:pt x="2301" y="2459"/>
                  </a:lnTo>
                  <a:lnTo>
                    <a:pt x="2250" y="2529"/>
                  </a:lnTo>
                  <a:lnTo>
                    <a:pt x="2195" y="2595"/>
                  </a:lnTo>
                  <a:lnTo>
                    <a:pt x="2136" y="2657"/>
                  </a:lnTo>
                  <a:lnTo>
                    <a:pt x="2073" y="2715"/>
                  </a:lnTo>
                  <a:lnTo>
                    <a:pt x="2005" y="2769"/>
                  </a:lnTo>
                  <a:lnTo>
                    <a:pt x="1934" y="2818"/>
                  </a:lnTo>
                  <a:lnTo>
                    <a:pt x="1759" y="3520"/>
                  </a:lnTo>
                  <a:lnTo>
                    <a:pt x="754" y="3520"/>
                  </a:lnTo>
                  <a:lnTo>
                    <a:pt x="578" y="2817"/>
                  </a:lnTo>
                  <a:lnTo>
                    <a:pt x="511" y="2770"/>
                  </a:lnTo>
                  <a:lnTo>
                    <a:pt x="446" y="2719"/>
                  </a:lnTo>
                  <a:lnTo>
                    <a:pt x="385" y="2665"/>
                  </a:lnTo>
                  <a:lnTo>
                    <a:pt x="327" y="2605"/>
                  </a:lnTo>
                  <a:lnTo>
                    <a:pt x="274" y="2543"/>
                  </a:lnTo>
                  <a:lnTo>
                    <a:pt x="225" y="2477"/>
                  </a:lnTo>
                  <a:lnTo>
                    <a:pt x="179" y="2407"/>
                  </a:lnTo>
                  <a:lnTo>
                    <a:pt x="139" y="2335"/>
                  </a:lnTo>
                  <a:lnTo>
                    <a:pt x="103" y="2259"/>
                  </a:lnTo>
                  <a:lnTo>
                    <a:pt x="72" y="2181"/>
                  </a:lnTo>
                  <a:lnTo>
                    <a:pt x="47" y="2101"/>
                  </a:lnTo>
                  <a:lnTo>
                    <a:pt x="27" y="2019"/>
                  </a:lnTo>
                  <a:lnTo>
                    <a:pt x="12" y="1935"/>
                  </a:lnTo>
                  <a:lnTo>
                    <a:pt x="3" y="1849"/>
                  </a:lnTo>
                  <a:lnTo>
                    <a:pt x="0" y="1760"/>
                  </a:lnTo>
                  <a:lnTo>
                    <a:pt x="3" y="1671"/>
                  </a:lnTo>
                  <a:lnTo>
                    <a:pt x="12" y="1585"/>
                  </a:lnTo>
                  <a:lnTo>
                    <a:pt x="27" y="1501"/>
                  </a:lnTo>
                  <a:lnTo>
                    <a:pt x="47" y="1419"/>
                  </a:lnTo>
                  <a:lnTo>
                    <a:pt x="72" y="1339"/>
                  </a:lnTo>
                  <a:lnTo>
                    <a:pt x="103" y="1261"/>
                  </a:lnTo>
                  <a:lnTo>
                    <a:pt x="139" y="1185"/>
                  </a:lnTo>
                  <a:lnTo>
                    <a:pt x="179" y="1113"/>
                  </a:lnTo>
                  <a:lnTo>
                    <a:pt x="225" y="1043"/>
                  </a:lnTo>
                  <a:lnTo>
                    <a:pt x="274" y="977"/>
                  </a:lnTo>
                  <a:lnTo>
                    <a:pt x="327" y="915"/>
                  </a:lnTo>
                  <a:lnTo>
                    <a:pt x="385" y="855"/>
                  </a:lnTo>
                  <a:lnTo>
                    <a:pt x="446" y="801"/>
                  </a:lnTo>
                  <a:lnTo>
                    <a:pt x="511" y="750"/>
                  </a:lnTo>
                  <a:lnTo>
                    <a:pt x="578" y="703"/>
                  </a:lnTo>
                  <a:lnTo>
                    <a:pt x="7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108" name="Freeform 56">
              <a:extLst>
                <a:ext uri="{FF2B5EF4-FFF2-40B4-BE49-F238E27FC236}">
                  <a16:creationId xmlns:a16="http://schemas.microsoft.com/office/drawing/2014/main" id="{2829F53F-7543-4509-AEC2-D52283145C1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4" y="3469"/>
              <a:ext cx="47" cy="107"/>
            </a:xfrm>
            <a:custGeom>
              <a:avLst/>
              <a:gdLst>
                <a:gd name="T0" fmla="*/ 0 w 523"/>
                <a:gd name="T1" fmla="*/ 0 h 1173"/>
                <a:gd name="T2" fmla="*/ 251 w 523"/>
                <a:gd name="T3" fmla="*/ 0 h 1173"/>
                <a:gd name="T4" fmla="*/ 251 w 523"/>
                <a:gd name="T5" fmla="*/ 638 h 1173"/>
                <a:gd name="T6" fmla="*/ 523 w 523"/>
                <a:gd name="T7" fmla="*/ 1031 h 1173"/>
                <a:gd name="T8" fmla="*/ 317 w 523"/>
                <a:gd name="T9" fmla="*/ 1173 h 1173"/>
                <a:gd name="T10" fmla="*/ 0 w 523"/>
                <a:gd name="T11" fmla="*/ 715 h 1173"/>
                <a:gd name="T12" fmla="*/ 0 w 523"/>
                <a:gd name="T13" fmla="*/ 0 h 1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3" h="1173">
                  <a:moveTo>
                    <a:pt x="0" y="0"/>
                  </a:moveTo>
                  <a:lnTo>
                    <a:pt x="251" y="0"/>
                  </a:lnTo>
                  <a:lnTo>
                    <a:pt x="251" y="638"/>
                  </a:lnTo>
                  <a:lnTo>
                    <a:pt x="523" y="1031"/>
                  </a:lnTo>
                  <a:lnTo>
                    <a:pt x="317" y="1173"/>
                  </a:lnTo>
                  <a:lnTo>
                    <a:pt x="0" y="71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</p:grp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8B5B5B31-CB02-45ED-B189-1FEEB5F73B31}"/>
              </a:ext>
            </a:extLst>
          </p:cNvPr>
          <p:cNvSpPr/>
          <p:nvPr/>
        </p:nvSpPr>
        <p:spPr>
          <a:xfrm>
            <a:off x="2026723" y="204670"/>
            <a:ext cx="4279237" cy="470554"/>
          </a:xfrm>
          <a:prstGeom prst="roundRect">
            <a:avLst/>
          </a:prstGeom>
          <a:solidFill>
            <a:srgbClr val="4C8E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_Pro Bold" panose="00000800000000000000" pitchFamily="50" charset="-127"/>
              </a:rPr>
              <a:t>UI002 </a:t>
            </a:r>
            <a:r>
              <a:rPr lang="ko-KR" altLang="en-US" sz="19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_Pro Bold" panose="00000800000000000000" pitchFamily="50" charset="-127"/>
              </a:rPr>
              <a:t>닉네임 입력하기</a:t>
            </a: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8276A4A1-1313-4F9E-A95B-D68B04352D82}"/>
              </a:ext>
            </a:extLst>
          </p:cNvPr>
          <p:cNvGrpSpPr/>
          <p:nvPr/>
        </p:nvGrpSpPr>
        <p:grpSpPr>
          <a:xfrm>
            <a:off x="197060" y="270770"/>
            <a:ext cx="294251" cy="301924"/>
            <a:chOff x="176545" y="138023"/>
            <a:chExt cx="294251" cy="301924"/>
          </a:xfrm>
        </p:grpSpPr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D44C942B-D862-4E70-80C2-60563C986987}"/>
                </a:ext>
              </a:extLst>
            </p:cNvPr>
            <p:cNvSpPr/>
            <p:nvPr/>
          </p:nvSpPr>
          <p:spPr>
            <a:xfrm>
              <a:off x="176545" y="299097"/>
              <a:ext cx="96203" cy="140850"/>
            </a:xfrm>
            <a:prstGeom prst="roundRect">
              <a:avLst/>
            </a:prstGeom>
            <a:solidFill>
              <a:srgbClr val="FFC5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id="{62B3EA84-ED9B-4D0B-8ED8-5378126EBBEC}"/>
                </a:ext>
              </a:extLst>
            </p:cNvPr>
            <p:cNvSpPr/>
            <p:nvPr/>
          </p:nvSpPr>
          <p:spPr>
            <a:xfrm>
              <a:off x="374593" y="138023"/>
              <a:ext cx="96203" cy="301924"/>
            </a:xfrm>
            <a:prstGeom prst="roundRect">
              <a:avLst/>
            </a:prstGeom>
            <a:solidFill>
              <a:srgbClr val="F27A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BAE6707C-2A04-40F1-AC45-C3D2737604D7}"/>
                </a:ext>
              </a:extLst>
            </p:cNvPr>
            <p:cNvSpPr/>
            <p:nvPr/>
          </p:nvSpPr>
          <p:spPr>
            <a:xfrm>
              <a:off x="275569" y="233729"/>
              <a:ext cx="96203" cy="206218"/>
            </a:xfrm>
            <a:prstGeom prst="roundRect">
              <a:avLst/>
            </a:prstGeom>
            <a:solidFill>
              <a:srgbClr val="FFC5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36CE5068-9368-4053-B583-CEBC89DFCEF0}"/>
              </a:ext>
            </a:extLst>
          </p:cNvPr>
          <p:cNvSpPr txBox="1"/>
          <p:nvPr/>
        </p:nvSpPr>
        <p:spPr>
          <a:xfrm>
            <a:off x="494269" y="244091"/>
            <a:ext cx="9620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목차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E3276D-7195-496E-8730-8E3408930CFA}"/>
              </a:ext>
            </a:extLst>
          </p:cNvPr>
          <p:cNvSpPr txBox="1"/>
          <p:nvPr/>
        </p:nvSpPr>
        <p:spPr>
          <a:xfrm>
            <a:off x="8083544" y="532016"/>
            <a:ext cx="34726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고객 요구사항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608C40-7F79-46F8-98C4-EB4C3F247584}"/>
              </a:ext>
            </a:extLst>
          </p:cNvPr>
          <p:cNvSpPr txBox="1"/>
          <p:nvPr/>
        </p:nvSpPr>
        <p:spPr>
          <a:xfrm>
            <a:off x="7720255" y="1622105"/>
            <a:ext cx="408811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b="1" dirty="0"/>
              <a:t>닉네임 입력 시 화면의 하단에 키보드 창을 출력한다</a:t>
            </a:r>
            <a:r>
              <a:rPr lang="en-US" altLang="ko-KR" b="1" dirty="0"/>
              <a:t>.</a:t>
            </a:r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r>
              <a:rPr lang="ko-KR" altLang="en-US" b="1" dirty="0"/>
              <a:t>중복확인 버튼으로 중복을 체크하고</a:t>
            </a:r>
            <a:r>
              <a:rPr lang="en-US" altLang="ko-KR" b="1" dirty="0"/>
              <a:t>, </a:t>
            </a:r>
            <a:r>
              <a:rPr lang="ko-KR" altLang="en-US" b="1" dirty="0"/>
              <a:t>중복 여부를 확인하지 않으면 가입 신청을 할 수 없다</a:t>
            </a:r>
            <a:r>
              <a:rPr lang="en-US" altLang="ko-KR" b="1" dirty="0"/>
              <a:t>.</a:t>
            </a:r>
          </a:p>
        </p:txBody>
      </p:sp>
      <p:pic>
        <p:nvPicPr>
          <p:cNvPr id="2050" name="Picture 2" descr="닉네임입력">
            <a:extLst>
              <a:ext uri="{FF2B5EF4-FFF2-40B4-BE49-F238E27FC236}">
                <a16:creationId xmlns:a16="http://schemas.microsoft.com/office/drawing/2014/main" id="{70FBD523-7F7C-438D-9DAC-885B0BE9E8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2318" y="854550"/>
            <a:ext cx="3420140" cy="5120581"/>
          </a:xfrm>
          <a:prstGeom prst="rect">
            <a:avLst/>
          </a:prstGeom>
          <a:noFill/>
          <a:ln w="9525">
            <a:solidFill>
              <a:schemeClr val="bg1">
                <a:lumMod val="9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65875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직사각형 67">
            <a:extLst>
              <a:ext uri="{FF2B5EF4-FFF2-40B4-BE49-F238E27FC236}">
                <a16:creationId xmlns:a16="http://schemas.microsoft.com/office/drawing/2014/main" id="{9E06FC4E-F3D2-4B95-B866-D2C4DA928376}"/>
              </a:ext>
            </a:extLst>
          </p:cNvPr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17A3C29A-BF5F-42AB-94A7-23AA9335BF03}"/>
              </a:ext>
            </a:extLst>
          </p:cNvPr>
          <p:cNvGrpSpPr/>
          <p:nvPr/>
        </p:nvGrpSpPr>
        <p:grpSpPr>
          <a:xfrm>
            <a:off x="191784" y="770726"/>
            <a:ext cx="1672160" cy="400110"/>
            <a:chOff x="957835" y="1656394"/>
            <a:chExt cx="1672160" cy="400110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8EB3F8C3-C72C-4EEC-87B3-2AC07C486A91}"/>
                </a:ext>
              </a:extLst>
            </p:cNvPr>
            <p:cNvSpPr/>
            <p:nvPr/>
          </p:nvSpPr>
          <p:spPr>
            <a:xfrm>
              <a:off x="957835" y="1740218"/>
              <a:ext cx="1148285" cy="262187"/>
            </a:xfrm>
            <a:prstGeom prst="roundRect">
              <a:avLst/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프로그램 정의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CC849AD-903B-4456-ACF2-E2C808C5C41F}"/>
                </a:ext>
              </a:extLst>
            </p:cNvPr>
            <p:cNvSpPr txBox="1"/>
            <p:nvPr/>
          </p:nvSpPr>
          <p:spPr>
            <a:xfrm>
              <a:off x="2106120" y="1656394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1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8D009C41-45E1-42AA-934E-A7802513EF3A}"/>
              </a:ext>
            </a:extLst>
          </p:cNvPr>
          <p:cNvCxnSpPr>
            <a:cxnSpLocks/>
          </p:cNvCxnSpPr>
          <p:nvPr/>
        </p:nvCxnSpPr>
        <p:spPr>
          <a:xfrm>
            <a:off x="191785" y="1238407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F31DED3E-9E96-475B-9616-5265A1014227}"/>
              </a:ext>
            </a:extLst>
          </p:cNvPr>
          <p:cNvGrpSpPr/>
          <p:nvPr/>
        </p:nvGrpSpPr>
        <p:grpSpPr>
          <a:xfrm>
            <a:off x="191784" y="1385956"/>
            <a:ext cx="1670645" cy="400110"/>
            <a:chOff x="957835" y="1640753"/>
            <a:chExt cx="1670645" cy="400110"/>
          </a:xfrm>
        </p:grpSpPr>
        <p:sp>
          <p:nvSpPr>
            <p:cNvPr id="70" name="사각형: 둥근 모서리 69">
              <a:extLst>
                <a:ext uri="{FF2B5EF4-FFF2-40B4-BE49-F238E27FC236}">
                  <a16:creationId xmlns:a16="http://schemas.microsoft.com/office/drawing/2014/main" id="{FA8B5BED-ED24-4490-B81B-8FC5998EED3D}"/>
                </a:ext>
              </a:extLst>
            </p:cNvPr>
            <p:cNvSpPr/>
            <p:nvPr/>
          </p:nvSpPr>
          <p:spPr>
            <a:xfrm>
              <a:off x="957835" y="1677142"/>
              <a:ext cx="1146770" cy="284788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유스케이스</a:t>
              </a:r>
              <a:r>
                <a:rPr lang="ko-KR" altLang="en-US" sz="1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 모델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8F5E84DE-2D4D-4233-9340-7D2F2F75D781}"/>
                </a:ext>
              </a:extLst>
            </p:cNvPr>
            <p:cNvSpPr txBox="1"/>
            <p:nvPr/>
          </p:nvSpPr>
          <p:spPr>
            <a:xfrm>
              <a:off x="2104605" y="1640753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2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A9BE7FEA-026F-4DAC-B589-71381B2DBCC4}"/>
              </a:ext>
            </a:extLst>
          </p:cNvPr>
          <p:cNvCxnSpPr>
            <a:cxnSpLocks/>
          </p:cNvCxnSpPr>
          <p:nvPr/>
        </p:nvCxnSpPr>
        <p:spPr>
          <a:xfrm>
            <a:off x="191785" y="1869278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D4ED21D7-3CA9-44E1-91C1-489B901DD52A}"/>
              </a:ext>
            </a:extLst>
          </p:cNvPr>
          <p:cNvGrpSpPr/>
          <p:nvPr/>
        </p:nvGrpSpPr>
        <p:grpSpPr>
          <a:xfrm>
            <a:off x="210835" y="1970822"/>
            <a:ext cx="1487567" cy="400110"/>
            <a:chOff x="1001679" y="1641339"/>
            <a:chExt cx="1487567" cy="400110"/>
          </a:xfrm>
        </p:grpSpPr>
        <p:sp>
          <p:nvSpPr>
            <p:cNvPr id="79" name="사각형: 둥근 모서리 78">
              <a:extLst>
                <a:ext uri="{FF2B5EF4-FFF2-40B4-BE49-F238E27FC236}">
                  <a16:creationId xmlns:a16="http://schemas.microsoft.com/office/drawing/2014/main" id="{38A51601-C0F7-4282-81D3-AC514850E5D4}"/>
                </a:ext>
              </a:extLst>
            </p:cNvPr>
            <p:cNvSpPr/>
            <p:nvPr/>
          </p:nvSpPr>
          <p:spPr>
            <a:xfrm>
              <a:off x="1001679" y="1689240"/>
              <a:ext cx="1018026" cy="272415"/>
            </a:xfrm>
            <a:prstGeom prst="roundRect">
              <a:avLst/>
            </a:prstGeom>
            <a:solidFill>
              <a:srgbClr val="4C8EF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화면 기술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54FB68F4-E942-4BBB-B49A-EDC6702289F7}"/>
                </a:ext>
              </a:extLst>
            </p:cNvPr>
            <p:cNvSpPr txBox="1"/>
            <p:nvPr/>
          </p:nvSpPr>
          <p:spPr>
            <a:xfrm>
              <a:off x="2128150" y="1641339"/>
              <a:ext cx="36109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3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7DCF6FED-9C05-4FF7-BF28-0CB8BBB278AE}"/>
              </a:ext>
            </a:extLst>
          </p:cNvPr>
          <p:cNvCxnSpPr>
            <a:cxnSpLocks/>
          </p:cNvCxnSpPr>
          <p:nvPr/>
        </p:nvCxnSpPr>
        <p:spPr>
          <a:xfrm>
            <a:off x="191785" y="2440583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54033F7A-98B3-46A2-AAE3-DE21D9F0B4C4}"/>
              </a:ext>
            </a:extLst>
          </p:cNvPr>
          <p:cNvGrpSpPr/>
          <p:nvPr/>
        </p:nvGrpSpPr>
        <p:grpSpPr>
          <a:xfrm>
            <a:off x="210835" y="2542126"/>
            <a:ext cx="1655968" cy="400110"/>
            <a:chOff x="957836" y="1671488"/>
            <a:chExt cx="1655968" cy="400110"/>
          </a:xfrm>
        </p:grpSpPr>
        <p:sp>
          <p:nvSpPr>
            <p:cNvPr id="83" name="사각형: 둥근 모서리 82">
              <a:extLst>
                <a:ext uri="{FF2B5EF4-FFF2-40B4-BE49-F238E27FC236}">
                  <a16:creationId xmlns:a16="http://schemas.microsoft.com/office/drawing/2014/main" id="{FB30E81D-C777-42B6-8492-8B0613C06D27}"/>
                </a:ext>
              </a:extLst>
            </p:cNvPr>
            <p:cNvSpPr/>
            <p:nvPr/>
          </p:nvSpPr>
          <p:spPr>
            <a:xfrm>
              <a:off x="957836" y="1740218"/>
              <a:ext cx="1018026" cy="272415"/>
            </a:xfrm>
            <a:prstGeom prst="roundRect">
              <a:avLst/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err="1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비기능</a:t>
              </a:r>
              <a:endParaRPr lang="ko-KR" altLang="en-US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CF2C0B9F-B183-4151-AC56-0C5F0C9D6822}"/>
                </a:ext>
              </a:extLst>
            </p:cNvPr>
            <p:cNvSpPr txBox="1"/>
            <p:nvPr/>
          </p:nvSpPr>
          <p:spPr>
            <a:xfrm>
              <a:off x="2089929" y="1671488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4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E68E2337-6FEB-4528-B31D-BA8E1196AFB8}"/>
              </a:ext>
            </a:extLst>
          </p:cNvPr>
          <p:cNvCxnSpPr>
            <a:cxnSpLocks/>
          </p:cNvCxnSpPr>
          <p:nvPr/>
        </p:nvCxnSpPr>
        <p:spPr>
          <a:xfrm>
            <a:off x="190498" y="2971405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Freeform 50">
            <a:extLst>
              <a:ext uri="{FF2B5EF4-FFF2-40B4-BE49-F238E27FC236}">
                <a16:creationId xmlns:a16="http://schemas.microsoft.com/office/drawing/2014/main" id="{71C6181F-D2E5-454C-8B3E-DBDA24BC58F6}"/>
              </a:ext>
            </a:extLst>
          </p:cNvPr>
          <p:cNvSpPr>
            <a:spLocks noEditPoints="1"/>
          </p:cNvSpPr>
          <p:nvPr/>
        </p:nvSpPr>
        <p:spPr bwMode="auto">
          <a:xfrm>
            <a:off x="5022064" y="3203181"/>
            <a:ext cx="546100" cy="409575"/>
          </a:xfrm>
          <a:custGeom>
            <a:avLst/>
            <a:gdLst>
              <a:gd name="T0" fmla="*/ 1538 w 3440"/>
              <a:gd name="T1" fmla="*/ 2290 h 2581"/>
              <a:gd name="T2" fmla="*/ 1593 w 3440"/>
              <a:gd name="T3" fmla="*/ 2278 h 2581"/>
              <a:gd name="T4" fmla="*/ 2939 w 3440"/>
              <a:gd name="T5" fmla="*/ 288 h 2581"/>
              <a:gd name="T6" fmla="*/ 2889 w 3440"/>
              <a:gd name="T7" fmla="*/ 332 h 2581"/>
              <a:gd name="T8" fmla="*/ 2829 w 3440"/>
              <a:gd name="T9" fmla="*/ 467 h 2581"/>
              <a:gd name="T10" fmla="*/ 2773 w 3440"/>
              <a:gd name="T11" fmla="*/ 690 h 2581"/>
              <a:gd name="T12" fmla="*/ 2733 w 3440"/>
              <a:gd name="T13" fmla="*/ 1001 h 2581"/>
              <a:gd name="T14" fmla="*/ 2725 w 3440"/>
              <a:gd name="T15" fmla="*/ 1393 h 2581"/>
              <a:gd name="T16" fmla="*/ 2750 w 3440"/>
              <a:gd name="T17" fmla="*/ 1746 h 2581"/>
              <a:gd name="T18" fmla="*/ 2800 w 3440"/>
              <a:gd name="T19" fmla="*/ 2013 h 2581"/>
              <a:gd name="T20" fmla="*/ 2859 w 3440"/>
              <a:gd name="T21" fmla="*/ 2192 h 2581"/>
              <a:gd name="T22" fmla="*/ 2916 w 3440"/>
              <a:gd name="T23" fmla="*/ 2283 h 2581"/>
              <a:gd name="T24" fmla="*/ 2962 w 3440"/>
              <a:gd name="T25" fmla="*/ 2283 h 2581"/>
              <a:gd name="T26" fmla="*/ 3018 w 3440"/>
              <a:gd name="T27" fmla="*/ 2192 h 2581"/>
              <a:gd name="T28" fmla="*/ 3077 w 3440"/>
              <a:gd name="T29" fmla="*/ 2013 h 2581"/>
              <a:gd name="T30" fmla="*/ 3126 w 3440"/>
              <a:gd name="T31" fmla="*/ 1746 h 2581"/>
              <a:gd name="T32" fmla="*/ 3152 w 3440"/>
              <a:gd name="T33" fmla="*/ 1393 h 2581"/>
              <a:gd name="T34" fmla="*/ 3143 w 3440"/>
              <a:gd name="T35" fmla="*/ 1001 h 2581"/>
              <a:gd name="T36" fmla="*/ 3104 w 3440"/>
              <a:gd name="T37" fmla="*/ 690 h 2581"/>
              <a:gd name="T38" fmla="*/ 3048 w 3440"/>
              <a:gd name="T39" fmla="*/ 467 h 2581"/>
              <a:gd name="T40" fmla="*/ 2989 w 3440"/>
              <a:gd name="T41" fmla="*/ 332 h 2581"/>
              <a:gd name="T42" fmla="*/ 2939 w 3440"/>
              <a:gd name="T43" fmla="*/ 288 h 2581"/>
              <a:gd name="T44" fmla="*/ 3049 w 3440"/>
              <a:gd name="T45" fmla="*/ 28 h 2581"/>
              <a:gd name="T46" fmla="*/ 3176 w 3440"/>
              <a:gd name="T47" fmla="*/ 142 h 2581"/>
              <a:gd name="T48" fmla="*/ 3279 w 3440"/>
              <a:gd name="T49" fmla="*/ 326 h 2581"/>
              <a:gd name="T50" fmla="*/ 3358 w 3440"/>
              <a:gd name="T51" fmla="*/ 566 h 2581"/>
              <a:gd name="T52" fmla="*/ 3410 w 3440"/>
              <a:gd name="T53" fmla="*/ 843 h 2581"/>
              <a:gd name="T54" fmla="*/ 3437 w 3440"/>
              <a:gd name="T55" fmla="*/ 1140 h 2581"/>
              <a:gd name="T56" fmla="*/ 3437 w 3440"/>
              <a:gd name="T57" fmla="*/ 1441 h 2581"/>
              <a:gd name="T58" fmla="*/ 3410 w 3440"/>
              <a:gd name="T59" fmla="*/ 1738 h 2581"/>
              <a:gd name="T60" fmla="*/ 3358 w 3440"/>
              <a:gd name="T61" fmla="*/ 2015 h 2581"/>
              <a:gd name="T62" fmla="*/ 3279 w 3440"/>
              <a:gd name="T63" fmla="*/ 2255 h 2581"/>
              <a:gd name="T64" fmla="*/ 3176 w 3440"/>
              <a:gd name="T65" fmla="*/ 2439 h 2581"/>
              <a:gd name="T66" fmla="*/ 3049 w 3440"/>
              <a:gd name="T67" fmla="*/ 2553 h 2581"/>
              <a:gd name="T68" fmla="*/ 2903 w 3440"/>
              <a:gd name="T69" fmla="*/ 2578 h 2581"/>
              <a:gd name="T70" fmla="*/ 2775 w 3440"/>
              <a:gd name="T71" fmla="*/ 2517 h 2581"/>
              <a:gd name="T72" fmla="*/ 1968 w 3440"/>
              <a:gd name="T73" fmla="*/ 2172 h 2581"/>
              <a:gd name="T74" fmla="*/ 1780 w 3440"/>
              <a:gd name="T75" fmla="*/ 2494 h 2581"/>
              <a:gd name="T76" fmla="*/ 1637 w 3440"/>
              <a:gd name="T77" fmla="*/ 2571 h 2581"/>
              <a:gd name="T78" fmla="*/ 1472 w 3440"/>
              <a:gd name="T79" fmla="*/ 2570 h 2581"/>
              <a:gd name="T80" fmla="*/ 834 w 3440"/>
              <a:gd name="T81" fmla="*/ 2307 h 2581"/>
              <a:gd name="T82" fmla="*/ 740 w 3440"/>
              <a:gd name="T83" fmla="*/ 2186 h 2581"/>
              <a:gd name="T84" fmla="*/ 719 w 3440"/>
              <a:gd name="T85" fmla="*/ 2030 h 2581"/>
              <a:gd name="T86" fmla="*/ 843 w 3440"/>
              <a:gd name="T87" fmla="*/ 1777 h 2581"/>
              <a:gd name="T88" fmla="*/ 337 w 3440"/>
              <a:gd name="T89" fmla="*/ 1696 h 2581"/>
              <a:gd name="T90" fmla="*/ 219 w 3440"/>
              <a:gd name="T91" fmla="*/ 1717 h 2581"/>
              <a:gd name="T92" fmla="*/ 105 w 3440"/>
              <a:gd name="T93" fmla="*/ 1646 h 2581"/>
              <a:gd name="T94" fmla="*/ 28 w 3440"/>
              <a:gd name="T95" fmla="*/ 1496 h 2581"/>
              <a:gd name="T96" fmla="*/ 0 w 3440"/>
              <a:gd name="T97" fmla="*/ 1290 h 2581"/>
              <a:gd name="T98" fmla="*/ 28 w 3440"/>
              <a:gd name="T99" fmla="*/ 1085 h 2581"/>
              <a:gd name="T100" fmla="*/ 105 w 3440"/>
              <a:gd name="T101" fmla="*/ 935 h 2581"/>
              <a:gd name="T102" fmla="*/ 219 w 3440"/>
              <a:gd name="T103" fmla="*/ 864 h 2581"/>
              <a:gd name="T104" fmla="*/ 337 w 3440"/>
              <a:gd name="T105" fmla="*/ 885 h 2581"/>
              <a:gd name="T106" fmla="*/ 2693 w 3440"/>
              <a:gd name="T107" fmla="*/ 154 h 2581"/>
              <a:gd name="T108" fmla="*/ 2805 w 3440"/>
              <a:gd name="T109" fmla="*/ 42 h 2581"/>
              <a:gd name="T110" fmla="*/ 2939 w 3440"/>
              <a:gd name="T111" fmla="*/ 0 h 25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3440" h="2581">
                <a:moveTo>
                  <a:pt x="1119" y="1874"/>
                </a:moveTo>
                <a:lnTo>
                  <a:pt x="1005" y="2064"/>
                </a:lnTo>
                <a:lnTo>
                  <a:pt x="1010" y="2080"/>
                </a:lnTo>
                <a:lnTo>
                  <a:pt x="1538" y="2290"/>
                </a:lnTo>
                <a:lnTo>
                  <a:pt x="1551" y="2293"/>
                </a:lnTo>
                <a:lnTo>
                  <a:pt x="1567" y="2292"/>
                </a:lnTo>
                <a:lnTo>
                  <a:pt x="1580" y="2287"/>
                </a:lnTo>
                <a:lnTo>
                  <a:pt x="1593" y="2278"/>
                </a:lnTo>
                <a:lnTo>
                  <a:pt x="1601" y="2266"/>
                </a:lnTo>
                <a:lnTo>
                  <a:pt x="1696" y="2076"/>
                </a:lnTo>
                <a:lnTo>
                  <a:pt x="1119" y="1874"/>
                </a:lnTo>
                <a:close/>
                <a:moveTo>
                  <a:pt x="2939" y="288"/>
                </a:moveTo>
                <a:lnTo>
                  <a:pt x="2927" y="290"/>
                </a:lnTo>
                <a:lnTo>
                  <a:pt x="2916" y="298"/>
                </a:lnTo>
                <a:lnTo>
                  <a:pt x="2902" y="313"/>
                </a:lnTo>
                <a:lnTo>
                  <a:pt x="2889" y="332"/>
                </a:lnTo>
                <a:lnTo>
                  <a:pt x="2874" y="358"/>
                </a:lnTo>
                <a:lnTo>
                  <a:pt x="2859" y="389"/>
                </a:lnTo>
                <a:lnTo>
                  <a:pt x="2844" y="425"/>
                </a:lnTo>
                <a:lnTo>
                  <a:pt x="2829" y="467"/>
                </a:lnTo>
                <a:lnTo>
                  <a:pt x="2814" y="515"/>
                </a:lnTo>
                <a:lnTo>
                  <a:pt x="2800" y="568"/>
                </a:lnTo>
                <a:lnTo>
                  <a:pt x="2785" y="626"/>
                </a:lnTo>
                <a:lnTo>
                  <a:pt x="2773" y="690"/>
                </a:lnTo>
                <a:lnTo>
                  <a:pt x="2761" y="760"/>
                </a:lnTo>
                <a:lnTo>
                  <a:pt x="2750" y="835"/>
                </a:lnTo>
                <a:lnTo>
                  <a:pt x="2742" y="915"/>
                </a:lnTo>
                <a:lnTo>
                  <a:pt x="2733" y="1001"/>
                </a:lnTo>
                <a:lnTo>
                  <a:pt x="2728" y="1092"/>
                </a:lnTo>
                <a:lnTo>
                  <a:pt x="2725" y="1188"/>
                </a:lnTo>
                <a:lnTo>
                  <a:pt x="2723" y="1290"/>
                </a:lnTo>
                <a:lnTo>
                  <a:pt x="2725" y="1393"/>
                </a:lnTo>
                <a:lnTo>
                  <a:pt x="2728" y="1489"/>
                </a:lnTo>
                <a:lnTo>
                  <a:pt x="2733" y="1580"/>
                </a:lnTo>
                <a:lnTo>
                  <a:pt x="2742" y="1666"/>
                </a:lnTo>
                <a:lnTo>
                  <a:pt x="2750" y="1746"/>
                </a:lnTo>
                <a:lnTo>
                  <a:pt x="2761" y="1821"/>
                </a:lnTo>
                <a:lnTo>
                  <a:pt x="2773" y="1891"/>
                </a:lnTo>
                <a:lnTo>
                  <a:pt x="2785" y="1955"/>
                </a:lnTo>
                <a:lnTo>
                  <a:pt x="2800" y="2013"/>
                </a:lnTo>
                <a:lnTo>
                  <a:pt x="2814" y="2066"/>
                </a:lnTo>
                <a:lnTo>
                  <a:pt x="2829" y="2114"/>
                </a:lnTo>
                <a:lnTo>
                  <a:pt x="2844" y="2156"/>
                </a:lnTo>
                <a:lnTo>
                  <a:pt x="2859" y="2192"/>
                </a:lnTo>
                <a:lnTo>
                  <a:pt x="2874" y="2223"/>
                </a:lnTo>
                <a:lnTo>
                  <a:pt x="2889" y="2248"/>
                </a:lnTo>
                <a:lnTo>
                  <a:pt x="2902" y="2268"/>
                </a:lnTo>
                <a:lnTo>
                  <a:pt x="2916" y="2283"/>
                </a:lnTo>
                <a:lnTo>
                  <a:pt x="2927" y="2291"/>
                </a:lnTo>
                <a:lnTo>
                  <a:pt x="2939" y="2293"/>
                </a:lnTo>
                <a:lnTo>
                  <a:pt x="2949" y="2291"/>
                </a:lnTo>
                <a:lnTo>
                  <a:pt x="2962" y="2283"/>
                </a:lnTo>
                <a:lnTo>
                  <a:pt x="2974" y="2268"/>
                </a:lnTo>
                <a:lnTo>
                  <a:pt x="2989" y="2248"/>
                </a:lnTo>
                <a:lnTo>
                  <a:pt x="3003" y="2223"/>
                </a:lnTo>
                <a:lnTo>
                  <a:pt x="3018" y="2192"/>
                </a:lnTo>
                <a:lnTo>
                  <a:pt x="3032" y="2156"/>
                </a:lnTo>
                <a:lnTo>
                  <a:pt x="3048" y="2114"/>
                </a:lnTo>
                <a:lnTo>
                  <a:pt x="3063" y="2066"/>
                </a:lnTo>
                <a:lnTo>
                  <a:pt x="3077" y="2013"/>
                </a:lnTo>
                <a:lnTo>
                  <a:pt x="3091" y="1955"/>
                </a:lnTo>
                <a:lnTo>
                  <a:pt x="3104" y="1891"/>
                </a:lnTo>
                <a:lnTo>
                  <a:pt x="3116" y="1821"/>
                </a:lnTo>
                <a:lnTo>
                  <a:pt x="3126" y="1746"/>
                </a:lnTo>
                <a:lnTo>
                  <a:pt x="3136" y="1666"/>
                </a:lnTo>
                <a:lnTo>
                  <a:pt x="3143" y="1580"/>
                </a:lnTo>
                <a:lnTo>
                  <a:pt x="3148" y="1489"/>
                </a:lnTo>
                <a:lnTo>
                  <a:pt x="3152" y="1393"/>
                </a:lnTo>
                <a:lnTo>
                  <a:pt x="3153" y="1290"/>
                </a:lnTo>
                <a:lnTo>
                  <a:pt x="3152" y="1188"/>
                </a:lnTo>
                <a:lnTo>
                  <a:pt x="3148" y="1092"/>
                </a:lnTo>
                <a:lnTo>
                  <a:pt x="3143" y="1001"/>
                </a:lnTo>
                <a:lnTo>
                  <a:pt x="3136" y="915"/>
                </a:lnTo>
                <a:lnTo>
                  <a:pt x="3126" y="835"/>
                </a:lnTo>
                <a:lnTo>
                  <a:pt x="3116" y="760"/>
                </a:lnTo>
                <a:lnTo>
                  <a:pt x="3104" y="690"/>
                </a:lnTo>
                <a:lnTo>
                  <a:pt x="3091" y="626"/>
                </a:lnTo>
                <a:lnTo>
                  <a:pt x="3077" y="568"/>
                </a:lnTo>
                <a:lnTo>
                  <a:pt x="3063" y="515"/>
                </a:lnTo>
                <a:lnTo>
                  <a:pt x="3048" y="467"/>
                </a:lnTo>
                <a:lnTo>
                  <a:pt x="3032" y="425"/>
                </a:lnTo>
                <a:lnTo>
                  <a:pt x="3018" y="389"/>
                </a:lnTo>
                <a:lnTo>
                  <a:pt x="3003" y="358"/>
                </a:lnTo>
                <a:lnTo>
                  <a:pt x="2989" y="332"/>
                </a:lnTo>
                <a:lnTo>
                  <a:pt x="2974" y="313"/>
                </a:lnTo>
                <a:lnTo>
                  <a:pt x="2962" y="298"/>
                </a:lnTo>
                <a:lnTo>
                  <a:pt x="2949" y="290"/>
                </a:lnTo>
                <a:lnTo>
                  <a:pt x="2939" y="288"/>
                </a:lnTo>
                <a:close/>
                <a:moveTo>
                  <a:pt x="2939" y="0"/>
                </a:moveTo>
                <a:lnTo>
                  <a:pt x="2977" y="4"/>
                </a:lnTo>
                <a:lnTo>
                  <a:pt x="3014" y="12"/>
                </a:lnTo>
                <a:lnTo>
                  <a:pt x="3049" y="28"/>
                </a:lnTo>
                <a:lnTo>
                  <a:pt x="3083" y="49"/>
                </a:lnTo>
                <a:lnTo>
                  <a:pt x="3116" y="75"/>
                </a:lnTo>
                <a:lnTo>
                  <a:pt x="3147" y="105"/>
                </a:lnTo>
                <a:lnTo>
                  <a:pt x="3176" y="142"/>
                </a:lnTo>
                <a:lnTo>
                  <a:pt x="3204" y="181"/>
                </a:lnTo>
                <a:lnTo>
                  <a:pt x="3230" y="226"/>
                </a:lnTo>
                <a:lnTo>
                  <a:pt x="3255" y="274"/>
                </a:lnTo>
                <a:lnTo>
                  <a:pt x="3279" y="326"/>
                </a:lnTo>
                <a:lnTo>
                  <a:pt x="3301" y="383"/>
                </a:lnTo>
                <a:lnTo>
                  <a:pt x="3321" y="441"/>
                </a:lnTo>
                <a:lnTo>
                  <a:pt x="3340" y="502"/>
                </a:lnTo>
                <a:lnTo>
                  <a:pt x="3358" y="566"/>
                </a:lnTo>
                <a:lnTo>
                  <a:pt x="3373" y="633"/>
                </a:lnTo>
                <a:lnTo>
                  <a:pt x="3387" y="702"/>
                </a:lnTo>
                <a:lnTo>
                  <a:pt x="3399" y="771"/>
                </a:lnTo>
                <a:lnTo>
                  <a:pt x="3410" y="843"/>
                </a:lnTo>
                <a:lnTo>
                  <a:pt x="3419" y="916"/>
                </a:lnTo>
                <a:lnTo>
                  <a:pt x="3426" y="990"/>
                </a:lnTo>
                <a:lnTo>
                  <a:pt x="3433" y="1065"/>
                </a:lnTo>
                <a:lnTo>
                  <a:pt x="3437" y="1140"/>
                </a:lnTo>
                <a:lnTo>
                  <a:pt x="3439" y="1215"/>
                </a:lnTo>
                <a:lnTo>
                  <a:pt x="3440" y="1290"/>
                </a:lnTo>
                <a:lnTo>
                  <a:pt x="3439" y="1366"/>
                </a:lnTo>
                <a:lnTo>
                  <a:pt x="3437" y="1441"/>
                </a:lnTo>
                <a:lnTo>
                  <a:pt x="3433" y="1516"/>
                </a:lnTo>
                <a:lnTo>
                  <a:pt x="3426" y="1591"/>
                </a:lnTo>
                <a:lnTo>
                  <a:pt x="3419" y="1665"/>
                </a:lnTo>
                <a:lnTo>
                  <a:pt x="3410" y="1738"/>
                </a:lnTo>
                <a:lnTo>
                  <a:pt x="3399" y="1810"/>
                </a:lnTo>
                <a:lnTo>
                  <a:pt x="3387" y="1879"/>
                </a:lnTo>
                <a:lnTo>
                  <a:pt x="3373" y="1948"/>
                </a:lnTo>
                <a:lnTo>
                  <a:pt x="3358" y="2015"/>
                </a:lnTo>
                <a:lnTo>
                  <a:pt x="3340" y="2079"/>
                </a:lnTo>
                <a:lnTo>
                  <a:pt x="3321" y="2140"/>
                </a:lnTo>
                <a:lnTo>
                  <a:pt x="3301" y="2198"/>
                </a:lnTo>
                <a:lnTo>
                  <a:pt x="3279" y="2255"/>
                </a:lnTo>
                <a:lnTo>
                  <a:pt x="3255" y="2307"/>
                </a:lnTo>
                <a:lnTo>
                  <a:pt x="3230" y="2355"/>
                </a:lnTo>
                <a:lnTo>
                  <a:pt x="3204" y="2400"/>
                </a:lnTo>
                <a:lnTo>
                  <a:pt x="3176" y="2439"/>
                </a:lnTo>
                <a:lnTo>
                  <a:pt x="3147" y="2476"/>
                </a:lnTo>
                <a:lnTo>
                  <a:pt x="3116" y="2506"/>
                </a:lnTo>
                <a:lnTo>
                  <a:pt x="3083" y="2532"/>
                </a:lnTo>
                <a:lnTo>
                  <a:pt x="3049" y="2553"/>
                </a:lnTo>
                <a:lnTo>
                  <a:pt x="3014" y="2568"/>
                </a:lnTo>
                <a:lnTo>
                  <a:pt x="2977" y="2577"/>
                </a:lnTo>
                <a:lnTo>
                  <a:pt x="2939" y="2581"/>
                </a:lnTo>
                <a:lnTo>
                  <a:pt x="2903" y="2578"/>
                </a:lnTo>
                <a:lnTo>
                  <a:pt x="2870" y="2570"/>
                </a:lnTo>
                <a:lnTo>
                  <a:pt x="2836" y="2557"/>
                </a:lnTo>
                <a:lnTo>
                  <a:pt x="2805" y="2539"/>
                </a:lnTo>
                <a:lnTo>
                  <a:pt x="2775" y="2517"/>
                </a:lnTo>
                <a:lnTo>
                  <a:pt x="2746" y="2491"/>
                </a:lnTo>
                <a:lnTo>
                  <a:pt x="2719" y="2461"/>
                </a:lnTo>
                <a:lnTo>
                  <a:pt x="2693" y="2427"/>
                </a:lnTo>
                <a:lnTo>
                  <a:pt x="1968" y="2172"/>
                </a:lnTo>
                <a:lnTo>
                  <a:pt x="1858" y="2394"/>
                </a:lnTo>
                <a:lnTo>
                  <a:pt x="1836" y="2431"/>
                </a:lnTo>
                <a:lnTo>
                  <a:pt x="1810" y="2465"/>
                </a:lnTo>
                <a:lnTo>
                  <a:pt x="1780" y="2494"/>
                </a:lnTo>
                <a:lnTo>
                  <a:pt x="1748" y="2519"/>
                </a:lnTo>
                <a:lnTo>
                  <a:pt x="1713" y="2541"/>
                </a:lnTo>
                <a:lnTo>
                  <a:pt x="1675" y="2558"/>
                </a:lnTo>
                <a:lnTo>
                  <a:pt x="1637" y="2571"/>
                </a:lnTo>
                <a:lnTo>
                  <a:pt x="1596" y="2578"/>
                </a:lnTo>
                <a:lnTo>
                  <a:pt x="1554" y="2580"/>
                </a:lnTo>
                <a:lnTo>
                  <a:pt x="1513" y="2578"/>
                </a:lnTo>
                <a:lnTo>
                  <a:pt x="1472" y="2570"/>
                </a:lnTo>
                <a:lnTo>
                  <a:pt x="1431" y="2556"/>
                </a:lnTo>
                <a:lnTo>
                  <a:pt x="904" y="2345"/>
                </a:lnTo>
                <a:lnTo>
                  <a:pt x="867" y="2328"/>
                </a:lnTo>
                <a:lnTo>
                  <a:pt x="834" y="2307"/>
                </a:lnTo>
                <a:lnTo>
                  <a:pt x="805" y="2281"/>
                </a:lnTo>
                <a:lnTo>
                  <a:pt x="779" y="2252"/>
                </a:lnTo>
                <a:lnTo>
                  <a:pt x="757" y="2220"/>
                </a:lnTo>
                <a:lnTo>
                  <a:pt x="740" y="2186"/>
                </a:lnTo>
                <a:lnTo>
                  <a:pt x="728" y="2148"/>
                </a:lnTo>
                <a:lnTo>
                  <a:pt x="719" y="2110"/>
                </a:lnTo>
                <a:lnTo>
                  <a:pt x="717" y="2069"/>
                </a:lnTo>
                <a:lnTo>
                  <a:pt x="719" y="2030"/>
                </a:lnTo>
                <a:lnTo>
                  <a:pt x="728" y="1990"/>
                </a:lnTo>
                <a:lnTo>
                  <a:pt x="741" y="1952"/>
                </a:lnTo>
                <a:lnTo>
                  <a:pt x="759" y="1917"/>
                </a:lnTo>
                <a:lnTo>
                  <a:pt x="843" y="1777"/>
                </a:lnTo>
                <a:lnTo>
                  <a:pt x="410" y="1625"/>
                </a:lnTo>
                <a:lnTo>
                  <a:pt x="388" y="1653"/>
                </a:lnTo>
                <a:lnTo>
                  <a:pt x="363" y="1677"/>
                </a:lnTo>
                <a:lnTo>
                  <a:pt x="337" y="1696"/>
                </a:lnTo>
                <a:lnTo>
                  <a:pt x="310" y="1710"/>
                </a:lnTo>
                <a:lnTo>
                  <a:pt x="280" y="1718"/>
                </a:lnTo>
                <a:lnTo>
                  <a:pt x="251" y="1721"/>
                </a:lnTo>
                <a:lnTo>
                  <a:pt x="219" y="1717"/>
                </a:lnTo>
                <a:lnTo>
                  <a:pt x="188" y="1707"/>
                </a:lnTo>
                <a:lnTo>
                  <a:pt x="158" y="1693"/>
                </a:lnTo>
                <a:lnTo>
                  <a:pt x="131" y="1672"/>
                </a:lnTo>
                <a:lnTo>
                  <a:pt x="105" y="1646"/>
                </a:lnTo>
                <a:lnTo>
                  <a:pt x="82" y="1615"/>
                </a:lnTo>
                <a:lnTo>
                  <a:pt x="62" y="1579"/>
                </a:lnTo>
                <a:lnTo>
                  <a:pt x="44" y="1540"/>
                </a:lnTo>
                <a:lnTo>
                  <a:pt x="28" y="1496"/>
                </a:lnTo>
                <a:lnTo>
                  <a:pt x="17" y="1449"/>
                </a:lnTo>
                <a:lnTo>
                  <a:pt x="7" y="1399"/>
                </a:lnTo>
                <a:lnTo>
                  <a:pt x="2" y="1346"/>
                </a:lnTo>
                <a:lnTo>
                  <a:pt x="0" y="1290"/>
                </a:lnTo>
                <a:lnTo>
                  <a:pt x="2" y="1235"/>
                </a:lnTo>
                <a:lnTo>
                  <a:pt x="7" y="1182"/>
                </a:lnTo>
                <a:lnTo>
                  <a:pt x="17" y="1132"/>
                </a:lnTo>
                <a:lnTo>
                  <a:pt x="28" y="1085"/>
                </a:lnTo>
                <a:lnTo>
                  <a:pt x="44" y="1041"/>
                </a:lnTo>
                <a:lnTo>
                  <a:pt x="62" y="1002"/>
                </a:lnTo>
                <a:lnTo>
                  <a:pt x="82" y="966"/>
                </a:lnTo>
                <a:lnTo>
                  <a:pt x="105" y="935"/>
                </a:lnTo>
                <a:lnTo>
                  <a:pt x="131" y="909"/>
                </a:lnTo>
                <a:lnTo>
                  <a:pt x="158" y="888"/>
                </a:lnTo>
                <a:lnTo>
                  <a:pt x="188" y="874"/>
                </a:lnTo>
                <a:lnTo>
                  <a:pt x="219" y="864"/>
                </a:lnTo>
                <a:lnTo>
                  <a:pt x="251" y="861"/>
                </a:lnTo>
                <a:lnTo>
                  <a:pt x="280" y="863"/>
                </a:lnTo>
                <a:lnTo>
                  <a:pt x="310" y="871"/>
                </a:lnTo>
                <a:lnTo>
                  <a:pt x="337" y="885"/>
                </a:lnTo>
                <a:lnTo>
                  <a:pt x="363" y="904"/>
                </a:lnTo>
                <a:lnTo>
                  <a:pt x="388" y="928"/>
                </a:lnTo>
                <a:lnTo>
                  <a:pt x="410" y="956"/>
                </a:lnTo>
                <a:lnTo>
                  <a:pt x="2693" y="154"/>
                </a:lnTo>
                <a:lnTo>
                  <a:pt x="2719" y="120"/>
                </a:lnTo>
                <a:lnTo>
                  <a:pt x="2747" y="90"/>
                </a:lnTo>
                <a:lnTo>
                  <a:pt x="2775" y="64"/>
                </a:lnTo>
                <a:lnTo>
                  <a:pt x="2805" y="42"/>
                </a:lnTo>
                <a:lnTo>
                  <a:pt x="2836" y="24"/>
                </a:lnTo>
                <a:lnTo>
                  <a:pt x="2870" y="11"/>
                </a:lnTo>
                <a:lnTo>
                  <a:pt x="2903" y="3"/>
                </a:lnTo>
                <a:lnTo>
                  <a:pt x="2939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grpSp>
        <p:nvGrpSpPr>
          <p:cNvPr id="75" name="Group 53">
            <a:extLst>
              <a:ext uri="{FF2B5EF4-FFF2-40B4-BE49-F238E27FC236}">
                <a16:creationId xmlns:a16="http://schemas.microsoft.com/office/drawing/2014/main" id="{1EA02360-FDDD-467A-BB76-DFC76B1C584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238115" y="4137342"/>
            <a:ext cx="482140" cy="614680"/>
            <a:chOff x="2231" y="3366"/>
            <a:chExt cx="251" cy="320"/>
          </a:xfrm>
          <a:solidFill>
            <a:schemeClr val="bg1"/>
          </a:solidFill>
        </p:grpSpPr>
        <p:sp>
          <p:nvSpPr>
            <p:cNvPr id="107" name="Freeform 55">
              <a:extLst>
                <a:ext uri="{FF2B5EF4-FFF2-40B4-BE49-F238E27FC236}">
                  <a16:creationId xmlns:a16="http://schemas.microsoft.com/office/drawing/2014/main" id="{95CFC520-1082-4652-8D94-31E30A5F7A6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31" y="3366"/>
              <a:ext cx="251" cy="320"/>
            </a:xfrm>
            <a:custGeom>
              <a:avLst/>
              <a:gdLst>
                <a:gd name="T0" fmla="*/ 1094 w 2765"/>
                <a:gd name="T1" fmla="*/ 768 h 3520"/>
                <a:gd name="T2" fmla="*/ 866 w 2765"/>
                <a:gd name="T3" fmla="*/ 833 h 3520"/>
                <a:gd name="T4" fmla="*/ 663 w 2765"/>
                <a:gd name="T5" fmla="*/ 948 h 3520"/>
                <a:gd name="T6" fmla="*/ 494 w 2765"/>
                <a:gd name="T7" fmla="*/ 1106 h 3520"/>
                <a:gd name="T8" fmla="*/ 364 w 2765"/>
                <a:gd name="T9" fmla="*/ 1298 h 3520"/>
                <a:gd name="T10" fmla="*/ 280 w 2765"/>
                <a:gd name="T11" fmla="*/ 1519 h 3520"/>
                <a:gd name="T12" fmla="*/ 252 w 2765"/>
                <a:gd name="T13" fmla="*/ 1760 h 3520"/>
                <a:gd name="T14" fmla="*/ 280 w 2765"/>
                <a:gd name="T15" fmla="*/ 2001 h 3520"/>
                <a:gd name="T16" fmla="*/ 364 w 2765"/>
                <a:gd name="T17" fmla="*/ 2222 h 3520"/>
                <a:gd name="T18" fmla="*/ 494 w 2765"/>
                <a:gd name="T19" fmla="*/ 2414 h 3520"/>
                <a:gd name="T20" fmla="*/ 663 w 2765"/>
                <a:gd name="T21" fmla="*/ 2572 h 3520"/>
                <a:gd name="T22" fmla="*/ 866 w 2765"/>
                <a:gd name="T23" fmla="*/ 2687 h 3520"/>
                <a:gd name="T24" fmla="*/ 1094 w 2765"/>
                <a:gd name="T25" fmla="*/ 2752 h 3520"/>
                <a:gd name="T26" fmla="*/ 1339 w 2765"/>
                <a:gd name="T27" fmla="*/ 2763 h 3520"/>
                <a:gd name="T28" fmla="*/ 1574 w 2765"/>
                <a:gd name="T29" fmla="*/ 2715 h 3520"/>
                <a:gd name="T30" fmla="*/ 1786 w 2765"/>
                <a:gd name="T31" fmla="*/ 2614 h 3520"/>
                <a:gd name="T32" fmla="*/ 1967 w 2765"/>
                <a:gd name="T33" fmla="*/ 2470 h 3520"/>
                <a:gd name="T34" fmla="*/ 2111 w 2765"/>
                <a:gd name="T35" fmla="*/ 2289 h 3520"/>
                <a:gd name="T36" fmla="*/ 2210 w 2765"/>
                <a:gd name="T37" fmla="*/ 2078 h 3520"/>
                <a:gd name="T38" fmla="*/ 2258 w 2765"/>
                <a:gd name="T39" fmla="*/ 1842 h 3520"/>
                <a:gd name="T40" fmla="*/ 2249 w 2765"/>
                <a:gd name="T41" fmla="*/ 1597 h 3520"/>
                <a:gd name="T42" fmla="*/ 2182 w 2765"/>
                <a:gd name="T43" fmla="*/ 1369 h 3520"/>
                <a:gd name="T44" fmla="*/ 2067 w 2765"/>
                <a:gd name="T45" fmla="*/ 1167 h 3520"/>
                <a:gd name="T46" fmla="*/ 1911 w 2765"/>
                <a:gd name="T47" fmla="*/ 996 h 3520"/>
                <a:gd name="T48" fmla="*/ 1718 w 2765"/>
                <a:gd name="T49" fmla="*/ 867 h 3520"/>
                <a:gd name="T50" fmla="*/ 1498 w 2765"/>
                <a:gd name="T51" fmla="*/ 784 h 3520"/>
                <a:gd name="T52" fmla="*/ 1256 w 2765"/>
                <a:gd name="T53" fmla="*/ 754 h 3520"/>
                <a:gd name="T54" fmla="*/ 1934 w 2765"/>
                <a:gd name="T55" fmla="*/ 702 h 3520"/>
                <a:gd name="T56" fmla="*/ 2136 w 2765"/>
                <a:gd name="T57" fmla="*/ 863 h 3520"/>
                <a:gd name="T58" fmla="*/ 2301 w 2765"/>
                <a:gd name="T59" fmla="*/ 1061 h 3520"/>
                <a:gd name="T60" fmla="*/ 2422 w 2765"/>
                <a:gd name="T61" fmla="*/ 1291 h 3520"/>
                <a:gd name="T62" fmla="*/ 2495 w 2765"/>
                <a:gd name="T63" fmla="*/ 1545 h 3520"/>
                <a:gd name="T64" fmla="*/ 2765 w 2765"/>
                <a:gd name="T65" fmla="*/ 1886 h 3520"/>
                <a:gd name="T66" fmla="*/ 2477 w 2765"/>
                <a:gd name="T67" fmla="*/ 2062 h 3520"/>
                <a:gd name="T68" fmla="*/ 2387 w 2765"/>
                <a:gd name="T69" fmla="*/ 2309 h 3520"/>
                <a:gd name="T70" fmla="*/ 2250 w 2765"/>
                <a:gd name="T71" fmla="*/ 2529 h 3520"/>
                <a:gd name="T72" fmla="*/ 2073 w 2765"/>
                <a:gd name="T73" fmla="*/ 2715 h 3520"/>
                <a:gd name="T74" fmla="*/ 1759 w 2765"/>
                <a:gd name="T75" fmla="*/ 3520 h 3520"/>
                <a:gd name="T76" fmla="*/ 511 w 2765"/>
                <a:gd name="T77" fmla="*/ 2770 h 3520"/>
                <a:gd name="T78" fmla="*/ 327 w 2765"/>
                <a:gd name="T79" fmla="*/ 2605 h 3520"/>
                <a:gd name="T80" fmla="*/ 179 w 2765"/>
                <a:gd name="T81" fmla="*/ 2407 h 3520"/>
                <a:gd name="T82" fmla="*/ 72 w 2765"/>
                <a:gd name="T83" fmla="*/ 2181 h 3520"/>
                <a:gd name="T84" fmla="*/ 12 w 2765"/>
                <a:gd name="T85" fmla="*/ 1935 h 3520"/>
                <a:gd name="T86" fmla="*/ 3 w 2765"/>
                <a:gd name="T87" fmla="*/ 1671 h 3520"/>
                <a:gd name="T88" fmla="*/ 47 w 2765"/>
                <a:gd name="T89" fmla="*/ 1419 h 3520"/>
                <a:gd name="T90" fmla="*/ 139 w 2765"/>
                <a:gd name="T91" fmla="*/ 1185 h 3520"/>
                <a:gd name="T92" fmla="*/ 274 w 2765"/>
                <a:gd name="T93" fmla="*/ 977 h 3520"/>
                <a:gd name="T94" fmla="*/ 446 w 2765"/>
                <a:gd name="T95" fmla="*/ 801 h 3520"/>
                <a:gd name="T96" fmla="*/ 754 w 2765"/>
                <a:gd name="T97" fmla="*/ 0 h 3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765" h="3520">
                  <a:moveTo>
                    <a:pt x="1256" y="754"/>
                  </a:moveTo>
                  <a:lnTo>
                    <a:pt x="1174" y="757"/>
                  </a:lnTo>
                  <a:lnTo>
                    <a:pt x="1094" y="768"/>
                  </a:lnTo>
                  <a:lnTo>
                    <a:pt x="1015" y="784"/>
                  </a:lnTo>
                  <a:lnTo>
                    <a:pt x="939" y="805"/>
                  </a:lnTo>
                  <a:lnTo>
                    <a:pt x="866" y="833"/>
                  </a:lnTo>
                  <a:lnTo>
                    <a:pt x="795" y="867"/>
                  </a:lnTo>
                  <a:lnTo>
                    <a:pt x="727" y="906"/>
                  </a:lnTo>
                  <a:lnTo>
                    <a:pt x="663" y="948"/>
                  </a:lnTo>
                  <a:lnTo>
                    <a:pt x="602" y="996"/>
                  </a:lnTo>
                  <a:lnTo>
                    <a:pt x="546" y="1050"/>
                  </a:lnTo>
                  <a:lnTo>
                    <a:pt x="494" y="1106"/>
                  </a:lnTo>
                  <a:lnTo>
                    <a:pt x="446" y="1167"/>
                  </a:lnTo>
                  <a:lnTo>
                    <a:pt x="402" y="1231"/>
                  </a:lnTo>
                  <a:lnTo>
                    <a:pt x="364" y="1298"/>
                  </a:lnTo>
                  <a:lnTo>
                    <a:pt x="331" y="1369"/>
                  </a:lnTo>
                  <a:lnTo>
                    <a:pt x="303" y="1442"/>
                  </a:lnTo>
                  <a:lnTo>
                    <a:pt x="280" y="1519"/>
                  </a:lnTo>
                  <a:lnTo>
                    <a:pt x="264" y="1597"/>
                  </a:lnTo>
                  <a:lnTo>
                    <a:pt x="255" y="1678"/>
                  </a:lnTo>
                  <a:lnTo>
                    <a:pt x="252" y="1760"/>
                  </a:lnTo>
                  <a:lnTo>
                    <a:pt x="255" y="1842"/>
                  </a:lnTo>
                  <a:lnTo>
                    <a:pt x="264" y="1923"/>
                  </a:lnTo>
                  <a:lnTo>
                    <a:pt x="280" y="2001"/>
                  </a:lnTo>
                  <a:lnTo>
                    <a:pt x="303" y="2078"/>
                  </a:lnTo>
                  <a:lnTo>
                    <a:pt x="331" y="2151"/>
                  </a:lnTo>
                  <a:lnTo>
                    <a:pt x="364" y="2222"/>
                  </a:lnTo>
                  <a:lnTo>
                    <a:pt x="402" y="2289"/>
                  </a:lnTo>
                  <a:lnTo>
                    <a:pt x="446" y="2353"/>
                  </a:lnTo>
                  <a:lnTo>
                    <a:pt x="494" y="2414"/>
                  </a:lnTo>
                  <a:lnTo>
                    <a:pt x="546" y="2470"/>
                  </a:lnTo>
                  <a:lnTo>
                    <a:pt x="602" y="2524"/>
                  </a:lnTo>
                  <a:lnTo>
                    <a:pt x="663" y="2572"/>
                  </a:lnTo>
                  <a:lnTo>
                    <a:pt x="727" y="2614"/>
                  </a:lnTo>
                  <a:lnTo>
                    <a:pt x="795" y="2653"/>
                  </a:lnTo>
                  <a:lnTo>
                    <a:pt x="866" y="2687"/>
                  </a:lnTo>
                  <a:lnTo>
                    <a:pt x="939" y="2715"/>
                  </a:lnTo>
                  <a:lnTo>
                    <a:pt x="1015" y="2736"/>
                  </a:lnTo>
                  <a:lnTo>
                    <a:pt x="1094" y="2752"/>
                  </a:lnTo>
                  <a:lnTo>
                    <a:pt x="1174" y="2763"/>
                  </a:lnTo>
                  <a:lnTo>
                    <a:pt x="1256" y="2766"/>
                  </a:lnTo>
                  <a:lnTo>
                    <a:pt x="1339" y="2763"/>
                  </a:lnTo>
                  <a:lnTo>
                    <a:pt x="1419" y="2752"/>
                  </a:lnTo>
                  <a:lnTo>
                    <a:pt x="1498" y="2736"/>
                  </a:lnTo>
                  <a:lnTo>
                    <a:pt x="1574" y="2715"/>
                  </a:lnTo>
                  <a:lnTo>
                    <a:pt x="1647" y="2687"/>
                  </a:lnTo>
                  <a:lnTo>
                    <a:pt x="1718" y="2653"/>
                  </a:lnTo>
                  <a:lnTo>
                    <a:pt x="1786" y="2614"/>
                  </a:lnTo>
                  <a:lnTo>
                    <a:pt x="1850" y="2572"/>
                  </a:lnTo>
                  <a:lnTo>
                    <a:pt x="1911" y="2524"/>
                  </a:lnTo>
                  <a:lnTo>
                    <a:pt x="1967" y="2470"/>
                  </a:lnTo>
                  <a:lnTo>
                    <a:pt x="2019" y="2414"/>
                  </a:lnTo>
                  <a:lnTo>
                    <a:pt x="2067" y="2353"/>
                  </a:lnTo>
                  <a:lnTo>
                    <a:pt x="2111" y="2289"/>
                  </a:lnTo>
                  <a:lnTo>
                    <a:pt x="2149" y="2222"/>
                  </a:lnTo>
                  <a:lnTo>
                    <a:pt x="2182" y="2151"/>
                  </a:lnTo>
                  <a:lnTo>
                    <a:pt x="2210" y="2078"/>
                  </a:lnTo>
                  <a:lnTo>
                    <a:pt x="2233" y="2001"/>
                  </a:lnTo>
                  <a:lnTo>
                    <a:pt x="2249" y="1923"/>
                  </a:lnTo>
                  <a:lnTo>
                    <a:pt x="2258" y="1842"/>
                  </a:lnTo>
                  <a:lnTo>
                    <a:pt x="2261" y="1760"/>
                  </a:lnTo>
                  <a:lnTo>
                    <a:pt x="2258" y="1678"/>
                  </a:lnTo>
                  <a:lnTo>
                    <a:pt x="2249" y="1597"/>
                  </a:lnTo>
                  <a:lnTo>
                    <a:pt x="2233" y="1519"/>
                  </a:lnTo>
                  <a:lnTo>
                    <a:pt x="2210" y="1442"/>
                  </a:lnTo>
                  <a:lnTo>
                    <a:pt x="2182" y="1369"/>
                  </a:lnTo>
                  <a:lnTo>
                    <a:pt x="2149" y="1298"/>
                  </a:lnTo>
                  <a:lnTo>
                    <a:pt x="2111" y="1231"/>
                  </a:lnTo>
                  <a:lnTo>
                    <a:pt x="2067" y="1167"/>
                  </a:lnTo>
                  <a:lnTo>
                    <a:pt x="2019" y="1106"/>
                  </a:lnTo>
                  <a:lnTo>
                    <a:pt x="1967" y="1050"/>
                  </a:lnTo>
                  <a:lnTo>
                    <a:pt x="1911" y="996"/>
                  </a:lnTo>
                  <a:lnTo>
                    <a:pt x="1850" y="948"/>
                  </a:lnTo>
                  <a:lnTo>
                    <a:pt x="1786" y="906"/>
                  </a:lnTo>
                  <a:lnTo>
                    <a:pt x="1718" y="867"/>
                  </a:lnTo>
                  <a:lnTo>
                    <a:pt x="1647" y="833"/>
                  </a:lnTo>
                  <a:lnTo>
                    <a:pt x="1574" y="805"/>
                  </a:lnTo>
                  <a:lnTo>
                    <a:pt x="1498" y="784"/>
                  </a:lnTo>
                  <a:lnTo>
                    <a:pt x="1419" y="768"/>
                  </a:lnTo>
                  <a:lnTo>
                    <a:pt x="1339" y="757"/>
                  </a:lnTo>
                  <a:lnTo>
                    <a:pt x="1256" y="754"/>
                  </a:lnTo>
                  <a:close/>
                  <a:moveTo>
                    <a:pt x="754" y="0"/>
                  </a:moveTo>
                  <a:lnTo>
                    <a:pt x="1759" y="0"/>
                  </a:lnTo>
                  <a:lnTo>
                    <a:pt x="1934" y="702"/>
                  </a:lnTo>
                  <a:lnTo>
                    <a:pt x="2005" y="751"/>
                  </a:lnTo>
                  <a:lnTo>
                    <a:pt x="2073" y="805"/>
                  </a:lnTo>
                  <a:lnTo>
                    <a:pt x="2136" y="863"/>
                  </a:lnTo>
                  <a:lnTo>
                    <a:pt x="2195" y="925"/>
                  </a:lnTo>
                  <a:lnTo>
                    <a:pt x="2250" y="991"/>
                  </a:lnTo>
                  <a:lnTo>
                    <a:pt x="2301" y="1061"/>
                  </a:lnTo>
                  <a:lnTo>
                    <a:pt x="2347" y="1134"/>
                  </a:lnTo>
                  <a:lnTo>
                    <a:pt x="2387" y="1211"/>
                  </a:lnTo>
                  <a:lnTo>
                    <a:pt x="2422" y="1291"/>
                  </a:lnTo>
                  <a:lnTo>
                    <a:pt x="2452" y="1373"/>
                  </a:lnTo>
                  <a:lnTo>
                    <a:pt x="2477" y="1458"/>
                  </a:lnTo>
                  <a:lnTo>
                    <a:pt x="2495" y="1545"/>
                  </a:lnTo>
                  <a:lnTo>
                    <a:pt x="2507" y="1634"/>
                  </a:lnTo>
                  <a:lnTo>
                    <a:pt x="2765" y="1634"/>
                  </a:lnTo>
                  <a:lnTo>
                    <a:pt x="2765" y="1886"/>
                  </a:lnTo>
                  <a:lnTo>
                    <a:pt x="2507" y="1886"/>
                  </a:lnTo>
                  <a:lnTo>
                    <a:pt x="2495" y="1975"/>
                  </a:lnTo>
                  <a:lnTo>
                    <a:pt x="2477" y="2062"/>
                  </a:lnTo>
                  <a:lnTo>
                    <a:pt x="2452" y="2147"/>
                  </a:lnTo>
                  <a:lnTo>
                    <a:pt x="2422" y="2229"/>
                  </a:lnTo>
                  <a:lnTo>
                    <a:pt x="2387" y="2309"/>
                  </a:lnTo>
                  <a:lnTo>
                    <a:pt x="2347" y="2386"/>
                  </a:lnTo>
                  <a:lnTo>
                    <a:pt x="2301" y="2459"/>
                  </a:lnTo>
                  <a:lnTo>
                    <a:pt x="2250" y="2529"/>
                  </a:lnTo>
                  <a:lnTo>
                    <a:pt x="2195" y="2595"/>
                  </a:lnTo>
                  <a:lnTo>
                    <a:pt x="2136" y="2657"/>
                  </a:lnTo>
                  <a:lnTo>
                    <a:pt x="2073" y="2715"/>
                  </a:lnTo>
                  <a:lnTo>
                    <a:pt x="2005" y="2769"/>
                  </a:lnTo>
                  <a:lnTo>
                    <a:pt x="1934" y="2818"/>
                  </a:lnTo>
                  <a:lnTo>
                    <a:pt x="1759" y="3520"/>
                  </a:lnTo>
                  <a:lnTo>
                    <a:pt x="754" y="3520"/>
                  </a:lnTo>
                  <a:lnTo>
                    <a:pt x="578" y="2817"/>
                  </a:lnTo>
                  <a:lnTo>
                    <a:pt x="511" y="2770"/>
                  </a:lnTo>
                  <a:lnTo>
                    <a:pt x="446" y="2719"/>
                  </a:lnTo>
                  <a:lnTo>
                    <a:pt x="385" y="2665"/>
                  </a:lnTo>
                  <a:lnTo>
                    <a:pt x="327" y="2605"/>
                  </a:lnTo>
                  <a:lnTo>
                    <a:pt x="274" y="2543"/>
                  </a:lnTo>
                  <a:lnTo>
                    <a:pt x="225" y="2477"/>
                  </a:lnTo>
                  <a:lnTo>
                    <a:pt x="179" y="2407"/>
                  </a:lnTo>
                  <a:lnTo>
                    <a:pt x="139" y="2335"/>
                  </a:lnTo>
                  <a:lnTo>
                    <a:pt x="103" y="2259"/>
                  </a:lnTo>
                  <a:lnTo>
                    <a:pt x="72" y="2181"/>
                  </a:lnTo>
                  <a:lnTo>
                    <a:pt x="47" y="2101"/>
                  </a:lnTo>
                  <a:lnTo>
                    <a:pt x="27" y="2019"/>
                  </a:lnTo>
                  <a:lnTo>
                    <a:pt x="12" y="1935"/>
                  </a:lnTo>
                  <a:lnTo>
                    <a:pt x="3" y="1849"/>
                  </a:lnTo>
                  <a:lnTo>
                    <a:pt x="0" y="1760"/>
                  </a:lnTo>
                  <a:lnTo>
                    <a:pt x="3" y="1671"/>
                  </a:lnTo>
                  <a:lnTo>
                    <a:pt x="12" y="1585"/>
                  </a:lnTo>
                  <a:lnTo>
                    <a:pt x="27" y="1501"/>
                  </a:lnTo>
                  <a:lnTo>
                    <a:pt x="47" y="1419"/>
                  </a:lnTo>
                  <a:lnTo>
                    <a:pt x="72" y="1339"/>
                  </a:lnTo>
                  <a:lnTo>
                    <a:pt x="103" y="1261"/>
                  </a:lnTo>
                  <a:lnTo>
                    <a:pt x="139" y="1185"/>
                  </a:lnTo>
                  <a:lnTo>
                    <a:pt x="179" y="1113"/>
                  </a:lnTo>
                  <a:lnTo>
                    <a:pt x="225" y="1043"/>
                  </a:lnTo>
                  <a:lnTo>
                    <a:pt x="274" y="977"/>
                  </a:lnTo>
                  <a:lnTo>
                    <a:pt x="327" y="915"/>
                  </a:lnTo>
                  <a:lnTo>
                    <a:pt x="385" y="855"/>
                  </a:lnTo>
                  <a:lnTo>
                    <a:pt x="446" y="801"/>
                  </a:lnTo>
                  <a:lnTo>
                    <a:pt x="511" y="750"/>
                  </a:lnTo>
                  <a:lnTo>
                    <a:pt x="578" y="703"/>
                  </a:lnTo>
                  <a:lnTo>
                    <a:pt x="7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108" name="Freeform 56">
              <a:extLst>
                <a:ext uri="{FF2B5EF4-FFF2-40B4-BE49-F238E27FC236}">
                  <a16:creationId xmlns:a16="http://schemas.microsoft.com/office/drawing/2014/main" id="{2829F53F-7543-4509-AEC2-D52283145C1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4" y="3469"/>
              <a:ext cx="47" cy="107"/>
            </a:xfrm>
            <a:custGeom>
              <a:avLst/>
              <a:gdLst>
                <a:gd name="T0" fmla="*/ 0 w 523"/>
                <a:gd name="T1" fmla="*/ 0 h 1173"/>
                <a:gd name="T2" fmla="*/ 251 w 523"/>
                <a:gd name="T3" fmla="*/ 0 h 1173"/>
                <a:gd name="T4" fmla="*/ 251 w 523"/>
                <a:gd name="T5" fmla="*/ 638 h 1173"/>
                <a:gd name="T6" fmla="*/ 523 w 523"/>
                <a:gd name="T7" fmla="*/ 1031 h 1173"/>
                <a:gd name="T8" fmla="*/ 317 w 523"/>
                <a:gd name="T9" fmla="*/ 1173 h 1173"/>
                <a:gd name="T10" fmla="*/ 0 w 523"/>
                <a:gd name="T11" fmla="*/ 715 h 1173"/>
                <a:gd name="T12" fmla="*/ 0 w 523"/>
                <a:gd name="T13" fmla="*/ 0 h 1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3" h="1173">
                  <a:moveTo>
                    <a:pt x="0" y="0"/>
                  </a:moveTo>
                  <a:lnTo>
                    <a:pt x="251" y="0"/>
                  </a:lnTo>
                  <a:lnTo>
                    <a:pt x="251" y="638"/>
                  </a:lnTo>
                  <a:lnTo>
                    <a:pt x="523" y="1031"/>
                  </a:lnTo>
                  <a:lnTo>
                    <a:pt x="317" y="1173"/>
                  </a:lnTo>
                  <a:lnTo>
                    <a:pt x="0" y="71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</p:grp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8B5B5B31-CB02-45ED-B189-1FEEB5F73B31}"/>
              </a:ext>
            </a:extLst>
          </p:cNvPr>
          <p:cNvSpPr/>
          <p:nvPr/>
        </p:nvSpPr>
        <p:spPr>
          <a:xfrm>
            <a:off x="2026723" y="204670"/>
            <a:ext cx="4279237" cy="470554"/>
          </a:xfrm>
          <a:prstGeom prst="roundRect">
            <a:avLst/>
          </a:prstGeom>
          <a:solidFill>
            <a:srgbClr val="4C8E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_Pro Bold" panose="00000800000000000000" pitchFamily="50" charset="-127"/>
              </a:rPr>
              <a:t>UI003 </a:t>
            </a:r>
            <a:r>
              <a:rPr lang="ko-KR" altLang="en-US" sz="19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_Pro Bold" panose="00000800000000000000" pitchFamily="50" charset="-127"/>
              </a:rPr>
              <a:t>가입 신청 완료하기</a:t>
            </a: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8276A4A1-1313-4F9E-A95B-D68B04352D82}"/>
              </a:ext>
            </a:extLst>
          </p:cNvPr>
          <p:cNvGrpSpPr/>
          <p:nvPr/>
        </p:nvGrpSpPr>
        <p:grpSpPr>
          <a:xfrm>
            <a:off x="197060" y="270770"/>
            <a:ext cx="294251" cy="301924"/>
            <a:chOff x="176545" y="138023"/>
            <a:chExt cx="294251" cy="301924"/>
          </a:xfrm>
        </p:grpSpPr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D44C942B-D862-4E70-80C2-60563C986987}"/>
                </a:ext>
              </a:extLst>
            </p:cNvPr>
            <p:cNvSpPr/>
            <p:nvPr/>
          </p:nvSpPr>
          <p:spPr>
            <a:xfrm>
              <a:off x="176545" y="299097"/>
              <a:ext cx="96203" cy="140850"/>
            </a:xfrm>
            <a:prstGeom prst="roundRect">
              <a:avLst/>
            </a:prstGeom>
            <a:solidFill>
              <a:srgbClr val="FFC5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id="{62B3EA84-ED9B-4D0B-8ED8-5378126EBBEC}"/>
                </a:ext>
              </a:extLst>
            </p:cNvPr>
            <p:cNvSpPr/>
            <p:nvPr/>
          </p:nvSpPr>
          <p:spPr>
            <a:xfrm>
              <a:off x="374593" y="138023"/>
              <a:ext cx="96203" cy="301924"/>
            </a:xfrm>
            <a:prstGeom prst="roundRect">
              <a:avLst/>
            </a:prstGeom>
            <a:solidFill>
              <a:srgbClr val="F27A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BAE6707C-2A04-40F1-AC45-C3D2737604D7}"/>
                </a:ext>
              </a:extLst>
            </p:cNvPr>
            <p:cNvSpPr/>
            <p:nvPr/>
          </p:nvSpPr>
          <p:spPr>
            <a:xfrm>
              <a:off x="275569" y="233729"/>
              <a:ext cx="96203" cy="206218"/>
            </a:xfrm>
            <a:prstGeom prst="roundRect">
              <a:avLst/>
            </a:prstGeom>
            <a:solidFill>
              <a:srgbClr val="FFC5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36CE5068-9368-4053-B583-CEBC89DFCEF0}"/>
              </a:ext>
            </a:extLst>
          </p:cNvPr>
          <p:cNvSpPr txBox="1"/>
          <p:nvPr/>
        </p:nvSpPr>
        <p:spPr>
          <a:xfrm>
            <a:off x="494269" y="244091"/>
            <a:ext cx="9620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목차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E3276D-7195-496E-8730-8E3408930CFA}"/>
              </a:ext>
            </a:extLst>
          </p:cNvPr>
          <p:cNvSpPr txBox="1"/>
          <p:nvPr/>
        </p:nvSpPr>
        <p:spPr>
          <a:xfrm>
            <a:off x="8083544" y="532016"/>
            <a:ext cx="34726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고객 요구사항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608C40-7F79-46F8-98C4-EB4C3F247584}"/>
              </a:ext>
            </a:extLst>
          </p:cNvPr>
          <p:cNvSpPr txBox="1"/>
          <p:nvPr/>
        </p:nvSpPr>
        <p:spPr>
          <a:xfrm>
            <a:off x="7720255" y="1622105"/>
            <a:ext cx="408811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b="1" dirty="0"/>
              <a:t>닉네임 중복 체크를 통과해야 한다</a:t>
            </a:r>
            <a:r>
              <a:rPr lang="en-US" altLang="ko-KR" b="1" dirty="0"/>
              <a:t>.</a:t>
            </a:r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r>
              <a:rPr lang="ko-KR" altLang="en-US" b="1" dirty="0"/>
              <a:t>가입 신청 완료 버튼을 클릭하면 가입 신청 완료</a:t>
            </a:r>
            <a:r>
              <a:rPr lang="en-US" altLang="ko-KR" b="1" dirty="0"/>
              <a:t>! </a:t>
            </a:r>
            <a:r>
              <a:rPr lang="ko-KR" altLang="en-US" b="1" dirty="0"/>
              <a:t>메시지를 출력한다</a:t>
            </a:r>
            <a:endParaRPr lang="en-US" altLang="ko-KR" b="1" dirty="0"/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r>
              <a:rPr lang="ko-KR" altLang="en-US" b="1" dirty="0"/>
              <a:t>가입 신청 완료 시 가입 화면 이전 상태</a:t>
            </a:r>
            <a:r>
              <a:rPr lang="en-US" altLang="ko-KR" b="1" dirty="0"/>
              <a:t>, </a:t>
            </a:r>
            <a:r>
              <a:rPr lang="ko-KR" altLang="en-US" b="1" dirty="0"/>
              <a:t>그룹 목록 화면을 출력한다</a:t>
            </a:r>
            <a:r>
              <a:rPr lang="en-US" altLang="ko-KR" b="1" dirty="0"/>
              <a:t>.</a:t>
            </a:r>
          </a:p>
        </p:txBody>
      </p:sp>
      <p:pic>
        <p:nvPicPr>
          <p:cNvPr id="3074" name="Picture 2" descr="가입완료알림">
            <a:extLst>
              <a:ext uri="{FF2B5EF4-FFF2-40B4-BE49-F238E27FC236}">
                <a16:creationId xmlns:a16="http://schemas.microsoft.com/office/drawing/2014/main" id="{E9388173-4600-42D7-A68A-8BF9972285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6378" y="770726"/>
            <a:ext cx="3472699" cy="5109812"/>
          </a:xfrm>
          <a:prstGeom prst="rect">
            <a:avLst/>
          </a:prstGeom>
          <a:noFill/>
          <a:ln w="9525">
            <a:solidFill>
              <a:schemeClr val="bg1">
                <a:lumMod val="9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74635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직사각형 67">
            <a:extLst>
              <a:ext uri="{FF2B5EF4-FFF2-40B4-BE49-F238E27FC236}">
                <a16:creationId xmlns:a16="http://schemas.microsoft.com/office/drawing/2014/main" id="{9E06FC4E-F3D2-4B95-B866-D2C4DA928376}"/>
              </a:ext>
            </a:extLst>
          </p:cNvPr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17A3C29A-BF5F-42AB-94A7-23AA9335BF03}"/>
              </a:ext>
            </a:extLst>
          </p:cNvPr>
          <p:cNvGrpSpPr/>
          <p:nvPr/>
        </p:nvGrpSpPr>
        <p:grpSpPr>
          <a:xfrm>
            <a:off x="191784" y="770726"/>
            <a:ext cx="1672160" cy="400110"/>
            <a:chOff x="957835" y="1656394"/>
            <a:chExt cx="1672160" cy="400110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8EB3F8C3-C72C-4EEC-87B3-2AC07C486A91}"/>
                </a:ext>
              </a:extLst>
            </p:cNvPr>
            <p:cNvSpPr/>
            <p:nvPr/>
          </p:nvSpPr>
          <p:spPr>
            <a:xfrm>
              <a:off x="957835" y="1740218"/>
              <a:ext cx="1148285" cy="262187"/>
            </a:xfrm>
            <a:prstGeom prst="roundRect">
              <a:avLst/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프로그램 정의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CC849AD-903B-4456-ACF2-E2C808C5C41F}"/>
                </a:ext>
              </a:extLst>
            </p:cNvPr>
            <p:cNvSpPr txBox="1"/>
            <p:nvPr/>
          </p:nvSpPr>
          <p:spPr>
            <a:xfrm>
              <a:off x="2106120" y="1656394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1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8D009C41-45E1-42AA-934E-A7802513EF3A}"/>
              </a:ext>
            </a:extLst>
          </p:cNvPr>
          <p:cNvCxnSpPr>
            <a:cxnSpLocks/>
          </p:cNvCxnSpPr>
          <p:nvPr/>
        </p:nvCxnSpPr>
        <p:spPr>
          <a:xfrm>
            <a:off x="191785" y="1238407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F31DED3E-9E96-475B-9616-5265A1014227}"/>
              </a:ext>
            </a:extLst>
          </p:cNvPr>
          <p:cNvGrpSpPr/>
          <p:nvPr/>
        </p:nvGrpSpPr>
        <p:grpSpPr>
          <a:xfrm>
            <a:off x="191784" y="1385956"/>
            <a:ext cx="1670645" cy="400110"/>
            <a:chOff x="957835" y="1640753"/>
            <a:chExt cx="1670645" cy="400110"/>
          </a:xfrm>
        </p:grpSpPr>
        <p:sp>
          <p:nvSpPr>
            <p:cNvPr id="70" name="사각형: 둥근 모서리 69">
              <a:extLst>
                <a:ext uri="{FF2B5EF4-FFF2-40B4-BE49-F238E27FC236}">
                  <a16:creationId xmlns:a16="http://schemas.microsoft.com/office/drawing/2014/main" id="{FA8B5BED-ED24-4490-B81B-8FC5998EED3D}"/>
                </a:ext>
              </a:extLst>
            </p:cNvPr>
            <p:cNvSpPr/>
            <p:nvPr/>
          </p:nvSpPr>
          <p:spPr>
            <a:xfrm>
              <a:off x="957835" y="1677142"/>
              <a:ext cx="1146770" cy="284788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유스케이스</a:t>
              </a:r>
              <a:r>
                <a:rPr lang="ko-KR" altLang="en-US" sz="1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 모델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8F5E84DE-2D4D-4233-9340-7D2F2F75D781}"/>
                </a:ext>
              </a:extLst>
            </p:cNvPr>
            <p:cNvSpPr txBox="1"/>
            <p:nvPr/>
          </p:nvSpPr>
          <p:spPr>
            <a:xfrm>
              <a:off x="2104605" y="1640753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2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A9BE7FEA-026F-4DAC-B589-71381B2DBCC4}"/>
              </a:ext>
            </a:extLst>
          </p:cNvPr>
          <p:cNvCxnSpPr>
            <a:cxnSpLocks/>
          </p:cNvCxnSpPr>
          <p:nvPr/>
        </p:nvCxnSpPr>
        <p:spPr>
          <a:xfrm>
            <a:off x="191785" y="1869278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D4ED21D7-3CA9-44E1-91C1-489B901DD52A}"/>
              </a:ext>
            </a:extLst>
          </p:cNvPr>
          <p:cNvGrpSpPr/>
          <p:nvPr/>
        </p:nvGrpSpPr>
        <p:grpSpPr>
          <a:xfrm>
            <a:off x="210835" y="1970822"/>
            <a:ext cx="1487567" cy="400110"/>
            <a:chOff x="1001679" y="1641339"/>
            <a:chExt cx="1487567" cy="400110"/>
          </a:xfrm>
        </p:grpSpPr>
        <p:sp>
          <p:nvSpPr>
            <p:cNvPr id="79" name="사각형: 둥근 모서리 78">
              <a:extLst>
                <a:ext uri="{FF2B5EF4-FFF2-40B4-BE49-F238E27FC236}">
                  <a16:creationId xmlns:a16="http://schemas.microsoft.com/office/drawing/2014/main" id="{38A51601-C0F7-4282-81D3-AC514850E5D4}"/>
                </a:ext>
              </a:extLst>
            </p:cNvPr>
            <p:cNvSpPr/>
            <p:nvPr/>
          </p:nvSpPr>
          <p:spPr>
            <a:xfrm>
              <a:off x="1001679" y="1689240"/>
              <a:ext cx="1018026" cy="272415"/>
            </a:xfrm>
            <a:prstGeom prst="roundRect">
              <a:avLst/>
            </a:prstGeom>
            <a:solidFill>
              <a:srgbClr val="4C8EF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화면 기술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54FB68F4-E942-4BBB-B49A-EDC6702289F7}"/>
                </a:ext>
              </a:extLst>
            </p:cNvPr>
            <p:cNvSpPr txBox="1"/>
            <p:nvPr/>
          </p:nvSpPr>
          <p:spPr>
            <a:xfrm>
              <a:off x="2128150" y="1641339"/>
              <a:ext cx="36109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3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7DCF6FED-9C05-4FF7-BF28-0CB8BBB278AE}"/>
              </a:ext>
            </a:extLst>
          </p:cNvPr>
          <p:cNvCxnSpPr>
            <a:cxnSpLocks/>
          </p:cNvCxnSpPr>
          <p:nvPr/>
        </p:nvCxnSpPr>
        <p:spPr>
          <a:xfrm>
            <a:off x="191785" y="2440583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54033F7A-98B3-46A2-AAE3-DE21D9F0B4C4}"/>
              </a:ext>
            </a:extLst>
          </p:cNvPr>
          <p:cNvGrpSpPr/>
          <p:nvPr/>
        </p:nvGrpSpPr>
        <p:grpSpPr>
          <a:xfrm>
            <a:off x="210835" y="2542126"/>
            <a:ext cx="1655968" cy="400110"/>
            <a:chOff x="957836" y="1671488"/>
            <a:chExt cx="1655968" cy="400110"/>
          </a:xfrm>
        </p:grpSpPr>
        <p:sp>
          <p:nvSpPr>
            <p:cNvPr id="83" name="사각형: 둥근 모서리 82">
              <a:extLst>
                <a:ext uri="{FF2B5EF4-FFF2-40B4-BE49-F238E27FC236}">
                  <a16:creationId xmlns:a16="http://schemas.microsoft.com/office/drawing/2014/main" id="{FB30E81D-C777-42B6-8492-8B0613C06D27}"/>
                </a:ext>
              </a:extLst>
            </p:cNvPr>
            <p:cNvSpPr/>
            <p:nvPr/>
          </p:nvSpPr>
          <p:spPr>
            <a:xfrm>
              <a:off x="957836" y="1740218"/>
              <a:ext cx="1018026" cy="272415"/>
            </a:xfrm>
            <a:prstGeom prst="roundRect">
              <a:avLst/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err="1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비기능</a:t>
              </a:r>
              <a:endParaRPr lang="ko-KR" altLang="en-US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CF2C0B9F-B183-4151-AC56-0C5F0C9D6822}"/>
                </a:ext>
              </a:extLst>
            </p:cNvPr>
            <p:cNvSpPr txBox="1"/>
            <p:nvPr/>
          </p:nvSpPr>
          <p:spPr>
            <a:xfrm>
              <a:off x="2089929" y="1671488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4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E68E2337-6FEB-4528-B31D-BA8E1196AFB8}"/>
              </a:ext>
            </a:extLst>
          </p:cNvPr>
          <p:cNvCxnSpPr>
            <a:cxnSpLocks/>
          </p:cNvCxnSpPr>
          <p:nvPr/>
        </p:nvCxnSpPr>
        <p:spPr>
          <a:xfrm>
            <a:off x="190498" y="2971405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Freeform 50">
            <a:extLst>
              <a:ext uri="{FF2B5EF4-FFF2-40B4-BE49-F238E27FC236}">
                <a16:creationId xmlns:a16="http://schemas.microsoft.com/office/drawing/2014/main" id="{71C6181F-D2E5-454C-8B3E-DBDA24BC58F6}"/>
              </a:ext>
            </a:extLst>
          </p:cNvPr>
          <p:cNvSpPr>
            <a:spLocks noEditPoints="1"/>
          </p:cNvSpPr>
          <p:nvPr/>
        </p:nvSpPr>
        <p:spPr bwMode="auto">
          <a:xfrm>
            <a:off x="5022064" y="3203181"/>
            <a:ext cx="546100" cy="409575"/>
          </a:xfrm>
          <a:custGeom>
            <a:avLst/>
            <a:gdLst>
              <a:gd name="T0" fmla="*/ 1538 w 3440"/>
              <a:gd name="T1" fmla="*/ 2290 h 2581"/>
              <a:gd name="T2" fmla="*/ 1593 w 3440"/>
              <a:gd name="T3" fmla="*/ 2278 h 2581"/>
              <a:gd name="T4" fmla="*/ 2939 w 3440"/>
              <a:gd name="T5" fmla="*/ 288 h 2581"/>
              <a:gd name="T6" fmla="*/ 2889 w 3440"/>
              <a:gd name="T7" fmla="*/ 332 h 2581"/>
              <a:gd name="T8" fmla="*/ 2829 w 3440"/>
              <a:gd name="T9" fmla="*/ 467 h 2581"/>
              <a:gd name="T10" fmla="*/ 2773 w 3440"/>
              <a:gd name="T11" fmla="*/ 690 h 2581"/>
              <a:gd name="T12" fmla="*/ 2733 w 3440"/>
              <a:gd name="T13" fmla="*/ 1001 h 2581"/>
              <a:gd name="T14" fmla="*/ 2725 w 3440"/>
              <a:gd name="T15" fmla="*/ 1393 h 2581"/>
              <a:gd name="T16" fmla="*/ 2750 w 3440"/>
              <a:gd name="T17" fmla="*/ 1746 h 2581"/>
              <a:gd name="T18" fmla="*/ 2800 w 3440"/>
              <a:gd name="T19" fmla="*/ 2013 h 2581"/>
              <a:gd name="T20" fmla="*/ 2859 w 3440"/>
              <a:gd name="T21" fmla="*/ 2192 h 2581"/>
              <a:gd name="T22" fmla="*/ 2916 w 3440"/>
              <a:gd name="T23" fmla="*/ 2283 h 2581"/>
              <a:gd name="T24" fmla="*/ 2962 w 3440"/>
              <a:gd name="T25" fmla="*/ 2283 h 2581"/>
              <a:gd name="T26" fmla="*/ 3018 w 3440"/>
              <a:gd name="T27" fmla="*/ 2192 h 2581"/>
              <a:gd name="T28" fmla="*/ 3077 w 3440"/>
              <a:gd name="T29" fmla="*/ 2013 h 2581"/>
              <a:gd name="T30" fmla="*/ 3126 w 3440"/>
              <a:gd name="T31" fmla="*/ 1746 h 2581"/>
              <a:gd name="T32" fmla="*/ 3152 w 3440"/>
              <a:gd name="T33" fmla="*/ 1393 h 2581"/>
              <a:gd name="T34" fmla="*/ 3143 w 3440"/>
              <a:gd name="T35" fmla="*/ 1001 h 2581"/>
              <a:gd name="T36" fmla="*/ 3104 w 3440"/>
              <a:gd name="T37" fmla="*/ 690 h 2581"/>
              <a:gd name="T38" fmla="*/ 3048 w 3440"/>
              <a:gd name="T39" fmla="*/ 467 h 2581"/>
              <a:gd name="T40" fmla="*/ 2989 w 3440"/>
              <a:gd name="T41" fmla="*/ 332 h 2581"/>
              <a:gd name="T42" fmla="*/ 2939 w 3440"/>
              <a:gd name="T43" fmla="*/ 288 h 2581"/>
              <a:gd name="T44" fmla="*/ 3049 w 3440"/>
              <a:gd name="T45" fmla="*/ 28 h 2581"/>
              <a:gd name="T46" fmla="*/ 3176 w 3440"/>
              <a:gd name="T47" fmla="*/ 142 h 2581"/>
              <a:gd name="T48" fmla="*/ 3279 w 3440"/>
              <a:gd name="T49" fmla="*/ 326 h 2581"/>
              <a:gd name="T50" fmla="*/ 3358 w 3440"/>
              <a:gd name="T51" fmla="*/ 566 h 2581"/>
              <a:gd name="T52" fmla="*/ 3410 w 3440"/>
              <a:gd name="T53" fmla="*/ 843 h 2581"/>
              <a:gd name="T54" fmla="*/ 3437 w 3440"/>
              <a:gd name="T55" fmla="*/ 1140 h 2581"/>
              <a:gd name="T56" fmla="*/ 3437 w 3440"/>
              <a:gd name="T57" fmla="*/ 1441 h 2581"/>
              <a:gd name="T58" fmla="*/ 3410 w 3440"/>
              <a:gd name="T59" fmla="*/ 1738 h 2581"/>
              <a:gd name="T60" fmla="*/ 3358 w 3440"/>
              <a:gd name="T61" fmla="*/ 2015 h 2581"/>
              <a:gd name="T62" fmla="*/ 3279 w 3440"/>
              <a:gd name="T63" fmla="*/ 2255 h 2581"/>
              <a:gd name="T64" fmla="*/ 3176 w 3440"/>
              <a:gd name="T65" fmla="*/ 2439 h 2581"/>
              <a:gd name="T66" fmla="*/ 3049 w 3440"/>
              <a:gd name="T67" fmla="*/ 2553 h 2581"/>
              <a:gd name="T68" fmla="*/ 2903 w 3440"/>
              <a:gd name="T69" fmla="*/ 2578 h 2581"/>
              <a:gd name="T70" fmla="*/ 2775 w 3440"/>
              <a:gd name="T71" fmla="*/ 2517 h 2581"/>
              <a:gd name="T72" fmla="*/ 1968 w 3440"/>
              <a:gd name="T73" fmla="*/ 2172 h 2581"/>
              <a:gd name="T74" fmla="*/ 1780 w 3440"/>
              <a:gd name="T75" fmla="*/ 2494 h 2581"/>
              <a:gd name="T76" fmla="*/ 1637 w 3440"/>
              <a:gd name="T77" fmla="*/ 2571 h 2581"/>
              <a:gd name="T78" fmla="*/ 1472 w 3440"/>
              <a:gd name="T79" fmla="*/ 2570 h 2581"/>
              <a:gd name="T80" fmla="*/ 834 w 3440"/>
              <a:gd name="T81" fmla="*/ 2307 h 2581"/>
              <a:gd name="T82" fmla="*/ 740 w 3440"/>
              <a:gd name="T83" fmla="*/ 2186 h 2581"/>
              <a:gd name="T84" fmla="*/ 719 w 3440"/>
              <a:gd name="T85" fmla="*/ 2030 h 2581"/>
              <a:gd name="T86" fmla="*/ 843 w 3440"/>
              <a:gd name="T87" fmla="*/ 1777 h 2581"/>
              <a:gd name="T88" fmla="*/ 337 w 3440"/>
              <a:gd name="T89" fmla="*/ 1696 h 2581"/>
              <a:gd name="T90" fmla="*/ 219 w 3440"/>
              <a:gd name="T91" fmla="*/ 1717 h 2581"/>
              <a:gd name="T92" fmla="*/ 105 w 3440"/>
              <a:gd name="T93" fmla="*/ 1646 h 2581"/>
              <a:gd name="T94" fmla="*/ 28 w 3440"/>
              <a:gd name="T95" fmla="*/ 1496 h 2581"/>
              <a:gd name="T96" fmla="*/ 0 w 3440"/>
              <a:gd name="T97" fmla="*/ 1290 h 2581"/>
              <a:gd name="T98" fmla="*/ 28 w 3440"/>
              <a:gd name="T99" fmla="*/ 1085 h 2581"/>
              <a:gd name="T100" fmla="*/ 105 w 3440"/>
              <a:gd name="T101" fmla="*/ 935 h 2581"/>
              <a:gd name="T102" fmla="*/ 219 w 3440"/>
              <a:gd name="T103" fmla="*/ 864 h 2581"/>
              <a:gd name="T104" fmla="*/ 337 w 3440"/>
              <a:gd name="T105" fmla="*/ 885 h 2581"/>
              <a:gd name="T106" fmla="*/ 2693 w 3440"/>
              <a:gd name="T107" fmla="*/ 154 h 2581"/>
              <a:gd name="T108" fmla="*/ 2805 w 3440"/>
              <a:gd name="T109" fmla="*/ 42 h 2581"/>
              <a:gd name="T110" fmla="*/ 2939 w 3440"/>
              <a:gd name="T111" fmla="*/ 0 h 25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3440" h="2581">
                <a:moveTo>
                  <a:pt x="1119" y="1874"/>
                </a:moveTo>
                <a:lnTo>
                  <a:pt x="1005" y="2064"/>
                </a:lnTo>
                <a:lnTo>
                  <a:pt x="1010" y="2080"/>
                </a:lnTo>
                <a:lnTo>
                  <a:pt x="1538" y="2290"/>
                </a:lnTo>
                <a:lnTo>
                  <a:pt x="1551" y="2293"/>
                </a:lnTo>
                <a:lnTo>
                  <a:pt x="1567" y="2292"/>
                </a:lnTo>
                <a:lnTo>
                  <a:pt x="1580" y="2287"/>
                </a:lnTo>
                <a:lnTo>
                  <a:pt x="1593" y="2278"/>
                </a:lnTo>
                <a:lnTo>
                  <a:pt x="1601" y="2266"/>
                </a:lnTo>
                <a:lnTo>
                  <a:pt x="1696" y="2076"/>
                </a:lnTo>
                <a:lnTo>
                  <a:pt x="1119" y="1874"/>
                </a:lnTo>
                <a:close/>
                <a:moveTo>
                  <a:pt x="2939" y="288"/>
                </a:moveTo>
                <a:lnTo>
                  <a:pt x="2927" y="290"/>
                </a:lnTo>
                <a:lnTo>
                  <a:pt x="2916" y="298"/>
                </a:lnTo>
                <a:lnTo>
                  <a:pt x="2902" y="313"/>
                </a:lnTo>
                <a:lnTo>
                  <a:pt x="2889" y="332"/>
                </a:lnTo>
                <a:lnTo>
                  <a:pt x="2874" y="358"/>
                </a:lnTo>
                <a:lnTo>
                  <a:pt x="2859" y="389"/>
                </a:lnTo>
                <a:lnTo>
                  <a:pt x="2844" y="425"/>
                </a:lnTo>
                <a:lnTo>
                  <a:pt x="2829" y="467"/>
                </a:lnTo>
                <a:lnTo>
                  <a:pt x="2814" y="515"/>
                </a:lnTo>
                <a:lnTo>
                  <a:pt x="2800" y="568"/>
                </a:lnTo>
                <a:lnTo>
                  <a:pt x="2785" y="626"/>
                </a:lnTo>
                <a:lnTo>
                  <a:pt x="2773" y="690"/>
                </a:lnTo>
                <a:lnTo>
                  <a:pt x="2761" y="760"/>
                </a:lnTo>
                <a:lnTo>
                  <a:pt x="2750" y="835"/>
                </a:lnTo>
                <a:lnTo>
                  <a:pt x="2742" y="915"/>
                </a:lnTo>
                <a:lnTo>
                  <a:pt x="2733" y="1001"/>
                </a:lnTo>
                <a:lnTo>
                  <a:pt x="2728" y="1092"/>
                </a:lnTo>
                <a:lnTo>
                  <a:pt x="2725" y="1188"/>
                </a:lnTo>
                <a:lnTo>
                  <a:pt x="2723" y="1290"/>
                </a:lnTo>
                <a:lnTo>
                  <a:pt x="2725" y="1393"/>
                </a:lnTo>
                <a:lnTo>
                  <a:pt x="2728" y="1489"/>
                </a:lnTo>
                <a:lnTo>
                  <a:pt x="2733" y="1580"/>
                </a:lnTo>
                <a:lnTo>
                  <a:pt x="2742" y="1666"/>
                </a:lnTo>
                <a:lnTo>
                  <a:pt x="2750" y="1746"/>
                </a:lnTo>
                <a:lnTo>
                  <a:pt x="2761" y="1821"/>
                </a:lnTo>
                <a:lnTo>
                  <a:pt x="2773" y="1891"/>
                </a:lnTo>
                <a:lnTo>
                  <a:pt x="2785" y="1955"/>
                </a:lnTo>
                <a:lnTo>
                  <a:pt x="2800" y="2013"/>
                </a:lnTo>
                <a:lnTo>
                  <a:pt x="2814" y="2066"/>
                </a:lnTo>
                <a:lnTo>
                  <a:pt x="2829" y="2114"/>
                </a:lnTo>
                <a:lnTo>
                  <a:pt x="2844" y="2156"/>
                </a:lnTo>
                <a:lnTo>
                  <a:pt x="2859" y="2192"/>
                </a:lnTo>
                <a:lnTo>
                  <a:pt x="2874" y="2223"/>
                </a:lnTo>
                <a:lnTo>
                  <a:pt x="2889" y="2248"/>
                </a:lnTo>
                <a:lnTo>
                  <a:pt x="2902" y="2268"/>
                </a:lnTo>
                <a:lnTo>
                  <a:pt x="2916" y="2283"/>
                </a:lnTo>
                <a:lnTo>
                  <a:pt x="2927" y="2291"/>
                </a:lnTo>
                <a:lnTo>
                  <a:pt x="2939" y="2293"/>
                </a:lnTo>
                <a:lnTo>
                  <a:pt x="2949" y="2291"/>
                </a:lnTo>
                <a:lnTo>
                  <a:pt x="2962" y="2283"/>
                </a:lnTo>
                <a:lnTo>
                  <a:pt x="2974" y="2268"/>
                </a:lnTo>
                <a:lnTo>
                  <a:pt x="2989" y="2248"/>
                </a:lnTo>
                <a:lnTo>
                  <a:pt x="3003" y="2223"/>
                </a:lnTo>
                <a:lnTo>
                  <a:pt x="3018" y="2192"/>
                </a:lnTo>
                <a:lnTo>
                  <a:pt x="3032" y="2156"/>
                </a:lnTo>
                <a:lnTo>
                  <a:pt x="3048" y="2114"/>
                </a:lnTo>
                <a:lnTo>
                  <a:pt x="3063" y="2066"/>
                </a:lnTo>
                <a:lnTo>
                  <a:pt x="3077" y="2013"/>
                </a:lnTo>
                <a:lnTo>
                  <a:pt x="3091" y="1955"/>
                </a:lnTo>
                <a:lnTo>
                  <a:pt x="3104" y="1891"/>
                </a:lnTo>
                <a:lnTo>
                  <a:pt x="3116" y="1821"/>
                </a:lnTo>
                <a:lnTo>
                  <a:pt x="3126" y="1746"/>
                </a:lnTo>
                <a:lnTo>
                  <a:pt x="3136" y="1666"/>
                </a:lnTo>
                <a:lnTo>
                  <a:pt x="3143" y="1580"/>
                </a:lnTo>
                <a:lnTo>
                  <a:pt x="3148" y="1489"/>
                </a:lnTo>
                <a:lnTo>
                  <a:pt x="3152" y="1393"/>
                </a:lnTo>
                <a:lnTo>
                  <a:pt x="3153" y="1290"/>
                </a:lnTo>
                <a:lnTo>
                  <a:pt x="3152" y="1188"/>
                </a:lnTo>
                <a:lnTo>
                  <a:pt x="3148" y="1092"/>
                </a:lnTo>
                <a:lnTo>
                  <a:pt x="3143" y="1001"/>
                </a:lnTo>
                <a:lnTo>
                  <a:pt x="3136" y="915"/>
                </a:lnTo>
                <a:lnTo>
                  <a:pt x="3126" y="835"/>
                </a:lnTo>
                <a:lnTo>
                  <a:pt x="3116" y="760"/>
                </a:lnTo>
                <a:lnTo>
                  <a:pt x="3104" y="690"/>
                </a:lnTo>
                <a:lnTo>
                  <a:pt x="3091" y="626"/>
                </a:lnTo>
                <a:lnTo>
                  <a:pt x="3077" y="568"/>
                </a:lnTo>
                <a:lnTo>
                  <a:pt x="3063" y="515"/>
                </a:lnTo>
                <a:lnTo>
                  <a:pt x="3048" y="467"/>
                </a:lnTo>
                <a:lnTo>
                  <a:pt x="3032" y="425"/>
                </a:lnTo>
                <a:lnTo>
                  <a:pt x="3018" y="389"/>
                </a:lnTo>
                <a:lnTo>
                  <a:pt x="3003" y="358"/>
                </a:lnTo>
                <a:lnTo>
                  <a:pt x="2989" y="332"/>
                </a:lnTo>
                <a:lnTo>
                  <a:pt x="2974" y="313"/>
                </a:lnTo>
                <a:lnTo>
                  <a:pt x="2962" y="298"/>
                </a:lnTo>
                <a:lnTo>
                  <a:pt x="2949" y="290"/>
                </a:lnTo>
                <a:lnTo>
                  <a:pt x="2939" y="288"/>
                </a:lnTo>
                <a:close/>
                <a:moveTo>
                  <a:pt x="2939" y="0"/>
                </a:moveTo>
                <a:lnTo>
                  <a:pt x="2977" y="4"/>
                </a:lnTo>
                <a:lnTo>
                  <a:pt x="3014" y="12"/>
                </a:lnTo>
                <a:lnTo>
                  <a:pt x="3049" y="28"/>
                </a:lnTo>
                <a:lnTo>
                  <a:pt x="3083" y="49"/>
                </a:lnTo>
                <a:lnTo>
                  <a:pt x="3116" y="75"/>
                </a:lnTo>
                <a:lnTo>
                  <a:pt x="3147" y="105"/>
                </a:lnTo>
                <a:lnTo>
                  <a:pt x="3176" y="142"/>
                </a:lnTo>
                <a:lnTo>
                  <a:pt x="3204" y="181"/>
                </a:lnTo>
                <a:lnTo>
                  <a:pt x="3230" y="226"/>
                </a:lnTo>
                <a:lnTo>
                  <a:pt x="3255" y="274"/>
                </a:lnTo>
                <a:lnTo>
                  <a:pt x="3279" y="326"/>
                </a:lnTo>
                <a:lnTo>
                  <a:pt x="3301" y="383"/>
                </a:lnTo>
                <a:lnTo>
                  <a:pt x="3321" y="441"/>
                </a:lnTo>
                <a:lnTo>
                  <a:pt x="3340" y="502"/>
                </a:lnTo>
                <a:lnTo>
                  <a:pt x="3358" y="566"/>
                </a:lnTo>
                <a:lnTo>
                  <a:pt x="3373" y="633"/>
                </a:lnTo>
                <a:lnTo>
                  <a:pt x="3387" y="702"/>
                </a:lnTo>
                <a:lnTo>
                  <a:pt x="3399" y="771"/>
                </a:lnTo>
                <a:lnTo>
                  <a:pt x="3410" y="843"/>
                </a:lnTo>
                <a:lnTo>
                  <a:pt x="3419" y="916"/>
                </a:lnTo>
                <a:lnTo>
                  <a:pt x="3426" y="990"/>
                </a:lnTo>
                <a:lnTo>
                  <a:pt x="3433" y="1065"/>
                </a:lnTo>
                <a:lnTo>
                  <a:pt x="3437" y="1140"/>
                </a:lnTo>
                <a:lnTo>
                  <a:pt x="3439" y="1215"/>
                </a:lnTo>
                <a:lnTo>
                  <a:pt x="3440" y="1290"/>
                </a:lnTo>
                <a:lnTo>
                  <a:pt x="3439" y="1366"/>
                </a:lnTo>
                <a:lnTo>
                  <a:pt x="3437" y="1441"/>
                </a:lnTo>
                <a:lnTo>
                  <a:pt x="3433" y="1516"/>
                </a:lnTo>
                <a:lnTo>
                  <a:pt x="3426" y="1591"/>
                </a:lnTo>
                <a:lnTo>
                  <a:pt x="3419" y="1665"/>
                </a:lnTo>
                <a:lnTo>
                  <a:pt x="3410" y="1738"/>
                </a:lnTo>
                <a:lnTo>
                  <a:pt x="3399" y="1810"/>
                </a:lnTo>
                <a:lnTo>
                  <a:pt x="3387" y="1879"/>
                </a:lnTo>
                <a:lnTo>
                  <a:pt x="3373" y="1948"/>
                </a:lnTo>
                <a:lnTo>
                  <a:pt x="3358" y="2015"/>
                </a:lnTo>
                <a:lnTo>
                  <a:pt x="3340" y="2079"/>
                </a:lnTo>
                <a:lnTo>
                  <a:pt x="3321" y="2140"/>
                </a:lnTo>
                <a:lnTo>
                  <a:pt x="3301" y="2198"/>
                </a:lnTo>
                <a:lnTo>
                  <a:pt x="3279" y="2255"/>
                </a:lnTo>
                <a:lnTo>
                  <a:pt x="3255" y="2307"/>
                </a:lnTo>
                <a:lnTo>
                  <a:pt x="3230" y="2355"/>
                </a:lnTo>
                <a:lnTo>
                  <a:pt x="3204" y="2400"/>
                </a:lnTo>
                <a:lnTo>
                  <a:pt x="3176" y="2439"/>
                </a:lnTo>
                <a:lnTo>
                  <a:pt x="3147" y="2476"/>
                </a:lnTo>
                <a:lnTo>
                  <a:pt x="3116" y="2506"/>
                </a:lnTo>
                <a:lnTo>
                  <a:pt x="3083" y="2532"/>
                </a:lnTo>
                <a:lnTo>
                  <a:pt x="3049" y="2553"/>
                </a:lnTo>
                <a:lnTo>
                  <a:pt x="3014" y="2568"/>
                </a:lnTo>
                <a:lnTo>
                  <a:pt x="2977" y="2577"/>
                </a:lnTo>
                <a:lnTo>
                  <a:pt x="2939" y="2581"/>
                </a:lnTo>
                <a:lnTo>
                  <a:pt x="2903" y="2578"/>
                </a:lnTo>
                <a:lnTo>
                  <a:pt x="2870" y="2570"/>
                </a:lnTo>
                <a:lnTo>
                  <a:pt x="2836" y="2557"/>
                </a:lnTo>
                <a:lnTo>
                  <a:pt x="2805" y="2539"/>
                </a:lnTo>
                <a:lnTo>
                  <a:pt x="2775" y="2517"/>
                </a:lnTo>
                <a:lnTo>
                  <a:pt x="2746" y="2491"/>
                </a:lnTo>
                <a:lnTo>
                  <a:pt x="2719" y="2461"/>
                </a:lnTo>
                <a:lnTo>
                  <a:pt x="2693" y="2427"/>
                </a:lnTo>
                <a:lnTo>
                  <a:pt x="1968" y="2172"/>
                </a:lnTo>
                <a:lnTo>
                  <a:pt x="1858" y="2394"/>
                </a:lnTo>
                <a:lnTo>
                  <a:pt x="1836" y="2431"/>
                </a:lnTo>
                <a:lnTo>
                  <a:pt x="1810" y="2465"/>
                </a:lnTo>
                <a:lnTo>
                  <a:pt x="1780" y="2494"/>
                </a:lnTo>
                <a:lnTo>
                  <a:pt x="1748" y="2519"/>
                </a:lnTo>
                <a:lnTo>
                  <a:pt x="1713" y="2541"/>
                </a:lnTo>
                <a:lnTo>
                  <a:pt x="1675" y="2558"/>
                </a:lnTo>
                <a:lnTo>
                  <a:pt x="1637" y="2571"/>
                </a:lnTo>
                <a:lnTo>
                  <a:pt x="1596" y="2578"/>
                </a:lnTo>
                <a:lnTo>
                  <a:pt x="1554" y="2580"/>
                </a:lnTo>
                <a:lnTo>
                  <a:pt x="1513" y="2578"/>
                </a:lnTo>
                <a:lnTo>
                  <a:pt x="1472" y="2570"/>
                </a:lnTo>
                <a:lnTo>
                  <a:pt x="1431" y="2556"/>
                </a:lnTo>
                <a:lnTo>
                  <a:pt x="904" y="2345"/>
                </a:lnTo>
                <a:lnTo>
                  <a:pt x="867" y="2328"/>
                </a:lnTo>
                <a:lnTo>
                  <a:pt x="834" y="2307"/>
                </a:lnTo>
                <a:lnTo>
                  <a:pt x="805" y="2281"/>
                </a:lnTo>
                <a:lnTo>
                  <a:pt x="779" y="2252"/>
                </a:lnTo>
                <a:lnTo>
                  <a:pt x="757" y="2220"/>
                </a:lnTo>
                <a:lnTo>
                  <a:pt x="740" y="2186"/>
                </a:lnTo>
                <a:lnTo>
                  <a:pt x="728" y="2148"/>
                </a:lnTo>
                <a:lnTo>
                  <a:pt x="719" y="2110"/>
                </a:lnTo>
                <a:lnTo>
                  <a:pt x="717" y="2069"/>
                </a:lnTo>
                <a:lnTo>
                  <a:pt x="719" y="2030"/>
                </a:lnTo>
                <a:lnTo>
                  <a:pt x="728" y="1990"/>
                </a:lnTo>
                <a:lnTo>
                  <a:pt x="741" y="1952"/>
                </a:lnTo>
                <a:lnTo>
                  <a:pt x="759" y="1917"/>
                </a:lnTo>
                <a:lnTo>
                  <a:pt x="843" y="1777"/>
                </a:lnTo>
                <a:lnTo>
                  <a:pt x="410" y="1625"/>
                </a:lnTo>
                <a:lnTo>
                  <a:pt x="388" y="1653"/>
                </a:lnTo>
                <a:lnTo>
                  <a:pt x="363" y="1677"/>
                </a:lnTo>
                <a:lnTo>
                  <a:pt x="337" y="1696"/>
                </a:lnTo>
                <a:lnTo>
                  <a:pt x="310" y="1710"/>
                </a:lnTo>
                <a:lnTo>
                  <a:pt x="280" y="1718"/>
                </a:lnTo>
                <a:lnTo>
                  <a:pt x="251" y="1721"/>
                </a:lnTo>
                <a:lnTo>
                  <a:pt x="219" y="1717"/>
                </a:lnTo>
                <a:lnTo>
                  <a:pt x="188" y="1707"/>
                </a:lnTo>
                <a:lnTo>
                  <a:pt x="158" y="1693"/>
                </a:lnTo>
                <a:lnTo>
                  <a:pt x="131" y="1672"/>
                </a:lnTo>
                <a:lnTo>
                  <a:pt x="105" y="1646"/>
                </a:lnTo>
                <a:lnTo>
                  <a:pt x="82" y="1615"/>
                </a:lnTo>
                <a:lnTo>
                  <a:pt x="62" y="1579"/>
                </a:lnTo>
                <a:lnTo>
                  <a:pt x="44" y="1540"/>
                </a:lnTo>
                <a:lnTo>
                  <a:pt x="28" y="1496"/>
                </a:lnTo>
                <a:lnTo>
                  <a:pt x="17" y="1449"/>
                </a:lnTo>
                <a:lnTo>
                  <a:pt x="7" y="1399"/>
                </a:lnTo>
                <a:lnTo>
                  <a:pt x="2" y="1346"/>
                </a:lnTo>
                <a:lnTo>
                  <a:pt x="0" y="1290"/>
                </a:lnTo>
                <a:lnTo>
                  <a:pt x="2" y="1235"/>
                </a:lnTo>
                <a:lnTo>
                  <a:pt x="7" y="1182"/>
                </a:lnTo>
                <a:lnTo>
                  <a:pt x="17" y="1132"/>
                </a:lnTo>
                <a:lnTo>
                  <a:pt x="28" y="1085"/>
                </a:lnTo>
                <a:lnTo>
                  <a:pt x="44" y="1041"/>
                </a:lnTo>
                <a:lnTo>
                  <a:pt x="62" y="1002"/>
                </a:lnTo>
                <a:lnTo>
                  <a:pt x="82" y="966"/>
                </a:lnTo>
                <a:lnTo>
                  <a:pt x="105" y="935"/>
                </a:lnTo>
                <a:lnTo>
                  <a:pt x="131" y="909"/>
                </a:lnTo>
                <a:lnTo>
                  <a:pt x="158" y="888"/>
                </a:lnTo>
                <a:lnTo>
                  <a:pt x="188" y="874"/>
                </a:lnTo>
                <a:lnTo>
                  <a:pt x="219" y="864"/>
                </a:lnTo>
                <a:lnTo>
                  <a:pt x="251" y="861"/>
                </a:lnTo>
                <a:lnTo>
                  <a:pt x="280" y="863"/>
                </a:lnTo>
                <a:lnTo>
                  <a:pt x="310" y="871"/>
                </a:lnTo>
                <a:lnTo>
                  <a:pt x="337" y="885"/>
                </a:lnTo>
                <a:lnTo>
                  <a:pt x="363" y="904"/>
                </a:lnTo>
                <a:lnTo>
                  <a:pt x="388" y="928"/>
                </a:lnTo>
                <a:lnTo>
                  <a:pt x="410" y="956"/>
                </a:lnTo>
                <a:lnTo>
                  <a:pt x="2693" y="154"/>
                </a:lnTo>
                <a:lnTo>
                  <a:pt x="2719" y="120"/>
                </a:lnTo>
                <a:lnTo>
                  <a:pt x="2747" y="90"/>
                </a:lnTo>
                <a:lnTo>
                  <a:pt x="2775" y="64"/>
                </a:lnTo>
                <a:lnTo>
                  <a:pt x="2805" y="42"/>
                </a:lnTo>
                <a:lnTo>
                  <a:pt x="2836" y="24"/>
                </a:lnTo>
                <a:lnTo>
                  <a:pt x="2870" y="11"/>
                </a:lnTo>
                <a:lnTo>
                  <a:pt x="2903" y="3"/>
                </a:lnTo>
                <a:lnTo>
                  <a:pt x="2939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grpSp>
        <p:nvGrpSpPr>
          <p:cNvPr id="75" name="Group 53">
            <a:extLst>
              <a:ext uri="{FF2B5EF4-FFF2-40B4-BE49-F238E27FC236}">
                <a16:creationId xmlns:a16="http://schemas.microsoft.com/office/drawing/2014/main" id="{1EA02360-FDDD-467A-BB76-DFC76B1C584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238115" y="4137342"/>
            <a:ext cx="482140" cy="614680"/>
            <a:chOff x="2231" y="3366"/>
            <a:chExt cx="251" cy="320"/>
          </a:xfrm>
          <a:solidFill>
            <a:schemeClr val="bg1"/>
          </a:solidFill>
        </p:grpSpPr>
        <p:sp>
          <p:nvSpPr>
            <p:cNvPr id="107" name="Freeform 55">
              <a:extLst>
                <a:ext uri="{FF2B5EF4-FFF2-40B4-BE49-F238E27FC236}">
                  <a16:creationId xmlns:a16="http://schemas.microsoft.com/office/drawing/2014/main" id="{95CFC520-1082-4652-8D94-31E30A5F7A6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31" y="3366"/>
              <a:ext cx="251" cy="320"/>
            </a:xfrm>
            <a:custGeom>
              <a:avLst/>
              <a:gdLst>
                <a:gd name="T0" fmla="*/ 1094 w 2765"/>
                <a:gd name="T1" fmla="*/ 768 h 3520"/>
                <a:gd name="T2" fmla="*/ 866 w 2765"/>
                <a:gd name="T3" fmla="*/ 833 h 3520"/>
                <a:gd name="T4" fmla="*/ 663 w 2765"/>
                <a:gd name="T5" fmla="*/ 948 h 3520"/>
                <a:gd name="T6" fmla="*/ 494 w 2765"/>
                <a:gd name="T7" fmla="*/ 1106 h 3520"/>
                <a:gd name="T8" fmla="*/ 364 w 2765"/>
                <a:gd name="T9" fmla="*/ 1298 h 3520"/>
                <a:gd name="T10" fmla="*/ 280 w 2765"/>
                <a:gd name="T11" fmla="*/ 1519 h 3520"/>
                <a:gd name="T12" fmla="*/ 252 w 2765"/>
                <a:gd name="T13" fmla="*/ 1760 h 3520"/>
                <a:gd name="T14" fmla="*/ 280 w 2765"/>
                <a:gd name="T15" fmla="*/ 2001 h 3520"/>
                <a:gd name="T16" fmla="*/ 364 w 2765"/>
                <a:gd name="T17" fmla="*/ 2222 h 3520"/>
                <a:gd name="T18" fmla="*/ 494 w 2765"/>
                <a:gd name="T19" fmla="*/ 2414 h 3520"/>
                <a:gd name="T20" fmla="*/ 663 w 2765"/>
                <a:gd name="T21" fmla="*/ 2572 h 3520"/>
                <a:gd name="T22" fmla="*/ 866 w 2765"/>
                <a:gd name="T23" fmla="*/ 2687 h 3520"/>
                <a:gd name="T24" fmla="*/ 1094 w 2765"/>
                <a:gd name="T25" fmla="*/ 2752 h 3520"/>
                <a:gd name="T26" fmla="*/ 1339 w 2765"/>
                <a:gd name="T27" fmla="*/ 2763 h 3520"/>
                <a:gd name="T28" fmla="*/ 1574 w 2765"/>
                <a:gd name="T29" fmla="*/ 2715 h 3520"/>
                <a:gd name="T30" fmla="*/ 1786 w 2765"/>
                <a:gd name="T31" fmla="*/ 2614 h 3520"/>
                <a:gd name="T32" fmla="*/ 1967 w 2765"/>
                <a:gd name="T33" fmla="*/ 2470 h 3520"/>
                <a:gd name="T34" fmla="*/ 2111 w 2765"/>
                <a:gd name="T35" fmla="*/ 2289 h 3520"/>
                <a:gd name="T36" fmla="*/ 2210 w 2765"/>
                <a:gd name="T37" fmla="*/ 2078 h 3520"/>
                <a:gd name="T38" fmla="*/ 2258 w 2765"/>
                <a:gd name="T39" fmla="*/ 1842 h 3520"/>
                <a:gd name="T40" fmla="*/ 2249 w 2765"/>
                <a:gd name="T41" fmla="*/ 1597 h 3520"/>
                <a:gd name="T42" fmla="*/ 2182 w 2765"/>
                <a:gd name="T43" fmla="*/ 1369 h 3520"/>
                <a:gd name="T44" fmla="*/ 2067 w 2765"/>
                <a:gd name="T45" fmla="*/ 1167 h 3520"/>
                <a:gd name="T46" fmla="*/ 1911 w 2765"/>
                <a:gd name="T47" fmla="*/ 996 h 3520"/>
                <a:gd name="T48" fmla="*/ 1718 w 2765"/>
                <a:gd name="T49" fmla="*/ 867 h 3520"/>
                <a:gd name="T50" fmla="*/ 1498 w 2765"/>
                <a:gd name="T51" fmla="*/ 784 h 3520"/>
                <a:gd name="T52" fmla="*/ 1256 w 2765"/>
                <a:gd name="T53" fmla="*/ 754 h 3520"/>
                <a:gd name="T54" fmla="*/ 1934 w 2765"/>
                <a:gd name="T55" fmla="*/ 702 h 3520"/>
                <a:gd name="T56" fmla="*/ 2136 w 2765"/>
                <a:gd name="T57" fmla="*/ 863 h 3520"/>
                <a:gd name="T58" fmla="*/ 2301 w 2765"/>
                <a:gd name="T59" fmla="*/ 1061 h 3520"/>
                <a:gd name="T60" fmla="*/ 2422 w 2765"/>
                <a:gd name="T61" fmla="*/ 1291 h 3520"/>
                <a:gd name="T62" fmla="*/ 2495 w 2765"/>
                <a:gd name="T63" fmla="*/ 1545 h 3520"/>
                <a:gd name="T64" fmla="*/ 2765 w 2765"/>
                <a:gd name="T65" fmla="*/ 1886 h 3520"/>
                <a:gd name="T66" fmla="*/ 2477 w 2765"/>
                <a:gd name="T67" fmla="*/ 2062 h 3520"/>
                <a:gd name="T68" fmla="*/ 2387 w 2765"/>
                <a:gd name="T69" fmla="*/ 2309 h 3520"/>
                <a:gd name="T70" fmla="*/ 2250 w 2765"/>
                <a:gd name="T71" fmla="*/ 2529 h 3520"/>
                <a:gd name="T72" fmla="*/ 2073 w 2765"/>
                <a:gd name="T73" fmla="*/ 2715 h 3520"/>
                <a:gd name="T74" fmla="*/ 1759 w 2765"/>
                <a:gd name="T75" fmla="*/ 3520 h 3520"/>
                <a:gd name="T76" fmla="*/ 511 w 2765"/>
                <a:gd name="T77" fmla="*/ 2770 h 3520"/>
                <a:gd name="T78" fmla="*/ 327 w 2765"/>
                <a:gd name="T79" fmla="*/ 2605 h 3520"/>
                <a:gd name="T80" fmla="*/ 179 w 2765"/>
                <a:gd name="T81" fmla="*/ 2407 h 3520"/>
                <a:gd name="T82" fmla="*/ 72 w 2765"/>
                <a:gd name="T83" fmla="*/ 2181 h 3520"/>
                <a:gd name="T84" fmla="*/ 12 w 2765"/>
                <a:gd name="T85" fmla="*/ 1935 h 3520"/>
                <a:gd name="T86" fmla="*/ 3 w 2765"/>
                <a:gd name="T87" fmla="*/ 1671 h 3520"/>
                <a:gd name="T88" fmla="*/ 47 w 2765"/>
                <a:gd name="T89" fmla="*/ 1419 h 3520"/>
                <a:gd name="T90" fmla="*/ 139 w 2765"/>
                <a:gd name="T91" fmla="*/ 1185 h 3520"/>
                <a:gd name="T92" fmla="*/ 274 w 2765"/>
                <a:gd name="T93" fmla="*/ 977 h 3520"/>
                <a:gd name="T94" fmla="*/ 446 w 2765"/>
                <a:gd name="T95" fmla="*/ 801 h 3520"/>
                <a:gd name="T96" fmla="*/ 754 w 2765"/>
                <a:gd name="T97" fmla="*/ 0 h 3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765" h="3520">
                  <a:moveTo>
                    <a:pt x="1256" y="754"/>
                  </a:moveTo>
                  <a:lnTo>
                    <a:pt x="1174" y="757"/>
                  </a:lnTo>
                  <a:lnTo>
                    <a:pt x="1094" y="768"/>
                  </a:lnTo>
                  <a:lnTo>
                    <a:pt x="1015" y="784"/>
                  </a:lnTo>
                  <a:lnTo>
                    <a:pt x="939" y="805"/>
                  </a:lnTo>
                  <a:lnTo>
                    <a:pt x="866" y="833"/>
                  </a:lnTo>
                  <a:lnTo>
                    <a:pt x="795" y="867"/>
                  </a:lnTo>
                  <a:lnTo>
                    <a:pt x="727" y="906"/>
                  </a:lnTo>
                  <a:lnTo>
                    <a:pt x="663" y="948"/>
                  </a:lnTo>
                  <a:lnTo>
                    <a:pt x="602" y="996"/>
                  </a:lnTo>
                  <a:lnTo>
                    <a:pt x="546" y="1050"/>
                  </a:lnTo>
                  <a:lnTo>
                    <a:pt x="494" y="1106"/>
                  </a:lnTo>
                  <a:lnTo>
                    <a:pt x="446" y="1167"/>
                  </a:lnTo>
                  <a:lnTo>
                    <a:pt x="402" y="1231"/>
                  </a:lnTo>
                  <a:lnTo>
                    <a:pt x="364" y="1298"/>
                  </a:lnTo>
                  <a:lnTo>
                    <a:pt x="331" y="1369"/>
                  </a:lnTo>
                  <a:lnTo>
                    <a:pt x="303" y="1442"/>
                  </a:lnTo>
                  <a:lnTo>
                    <a:pt x="280" y="1519"/>
                  </a:lnTo>
                  <a:lnTo>
                    <a:pt x="264" y="1597"/>
                  </a:lnTo>
                  <a:lnTo>
                    <a:pt x="255" y="1678"/>
                  </a:lnTo>
                  <a:lnTo>
                    <a:pt x="252" y="1760"/>
                  </a:lnTo>
                  <a:lnTo>
                    <a:pt x="255" y="1842"/>
                  </a:lnTo>
                  <a:lnTo>
                    <a:pt x="264" y="1923"/>
                  </a:lnTo>
                  <a:lnTo>
                    <a:pt x="280" y="2001"/>
                  </a:lnTo>
                  <a:lnTo>
                    <a:pt x="303" y="2078"/>
                  </a:lnTo>
                  <a:lnTo>
                    <a:pt x="331" y="2151"/>
                  </a:lnTo>
                  <a:lnTo>
                    <a:pt x="364" y="2222"/>
                  </a:lnTo>
                  <a:lnTo>
                    <a:pt x="402" y="2289"/>
                  </a:lnTo>
                  <a:lnTo>
                    <a:pt x="446" y="2353"/>
                  </a:lnTo>
                  <a:lnTo>
                    <a:pt x="494" y="2414"/>
                  </a:lnTo>
                  <a:lnTo>
                    <a:pt x="546" y="2470"/>
                  </a:lnTo>
                  <a:lnTo>
                    <a:pt x="602" y="2524"/>
                  </a:lnTo>
                  <a:lnTo>
                    <a:pt x="663" y="2572"/>
                  </a:lnTo>
                  <a:lnTo>
                    <a:pt x="727" y="2614"/>
                  </a:lnTo>
                  <a:lnTo>
                    <a:pt x="795" y="2653"/>
                  </a:lnTo>
                  <a:lnTo>
                    <a:pt x="866" y="2687"/>
                  </a:lnTo>
                  <a:lnTo>
                    <a:pt x="939" y="2715"/>
                  </a:lnTo>
                  <a:lnTo>
                    <a:pt x="1015" y="2736"/>
                  </a:lnTo>
                  <a:lnTo>
                    <a:pt x="1094" y="2752"/>
                  </a:lnTo>
                  <a:lnTo>
                    <a:pt x="1174" y="2763"/>
                  </a:lnTo>
                  <a:lnTo>
                    <a:pt x="1256" y="2766"/>
                  </a:lnTo>
                  <a:lnTo>
                    <a:pt x="1339" y="2763"/>
                  </a:lnTo>
                  <a:lnTo>
                    <a:pt x="1419" y="2752"/>
                  </a:lnTo>
                  <a:lnTo>
                    <a:pt x="1498" y="2736"/>
                  </a:lnTo>
                  <a:lnTo>
                    <a:pt x="1574" y="2715"/>
                  </a:lnTo>
                  <a:lnTo>
                    <a:pt x="1647" y="2687"/>
                  </a:lnTo>
                  <a:lnTo>
                    <a:pt x="1718" y="2653"/>
                  </a:lnTo>
                  <a:lnTo>
                    <a:pt x="1786" y="2614"/>
                  </a:lnTo>
                  <a:lnTo>
                    <a:pt x="1850" y="2572"/>
                  </a:lnTo>
                  <a:lnTo>
                    <a:pt x="1911" y="2524"/>
                  </a:lnTo>
                  <a:lnTo>
                    <a:pt x="1967" y="2470"/>
                  </a:lnTo>
                  <a:lnTo>
                    <a:pt x="2019" y="2414"/>
                  </a:lnTo>
                  <a:lnTo>
                    <a:pt x="2067" y="2353"/>
                  </a:lnTo>
                  <a:lnTo>
                    <a:pt x="2111" y="2289"/>
                  </a:lnTo>
                  <a:lnTo>
                    <a:pt x="2149" y="2222"/>
                  </a:lnTo>
                  <a:lnTo>
                    <a:pt x="2182" y="2151"/>
                  </a:lnTo>
                  <a:lnTo>
                    <a:pt x="2210" y="2078"/>
                  </a:lnTo>
                  <a:lnTo>
                    <a:pt x="2233" y="2001"/>
                  </a:lnTo>
                  <a:lnTo>
                    <a:pt x="2249" y="1923"/>
                  </a:lnTo>
                  <a:lnTo>
                    <a:pt x="2258" y="1842"/>
                  </a:lnTo>
                  <a:lnTo>
                    <a:pt x="2261" y="1760"/>
                  </a:lnTo>
                  <a:lnTo>
                    <a:pt x="2258" y="1678"/>
                  </a:lnTo>
                  <a:lnTo>
                    <a:pt x="2249" y="1597"/>
                  </a:lnTo>
                  <a:lnTo>
                    <a:pt x="2233" y="1519"/>
                  </a:lnTo>
                  <a:lnTo>
                    <a:pt x="2210" y="1442"/>
                  </a:lnTo>
                  <a:lnTo>
                    <a:pt x="2182" y="1369"/>
                  </a:lnTo>
                  <a:lnTo>
                    <a:pt x="2149" y="1298"/>
                  </a:lnTo>
                  <a:lnTo>
                    <a:pt x="2111" y="1231"/>
                  </a:lnTo>
                  <a:lnTo>
                    <a:pt x="2067" y="1167"/>
                  </a:lnTo>
                  <a:lnTo>
                    <a:pt x="2019" y="1106"/>
                  </a:lnTo>
                  <a:lnTo>
                    <a:pt x="1967" y="1050"/>
                  </a:lnTo>
                  <a:lnTo>
                    <a:pt x="1911" y="996"/>
                  </a:lnTo>
                  <a:lnTo>
                    <a:pt x="1850" y="948"/>
                  </a:lnTo>
                  <a:lnTo>
                    <a:pt x="1786" y="906"/>
                  </a:lnTo>
                  <a:lnTo>
                    <a:pt x="1718" y="867"/>
                  </a:lnTo>
                  <a:lnTo>
                    <a:pt x="1647" y="833"/>
                  </a:lnTo>
                  <a:lnTo>
                    <a:pt x="1574" y="805"/>
                  </a:lnTo>
                  <a:lnTo>
                    <a:pt x="1498" y="784"/>
                  </a:lnTo>
                  <a:lnTo>
                    <a:pt x="1419" y="768"/>
                  </a:lnTo>
                  <a:lnTo>
                    <a:pt x="1339" y="757"/>
                  </a:lnTo>
                  <a:lnTo>
                    <a:pt x="1256" y="754"/>
                  </a:lnTo>
                  <a:close/>
                  <a:moveTo>
                    <a:pt x="754" y="0"/>
                  </a:moveTo>
                  <a:lnTo>
                    <a:pt x="1759" y="0"/>
                  </a:lnTo>
                  <a:lnTo>
                    <a:pt x="1934" y="702"/>
                  </a:lnTo>
                  <a:lnTo>
                    <a:pt x="2005" y="751"/>
                  </a:lnTo>
                  <a:lnTo>
                    <a:pt x="2073" y="805"/>
                  </a:lnTo>
                  <a:lnTo>
                    <a:pt x="2136" y="863"/>
                  </a:lnTo>
                  <a:lnTo>
                    <a:pt x="2195" y="925"/>
                  </a:lnTo>
                  <a:lnTo>
                    <a:pt x="2250" y="991"/>
                  </a:lnTo>
                  <a:lnTo>
                    <a:pt x="2301" y="1061"/>
                  </a:lnTo>
                  <a:lnTo>
                    <a:pt x="2347" y="1134"/>
                  </a:lnTo>
                  <a:lnTo>
                    <a:pt x="2387" y="1211"/>
                  </a:lnTo>
                  <a:lnTo>
                    <a:pt x="2422" y="1291"/>
                  </a:lnTo>
                  <a:lnTo>
                    <a:pt x="2452" y="1373"/>
                  </a:lnTo>
                  <a:lnTo>
                    <a:pt x="2477" y="1458"/>
                  </a:lnTo>
                  <a:lnTo>
                    <a:pt x="2495" y="1545"/>
                  </a:lnTo>
                  <a:lnTo>
                    <a:pt x="2507" y="1634"/>
                  </a:lnTo>
                  <a:lnTo>
                    <a:pt x="2765" y="1634"/>
                  </a:lnTo>
                  <a:lnTo>
                    <a:pt x="2765" y="1886"/>
                  </a:lnTo>
                  <a:lnTo>
                    <a:pt x="2507" y="1886"/>
                  </a:lnTo>
                  <a:lnTo>
                    <a:pt x="2495" y="1975"/>
                  </a:lnTo>
                  <a:lnTo>
                    <a:pt x="2477" y="2062"/>
                  </a:lnTo>
                  <a:lnTo>
                    <a:pt x="2452" y="2147"/>
                  </a:lnTo>
                  <a:lnTo>
                    <a:pt x="2422" y="2229"/>
                  </a:lnTo>
                  <a:lnTo>
                    <a:pt x="2387" y="2309"/>
                  </a:lnTo>
                  <a:lnTo>
                    <a:pt x="2347" y="2386"/>
                  </a:lnTo>
                  <a:lnTo>
                    <a:pt x="2301" y="2459"/>
                  </a:lnTo>
                  <a:lnTo>
                    <a:pt x="2250" y="2529"/>
                  </a:lnTo>
                  <a:lnTo>
                    <a:pt x="2195" y="2595"/>
                  </a:lnTo>
                  <a:lnTo>
                    <a:pt x="2136" y="2657"/>
                  </a:lnTo>
                  <a:lnTo>
                    <a:pt x="2073" y="2715"/>
                  </a:lnTo>
                  <a:lnTo>
                    <a:pt x="2005" y="2769"/>
                  </a:lnTo>
                  <a:lnTo>
                    <a:pt x="1934" y="2818"/>
                  </a:lnTo>
                  <a:lnTo>
                    <a:pt x="1759" y="3520"/>
                  </a:lnTo>
                  <a:lnTo>
                    <a:pt x="754" y="3520"/>
                  </a:lnTo>
                  <a:lnTo>
                    <a:pt x="578" y="2817"/>
                  </a:lnTo>
                  <a:lnTo>
                    <a:pt x="511" y="2770"/>
                  </a:lnTo>
                  <a:lnTo>
                    <a:pt x="446" y="2719"/>
                  </a:lnTo>
                  <a:lnTo>
                    <a:pt x="385" y="2665"/>
                  </a:lnTo>
                  <a:lnTo>
                    <a:pt x="327" y="2605"/>
                  </a:lnTo>
                  <a:lnTo>
                    <a:pt x="274" y="2543"/>
                  </a:lnTo>
                  <a:lnTo>
                    <a:pt x="225" y="2477"/>
                  </a:lnTo>
                  <a:lnTo>
                    <a:pt x="179" y="2407"/>
                  </a:lnTo>
                  <a:lnTo>
                    <a:pt x="139" y="2335"/>
                  </a:lnTo>
                  <a:lnTo>
                    <a:pt x="103" y="2259"/>
                  </a:lnTo>
                  <a:lnTo>
                    <a:pt x="72" y="2181"/>
                  </a:lnTo>
                  <a:lnTo>
                    <a:pt x="47" y="2101"/>
                  </a:lnTo>
                  <a:lnTo>
                    <a:pt x="27" y="2019"/>
                  </a:lnTo>
                  <a:lnTo>
                    <a:pt x="12" y="1935"/>
                  </a:lnTo>
                  <a:lnTo>
                    <a:pt x="3" y="1849"/>
                  </a:lnTo>
                  <a:lnTo>
                    <a:pt x="0" y="1760"/>
                  </a:lnTo>
                  <a:lnTo>
                    <a:pt x="3" y="1671"/>
                  </a:lnTo>
                  <a:lnTo>
                    <a:pt x="12" y="1585"/>
                  </a:lnTo>
                  <a:lnTo>
                    <a:pt x="27" y="1501"/>
                  </a:lnTo>
                  <a:lnTo>
                    <a:pt x="47" y="1419"/>
                  </a:lnTo>
                  <a:lnTo>
                    <a:pt x="72" y="1339"/>
                  </a:lnTo>
                  <a:lnTo>
                    <a:pt x="103" y="1261"/>
                  </a:lnTo>
                  <a:lnTo>
                    <a:pt x="139" y="1185"/>
                  </a:lnTo>
                  <a:lnTo>
                    <a:pt x="179" y="1113"/>
                  </a:lnTo>
                  <a:lnTo>
                    <a:pt x="225" y="1043"/>
                  </a:lnTo>
                  <a:lnTo>
                    <a:pt x="274" y="977"/>
                  </a:lnTo>
                  <a:lnTo>
                    <a:pt x="327" y="915"/>
                  </a:lnTo>
                  <a:lnTo>
                    <a:pt x="385" y="855"/>
                  </a:lnTo>
                  <a:lnTo>
                    <a:pt x="446" y="801"/>
                  </a:lnTo>
                  <a:lnTo>
                    <a:pt x="511" y="750"/>
                  </a:lnTo>
                  <a:lnTo>
                    <a:pt x="578" y="703"/>
                  </a:lnTo>
                  <a:lnTo>
                    <a:pt x="7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108" name="Freeform 56">
              <a:extLst>
                <a:ext uri="{FF2B5EF4-FFF2-40B4-BE49-F238E27FC236}">
                  <a16:creationId xmlns:a16="http://schemas.microsoft.com/office/drawing/2014/main" id="{2829F53F-7543-4509-AEC2-D52283145C1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4" y="3469"/>
              <a:ext cx="47" cy="107"/>
            </a:xfrm>
            <a:custGeom>
              <a:avLst/>
              <a:gdLst>
                <a:gd name="T0" fmla="*/ 0 w 523"/>
                <a:gd name="T1" fmla="*/ 0 h 1173"/>
                <a:gd name="T2" fmla="*/ 251 w 523"/>
                <a:gd name="T3" fmla="*/ 0 h 1173"/>
                <a:gd name="T4" fmla="*/ 251 w 523"/>
                <a:gd name="T5" fmla="*/ 638 h 1173"/>
                <a:gd name="T6" fmla="*/ 523 w 523"/>
                <a:gd name="T7" fmla="*/ 1031 h 1173"/>
                <a:gd name="T8" fmla="*/ 317 w 523"/>
                <a:gd name="T9" fmla="*/ 1173 h 1173"/>
                <a:gd name="T10" fmla="*/ 0 w 523"/>
                <a:gd name="T11" fmla="*/ 715 h 1173"/>
                <a:gd name="T12" fmla="*/ 0 w 523"/>
                <a:gd name="T13" fmla="*/ 0 h 1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3" h="1173">
                  <a:moveTo>
                    <a:pt x="0" y="0"/>
                  </a:moveTo>
                  <a:lnTo>
                    <a:pt x="251" y="0"/>
                  </a:lnTo>
                  <a:lnTo>
                    <a:pt x="251" y="638"/>
                  </a:lnTo>
                  <a:lnTo>
                    <a:pt x="523" y="1031"/>
                  </a:lnTo>
                  <a:lnTo>
                    <a:pt x="317" y="1173"/>
                  </a:lnTo>
                  <a:lnTo>
                    <a:pt x="0" y="71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</p:grp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8B5B5B31-CB02-45ED-B189-1FEEB5F73B31}"/>
              </a:ext>
            </a:extLst>
          </p:cNvPr>
          <p:cNvSpPr/>
          <p:nvPr/>
        </p:nvSpPr>
        <p:spPr>
          <a:xfrm>
            <a:off x="2026723" y="204670"/>
            <a:ext cx="4279237" cy="470554"/>
          </a:xfrm>
          <a:prstGeom prst="roundRect">
            <a:avLst/>
          </a:prstGeom>
          <a:solidFill>
            <a:srgbClr val="4C8E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_Pro Bold" panose="00000800000000000000" pitchFamily="50" charset="-127"/>
              </a:rPr>
              <a:t>UI004 </a:t>
            </a:r>
            <a:r>
              <a:rPr lang="ko-KR" altLang="en-US" sz="19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_Pro Bold" panose="00000800000000000000" pitchFamily="50" charset="-127"/>
              </a:rPr>
              <a:t>멤버 관리하기</a:t>
            </a: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8276A4A1-1313-4F9E-A95B-D68B04352D82}"/>
              </a:ext>
            </a:extLst>
          </p:cNvPr>
          <p:cNvGrpSpPr/>
          <p:nvPr/>
        </p:nvGrpSpPr>
        <p:grpSpPr>
          <a:xfrm>
            <a:off x="197060" y="270770"/>
            <a:ext cx="294251" cy="301924"/>
            <a:chOff x="176545" y="138023"/>
            <a:chExt cx="294251" cy="301924"/>
          </a:xfrm>
        </p:grpSpPr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D44C942B-D862-4E70-80C2-60563C986987}"/>
                </a:ext>
              </a:extLst>
            </p:cNvPr>
            <p:cNvSpPr/>
            <p:nvPr/>
          </p:nvSpPr>
          <p:spPr>
            <a:xfrm>
              <a:off x="176545" y="299097"/>
              <a:ext cx="96203" cy="140850"/>
            </a:xfrm>
            <a:prstGeom prst="roundRect">
              <a:avLst/>
            </a:prstGeom>
            <a:solidFill>
              <a:srgbClr val="FFC5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id="{62B3EA84-ED9B-4D0B-8ED8-5378126EBBEC}"/>
                </a:ext>
              </a:extLst>
            </p:cNvPr>
            <p:cNvSpPr/>
            <p:nvPr/>
          </p:nvSpPr>
          <p:spPr>
            <a:xfrm>
              <a:off x="374593" y="138023"/>
              <a:ext cx="96203" cy="301924"/>
            </a:xfrm>
            <a:prstGeom prst="roundRect">
              <a:avLst/>
            </a:prstGeom>
            <a:solidFill>
              <a:srgbClr val="F27A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BAE6707C-2A04-40F1-AC45-C3D2737604D7}"/>
                </a:ext>
              </a:extLst>
            </p:cNvPr>
            <p:cNvSpPr/>
            <p:nvPr/>
          </p:nvSpPr>
          <p:spPr>
            <a:xfrm>
              <a:off x="275569" y="233729"/>
              <a:ext cx="96203" cy="206218"/>
            </a:xfrm>
            <a:prstGeom prst="roundRect">
              <a:avLst/>
            </a:prstGeom>
            <a:solidFill>
              <a:srgbClr val="FFC5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36CE5068-9368-4053-B583-CEBC89DFCEF0}"/>
              </a:ext>
            </a:extLst>
          </p:cNvPr>
          <p:cNvSpPr txBox="1"/>
          <p:nvPr/>
        </p:nvSpPr>
        <p:spPr>
          <a:xfrm>
            <a:off x="494269" y="244091"/>
            <a:ext cx="9620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목차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E3276D-7195-496E-8730-8E3408930CFA}"/>
              </a:ext>
            </a:extLst>
          </p:cNvPr>
          <p:cNvSpPr txBox="1"/>
          <p:nvPr/>
        </p:nvSpPr>
        <p:spPr>
          <a:xfrm>
            <a:off x="8083544" y="532016"/>
            <a:ext cx="34726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고객 요구사항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608C40-7F79-46F8-98C4-EB4C3F247584}"/>
              </a:ext>
            </a:extLst>
          </p:cNvPr>
          <p:cNvSpPr txBox="1"/>
          <p:nvPr/>
        </p:nvSpPr>
        <p:spPr>
          <a:xfrm>
            <a:off x="7720255" y="1622105"/>
            <a:ext cx="408811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b="1" dirty="0"/>
              <a:t>그룹장은 멤버관리를 위해 멤버 목록을 화면에 출력한다</a:t>
            </a:r>
            <a:r>
              <a:rPr lang="en-US" altLang="ko-KR" b="1" dirty="0"/>
              <a:t>.</a:t>
            </a:r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r>
              <a:rPr lang="ko-KR" altLang="en-US" b="1" dirty="0" err="1"/>
              <a:t>그룹장</a:t>
            </a:r>
            <a:r>
              <a:rPr lang="en-US" altLang="ko-KR" b="1" dirty="0"/>
              <a:t>, </a:t>
            </a:r>
            <a:r>
              <a:rPr lang="ko-KR" altLang="en-US" b="1" dirty="0"/>
              <a:t>서기</a:t>
            </a:r>
            <a:r>
              <a:rPr lang="en-US" altLang="ko-KR" b="1" dirty="0"/>
              <a:t>, </a:t>
            </a:r>
            <a:r>
              <a:rPr lang="ko-KR" altLang="en-US" b="1" dirty="0"/>
              <a:t>발제자</a:t>
            </a:r>
            <a:r>
              <a:rPr lang="en-US" altLang="ko-KR" b="1" dirty="0"/>
              <a:t>, </a:t>
            </a:r>
            <a:r>
              <a:rPr lang="ko-KR" altLang="en-US" b="1" dirty="0"/>
              <a:t>일반회원 순서로 멤버들을 조회할 수 있어야 한다</a:t>
            </a:r>
            <a:r>
              <a:rPr lang="en-US" altLang="ko-KR" b="1" dirty="0"/>
              <a:t>.</a:t>
            </a:r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r>
              <a:rPr lang="ko-KR" altLang="en-US" b="1" dirty="0"/>
              <a:t>그룹장을 제외한 모든 멤버들을 관리할 수 있는 버튼이 있어야 한다</a:t>
            </a:r>
            <a:r>
              <a:rPr lang="en-US" altLang="ko-KR" b="1" dirty="0"/>
              <a:t>.</a:t>
            </a:r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r>
              <a:rPr lang="ko-KR" altLang="en-US" b="1" dirty="0"/>
              <a:t>하단에는 초대코드가 있어야 한다</a:t>
            </a:r>
            <a:r>
              <a:rPr lang="en-US" altLang="ko-KR" b="1" dirty="0"/>
              <a:t>.</a:t>
            </a:r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r>
              <a:rPr lang="ko-KR" altLang="en-US" b="1" dirty="0"/>
              <a:t>역할지정 및 </a:t>
            </a:r>
            <a:r>
              <a:rPr lang="ko-KR" altLang="en-US" b="1" dirty="0" err="1"/>
              <a:t>강퇴</a:t>
            </a:r>
            <a:r>
              <a:rPr lang="ko-KR" altLang="en-US" b="1" dirty="0"/>
              <a:t> 시 확인하는 팝업이 나와야 한다</a:t>
            </a:r>
            <a:r>
              <a:rPr lang="en-US" altLang="ko-KR" b="1" dirty="0"/>
              <a:t>.</a:t>
            </a:r>
          </a:p>
        </p:txBody>
      </p:sp>
      <p:pic>
        <p:nvPicPr>
          <p:cNvPr id="4098" name="Picture 2" descr="멤버관리창">
            <a:extLst>
              <a:ext uri="{FF2B5EF4-FFF2-40B4-BE49-F238E27FC236}">
                <a16:creationId xmlns:a16="http://schemas.microsoft.com/office/drawing/2014/main" id="{5E1BE959-C57A-4A6A-ABAE-C75F9190F7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3208" y="923848"/>
            <a:ext cx="3338502" cy="5241925"/>
          </a:xfrm>
          <a:prstGeom prst="rect">
            <a:avLst/>
          </a:prstGeom>
          <a:noFill/>
          <a:ln w="9525">
            <a:solidFill>
              <a:schemeClr val="bg1">
                <a:lumMod val="9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58549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직사각형 67">
            <a:extLst>
              <a:ext uri="{FF2B5EF4-FFF2-40B4-BE49-F238E27FC236}">
                <a16:creationId xmlns:a16="http://schemas.microsoft.com/office/drawing/2014/main" id="{9E06FC4E-F3D2-4B95-B866-D2C4DA928376}"/>
              </a:ext>
            </a:extLst>
          </p:cNvPr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17A3C29A-BF5F-42AB-94A7-23AA9335BF03}"/>
              </a:ext>
            </a:extLst>
          </p:cNvPr>
          <p:cNvGrpSpPr/>
          <p:nvPr/>
        </p:nvGrpSpPr>
        <p:grpSpPr>
          <a:xfrm>
            <a:off x="191784" y="770726"/>
            <a:ext cx="1672160" cy="400110"/>
            <a:chOff x="957835" y="1656394"/>
            <a:chExt cx="1672160" cy="400110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8EB3F8C3-C72C-4EEC-87B3-2AC07C486A91}"/>
                </a:ext>
              </a:extLst>
            </p:cNvPr>
            <p:cNvSpPr/>
            <p:nvPr/>
          </p:nvSpPr>
          <p:spPr>
            <a:xfrm>
              <a:off x="957835" y="1740218"/>
              <a:ext cx="1148285" cy="262187"/>
            </a:xfrm>
            <a:prstGeom prst="roundRect">
              <a:avLst/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프로그램 정의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CC849AD-903B-4456-ACF2-E2C808C5C41F}"/>
                </a:ext>
              </a:extLst>
            </p:cNvPr>
            <p:cNvSpPr txBox="1"/>
            <p:nvPr/>
          </p:nvSpPr>
          <p:spPr>
            <a:xfrm>
              <a:off x="2106120" y="1656394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1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8D009C41-45E1-42AA-934E-A7802513EF3A}"/>
              </a:ext>
            </a:extLst>
          </p:cNvPr>
          <p:cNvCxnSpPr>
            <a:cxnSpLocks/>
          </p:cNvCxnSpPr>
          <p:nvPr/>
        </p:nvCxnSpPr>
        <p:spPr>
          <a:xfrm>
            <a:off x="191785" y="1238407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F31DED3E-9E96-475B-9616-5265A1014227}"/>
              </a:ext>
            </a:extLst>
          </p:cNvPr>
          <p:cNvGrpSpPr/>
          <p:nvPr/>
        </p:nvGrpSpPr>
        <p:grpSpPr>
          <a:xfrm>
            <a:off x="191784" y="1385956"/>
            <a:ext cx="1670645" cy="400110"/>
            <a:chOff x="957835" y="1640753"/>
            <a:chExt cx="1670645" cy="400110"/>
          </a:xfrm>
        </p:grpSpPr>
        <p:sp>
          <p:nvSpPr>
            <p:cNvPr id="70" name="사각형: 둥근 모서리 69">
              <a:extLst>
                <a:ext uri="{FF2B5EF4-FFF2-40B4-BE49-F238E27FC236}">
                  <a16:creationId xmlns:a16="http://schemas.microsoft.com/office/drawing/2014/main" id="{FA8B5BED-ED24-4490-B81B-8FC5998EED3D}"/>
                </a:ext>
              </a:extLst>
            </p:cNvPr>
            <p:cNvSpPr/>
            <p:nvPr/>
          </p:nvSpPr>
          <p:spPr>
            <a:xfrm>
              <a:off x="957835" y="1677142"/>
              <a:ext cx="1146770" cy="284788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유스케이스</a:t>
              </a:r>
              <a:r>
                <a:rPr lang="ko-KR" altLang="en-US" sz="1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 모델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8F5E84DE-2D4D-4233-9340-7D2F2F75D781}"/>
                </a:ext>
              </a:extLst>
            </p:cNvPr>
            <p:cNvSpPr txBox="1"/>
            <p:nvPr/>
          </p:nvSpPr>
          <p:spPr>
            <a:xfrm>
              <a:off x="2104605" y="1640753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2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A9BE7FEA-026F-4DAC-B589-71381B2DBCC4}"/>
              </a:ext>
            </a:extLst>
          </p:cNvPr>
          <p:cNvCxnSpPr>
            <a:cxnSpLocks/>
          </p:cNvCxnSpPr>
          <p:nvPr/>
        </p:nvCxnSpPr>
        <p:spPr>
          <a:xfrm>
            <a:off x="191785" y="1869278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D4ED21D7-3CA9-44E1-91C1-489B901DD52A}"/>
              </a:ext>
            </a:extLst>
          </p:cNvPr>
          <p:cNvGrpSpPr/>
          <p:nvPr/>
        </p:nvGrpSpPr>
        <p:grpSpPr>
          <a:xfrm>
            <a:off x="210835" y="1970822"/>
            <a:ext cx="1487567" cy="400110"/>
            <a:chOff x="1001679" y="1641339"/>
            <a:chExt cx="1487567" cy="400110"/>
          </a:xfrm>
        </p:grpSpPr>
        <p:sp>
          <p:nvSpPr>
            <p:cNvPr id="79" name="사각형: 둥근 모서리 78">
              <a:extLst>
                <a:ext uri="{FF2B5EF4-FFF2-40B4-BE49-F238E27FC236}">
                  <a16:creationId xmlns:a16="http://schemas.microsoft.com/office/drawing/2014/main" id="{38A51601-C0F7-4282-81D3-AC514850E5D4}"/>
                </a:ext>
              </a:extLst>
            </p:cNvPr>
            <p:cNvSpPr/>
            <p:nvPr/>
          </p:nvSpPr>
          <p:spPr>
            <a:xfrm>
              <a:off x="1001679" y="1689240"/>
              <a:ext cx="1018026" cy="272415"/>
            </a:xfrm>
            <a:prstGeom prst="roundRect">
              <a:avLst/>
            </a:prstGeom>
            <a:solidFill>
              <a:srgbClr val="4C8EF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화면 기술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54FB68F4-E942-4BBB-B49A-EDC6702289F7}"/>
                </a:ext>
              </a:extLst>
            </p:cNvPr>
            <p:cNvSpPr txBox="1"/>
            <p:nvPr/>
          </p:nvSpPr>
          <p:spPr>
            <a:xfrm>
              <a:off x="2128150" y="1641339"/>
              <a:ext cx="36109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3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7DCF6FED-9C05-4FF7-BF28-0CB8BBB278AE}"/>
              </a:ext>
            </a:extLst>
          </p:cNvPr>
          <p:cNvCxnSpPr>
            <a:cxnSpLocks/>
          </p:cNvCxnSpPr>
          <p:nvPr/>
        </p:nvCxnSpPr>
        <p:spPr>
          <a:xfrm>
            <a:off x="191785" y="2440583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54033F7A-98B3-46A2-AAE3-DE21D9F0B4C4}"/>
              </a:ext>
            </a:extLst>
          </p:cNvPr>
          <p:cNvGrpSpPr/>
          <p:nvPr/>
        </p:nvGrpSpPr>
        <p:grpSpPr>
          <a:xfrm>
            <a:off x="210835" y="2542126"/>
            <a:ext cx="1655968" cy="400110"/>
            <a:chOff x="957836" y="1671488"/>
            <a:chExt cx="1655968" cy="400110"/>
          </a:xfrm>
        </p:grpSpPr>
        <p:sp>
          <p:nvSpPr>
            <p:cNvPr id="83" name="사각형: 둥근 모서리 82">
              <a:extLst>
                <a:ext uri="{FF2B5EF4-FFF2-40B4-BE49-F238E27FC236}">
                  <a16:creationId xmlns:a16="http://schemas.microsoft.com/office/drawing/2014/main" id="{FB30E81D-C777-42B6-8492-8B0613C06D27}"/>
                </a:ext>
              </a:extLst>
            </p:cNvPr>
            <p:cNvSpPr/>
            <p:nvPr/>
          </p:nvSpPr>
          <p:spPr>
            <a:xfrm>
              <a:off x="957836" y="1740218"/>
              <a:ext cx="1018026" cy="272415"/>
            </a:xfrm>
            <a:prstGeom prst="roundRect">
              <a:avLst/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err="1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비기능</a:t>
              </a:r>
              <a:endParaRPr lang="ko-KR" altLang="en-US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CF2C0B9F-B183-4151-AC56-0C5F0C9D6822}"/>
                </a:ext>
              </a:extLst>
            </p:cNvPr>
            <p:cNvSpPr txBox="1"/>
            <p:nvPr/>
          </p:nvSpPr>
          <p:spPr>
            <a:xfrm>
              <a:off x="2089929" y="1671488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4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E68E2337-6FEB-4528-B31D-BA8E1196AFB8}"/>
              </a:ext>
            </a:extLst>
          </p:cNvPr>
          <p:cNvCxnSpPr>
            <a:cxnSpLocks/>
          </p:cNvCxnSpPr>
          <p:nvPr/>
        </p:nvCxnSpPr>
        <p:spPr>
          <a:xfrm>
            <a:off x="190498" y="2971405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Freeform 50">
            <a:extLst>
              <a:ext uri="{FF2B5EF4-FFF2-40B4-BE49-F238E27FC236}">
                <a16:creationId xmlns:a16="http://schemas.microsoft.com/office/drawing/2014/main" id="{71C6181F-D2E5-454C-8B3E-DBDA24BC58F6}"/>
              </a:ext>
            </a:extLst>
          </p:cNvPr>
          <p:cNvSpPr>
            <a:spLocks noEditPoints="1"/>
          </p:cNvSpPr>
          <p:nvPr/>
        </p:nvSpPr>
        <p:spPr bwMode="auto">
          <a:xfrm>
            <a:off x="5022064" y="3203181"/>
            <a:ext cx="546100" cy="409575"/>
          </a:xfrm>
          <a:custGeom>
            <a:avLst/>
            <a:gdLst>
              <a:gd name="T0" fmla="*/ 1538 w 3440"/>
              <a:gd name="T1" fmla="*/ 2290 h 2581"/>
              <a:gd name="T2" fmla="*/ 1593 w 3440"/>
              <a:gd name="T3" fmla="*/ 2278 h 2581"/>
              <a:gd name="T4" fmla="*/ 2939 w 3440"/>
              <a:gd name="T5" fmla="*/ 288 h 2581"/>
              <a:gd name="T6" fmla="*/ 2889 w 3440"/>
              <a:gd name="T7" fmla="*/ 332 h 2581"/>
              <a:gd name="T8" fmla="*/ 2829 w 3440"/>
              <a:gd name="T9" fmla="*/ 467 h 2581"/>
              <a:gd name="T10" fmla="*/ 2773 w 3440"/>
              <a:gd name="T11" fmla="*/ 690 h 2581"/>
              <a:gd name="T12" fmla="*/ 2733 w 3440"/>
              <a:gd name="T13" fmla="*/ 1001 h 2581"/>
              <a:gd name="T14" fmla="*/ 2725 w 3440"/>
              <a:gd name="T15" fmla="*/ 1393 h 2581"/>
              <a:gd name="T16" fmla="*/ 2750 w 3440"/>
              <a:gd name="T17" fmla="*/ 1746 h 2581"/>
              <a:gd name="T18" fmla="*/ 2800 w 3440"/>
              <a:gd name="T19" fmla="*/ 2013 h 2581"/>
              <a:gd name="T20" fmla="*/ 2859 w 3440"/>
              <a:gd name="T21" fmla="*/ 2192 h 2581"/>
              <a:gd name="T22" fmla="*/ 2916 w 3440"/>
              <a:gd name="T23" fmla="*/ 2283 h 2581"/>
              <a:gd name="T24" fmla="*/ 2962 w 3440"/>
              <a:gd name="T25" fmla="*/ 2283 h 2581"/>
              <a:gd name="T26" fmla="*/ 3018 w 3440"/>
              <a:gd name="T27" fmla="*/ 2192 h 2581"/>
              <a:gd name="T28" fmla="*/ 3077 w 3440"/>
              <a:gd name="T29" fmla="*/ 2013 h 2581"/>
              <a:gd name="T30" fmla="*/ 3126 w 3440"/>
              <a:gd name="T31" fmla="*/ 1746 h 2581"/>
              <a:gd name="T32" fmla="*/ 3152 w 3440"/>
              <a:gd name="T33" fmla="*/ 1393 h 2581"/>
              <a:gd name="T34" fmla="*/ 3143 w 3440"/>
              <a:gd name="T35" fmla="*/ 1001 h 2581"/>
              <a:gd name="T36" fmla="*/ 3104 w 3440"/>
              <a:gd name="T37" fmla="*/ 690 h 2581"/>
              <a:gd name="T38" fmla="*/ 3048 w 3440"/>
              <a:gd name="T39" fmla="*/ 467 h 2581"/>
              <a:gd name="T40" fmla="*/ 2989 w 3440"/>
              <a:gd name="T41" fmla="*/ 332 h 2581"/>
              <a:gd name="T42" fmla="*/ 2939 w 3440"/>
              <a:gd name="T43" fmla="*/ 288 h 2581"/>
              <a:gd name="T44" fmla="*/ 3049 w 3440"/>
              <a:gd name="T45" fmla="*/ 28 h 2581"/>
              <a:gd name="T46" fmla="*/ 3176 w 3440"/>
              <a:gd name="T47" fmla="*/ 142 h 2581"/>
              <a:gd name="T48" fmla="*/ 3279 w 3440"/>
              <a:gd name="T49" fmla="*/ 326 h 2581"/>
              <a:gd name="T50" fmla="*/ 3358 w 3440"/>
              <a:gd name="T51" fmla="*/ 566 h 2581"/>
              <a:gd name="T52" fmla="*/ 3410 w 3440"/>
              <a:gd name="T53" fmla="*/ 843 h 2581"/>
              <a:gd name="T54" fmla="*/ 3437 w 3440"/>
              <a:gd name="T55" fmla="*/ 1140 h 2581"/>
              <a:gd name="T56" fmla="*/ 3437 w 3440"/>
              <a:gd name="T57" fmla="*/ 1441 h 2581"/>
              <a:gd name="T58" fmla="*/ 3410 w 3440"/>
              <a:gd name="T59" fmla="*/ 1738 h 2581"/>
              <a:gd name="T60" fmla="*/ 3358 w 3440"/>
              <a:gd name="T61" fmla="*/ 2015 h 2581"/>
              <a:gd name="T62" fmla="*/ 3279 w 3440"/>
              <a:gd name="T63" fmla="*/ 2255 h 2581"/>
              <a:gd name="T64" fmla="*/ 3176 w 3440"/>
              <a:gd name="T65" fmla="*/ 2439 h 2581"/>
              <a:gd name="T66" fmla="*/ 3049 w 3440"/>
              <a:gd name="T67" fmla="*/ 2553 h 2581"/>
              <a:gd name="T68" fmla="*/ 2903 w 3440"/>
              <a:gd name="T69" fmla="*/ 2578 h 2581"/>
              <a:gd name="T70" fmla="*/ 2775 w 3440"/>
              <a:gd name="T71" fmla="*/ 2517 h 2581"/>
              <a:gd name="T72" fmla="*/ 1968 w 3440"/>
              <a:gd name="T73" fmla="*/ 2172 h 2581"/>
              <a:gd name="T74" fmla="*/ 1780 w 3440"/>
              <a:gd name="T75" fmla="*/ 2494 h 2581"/>
              <a:gd name="T76" fmla="*/ 1637 w 3440"/>
              <a:gd name="T77" fmla="*/ 2571 h 2581"/>
              <a:gd name="T78" fmla="*/ 1472 w 3440"/>
              <a:gd name="T79" fmla="*/ 2570 h 2581"/>
              <a:gd name="T80" fmla="*/ 834 w 3440"/>
              <a:gd name="T81" fmla="*/ 2307 h 2581"/>
              <a:gd name="T82" fmla="*/ 740 w 3440"/>
              <a:gd name="T83" fmla="*/ 2186 h 2581"/>
              <a:gd name="T84" fmla="*/ 719 w 3440"/>
              <a:gd name="T85" fmla="*/ 2030 h 2581"/>
              <a:gd name="T86" fmla="*/ 843 w 3440"/>
              <a:gd name="T87" fmla="*/ 1777 h 2581"/>
              <a:gd name="T88" fmla="*/ 337 w 3440"/>
              <a:gd name="T89" fmla="*/ 1696 h 2581"/>
              <a:gd name="T90" fmla="*/ 219 w 3440"/>
              <a:gd name="T91" fmla="*/ 1717 h 2581"/>
              <a:gd name="T92" fmla="*/ 105 w 3440"/>
              <a:gd name="T93" fmla="*/ 1646 h 2581"/>
              <a:gd name="T94" fmla="*/ 28 w 3440"/>
              <a:gd name="T95" fmla="*/ 1496 h 2581"/>
              <a:gd name="T96" fmla="*/ 0 w 3440"/>
              <a:gd name="T97" fmla="*/ 1290 h 2581"/>
              <a:gd name="T98" fmla="*/ 28 w 3440"/>
              <a:gd name="T99" fmla="*/ 1085 h 2581"/>
              <a:gd name="T100" fmla="*/ 105 w 3440"/>
              <a:gd name="T101" fmla="*/ 935 h 2581"/>
              <a:gd name="T102" fmla="*/ 219 w 3440"/>
              <a:gd name="T103" fmla="*/ 864 h 2581"/>
              <a:gd name="T104" fmla="*/ 337 w 3440"/>
              <a:gd name="T105" fmla="*/ 885 h 2581"/>
              <a:gd name="T106" fmla="*/ 2693 w 3440"/>
              <a:gd name="T107" fmla="*/ 154 h 2581"/>
              <a:gd name="T108" fmla="*/ 2805 w 3440"/>
              <a:gd name="T109" fmla="*/ 42 h 2581"/>
              <a:gd name="T110" fmla="*/ 2939 w 3440"/>
              <a:gd name="T111" fmla="*/ 0 h 25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3440" h="2581">
                <a:moveTo>
                  <a:pt x="1119" y="1874"/>
                </a:moveTo>
                <a:lnTo>
                  <a:pt x="1005" y="2064"/>
                </a:lnTo>
                <a:lnTo>
                  <a:pt x="1010" y="2080"/>
                </a:lnTo>
                <a:lnTo>
                  <a:pt x="1538" y="2290"/>
                </a:lnTo>
                <a:lnTo>
                  <a:pt x="1551" y="2293"/>
                </a:lnTo>
                <a:lnTo>
                  <a:pt x="1567" y="2292"/>
                </a:lnTo>
                <a:lnTo>
                  <a:pt x="1580" y="2287"/>
                </a:lnTo>
                <a:lnTo>
                  <a:pt x="1593" y="2278"/>
                </a:lnTo>
                <a:lnTo>
                  <a:pt x="1601" y="2266"/>
                </a:lnTo>
                <a:lnTo>
                  <a:pt x="1696" y="2076"/>
                </a:lnTo>
                <a:lnTo>
                  <a:pt x="1119" y="1874"/>
                </a:lnTo>
                <a:close/>
                <a:moveTo>
                  <a:pt x="2939" y="288"/>
                </a:moveTo>
                <a:lnTo>
                  <a:pt x="2927" y="290"/>
                </a:lnTo>
                <a:lnTo>
                  <a:pt x="2916" y="298"/>
                </a:lnTo>
                <a:lnTo>
                  <a:pt x="2902" y="313"/>
                </a:lnTo>
                <a:lnTo>
                  <a:pt x="2889" y="332"/>
                </a:lnTo>
                <a:lnTo>
                  <a:pt x="2874" y="358"/>
                </a:lnTo>
                <a:lnTo>
                  <a:pt x="2859" y="389"/>
                </a:lnTo>
                <a:lnTo>
                  <a:pt x="2844" y="425"/>
                </a:lnTo>
                <a:lnTo>
                  <a:pt x="2829" y="467"/>
                </a:lnTo>
                <a:lnTo>
                  <a:pt x="2814" y="515"/>
                </a:lnTo>
                <a:lnTo>
                  <a:pt x="2800" y="568"/>
                </a:lnTo>
                <a:lnTo>
                  <a:pt x="2785" y="626"/>
                </a:lnTo>
                <a:lnTo>
                  <a:pt x="2773" y="690"/>
                </a:lnTo>
                <a:lnTo>
                  <a:pt x="2761" y="760"/>
                </a:lnTo>
                <a:lnTo>
                  <a:pt x="2750" y="835"/>
                </a:lnTo>
                <a:lnTo>
                  <a:pt x="2742" y="915"/>
                </a:lnTo>
                <a:lnTo>
                  <a:pt x="2733" y="1001"/>
                </a:lnTo>
                <a:lnTo>
                  <a:pt x="2728" y="1092"/>
                </a:lnTo>
                <a:lnTo>
                  <a:pt x="2725" y="1188"/>
                </a:lnTo>
                <a:lnTo>
                  <a:pt x="2723" y="1290"/>
                </a:lnTo>
                <a:lnTo>
                  <a:pt x="2725" y="1393"/>
                </a:lnTo>
                <a:lnTo>
                  <a:pt x="2728" y="1489"/>
                </a:lnTo>
                <a:lnTo>
                  <a:pt x="2733" y="1580"/>
                </a:lnTo>
                <a:lnTo>
                  <a:pt x="2742" y="1666"/>
                </a:lnTo>
                <a:lnTo>
                  <a:pt x="2750" y="1746"/>
                </a:lnTo>
                <a:lnTo>
                  <a:pt x="2761" y="1821"/>
                </a:lnTo>
                <a:lnTo>
                  <a:pt x="2773" y="1891"/>
                </a:lnTo>
                <a:lnTo>
                  <a:pt x="2785" y="1955"/>
                </a:lnTo>
                <a:lnTo>
                  <a:pt x="2800" y="2013"/>
                </a:lnTo>
                <a:lnTo>
                  <a:pt x="2814" y="2066"/>
                </a:lnTo>
                <a:lnTo>
                  <a:pt x="2829" y="2114"/>
                </a:lnTo>
                <a:lnTo>
                  <a:pt x="2844" y="2156"/>
                </a:lnTo>
                <a:lnTo>
                  <a:pt x="2859" y="2192"/>
                </a:lnTo>
                <a:lnTo>
                  <a:pt x="2874" y="2223"/>
                </a:lnTo>
                <a:lnTo>
                  <a:pt x="2889" y="2248"/>
                </a:lnTo>
                <a:lnTo>
                  <a:pt x="2902" y="2268"/>
                </a:lnTo>
                <a:lnTo>
                  <a:pt x="2916" y="2283"/>
                </a:lnTo>
                <a:lnTo>
                  <a:pt x="2927" y="2291"/>
                </a:lnTo>
                <a:lnTo>
                  <a:pt x="2939" y="2293"/>
                </a:lnTo>
                <a:lnTo>
                  <a:pt x="2949" y="2291"/>
                </a:lnTo>
                <a:lnTo>
                  <a:pt x="2962" y="2283"/>
                </a:lnTo>
                <a:lnTo>
                  <a:pt x="2974" y="2268"/>
                </a:lnTo>
                <a:lnTo>
                  <a:pt x="2989" y="2248"/>
                </a:lnTo>
                <a:lnTo>
                  <a:pt x="3003" y="2223"/>
                </a:lnTo>
                <a:lnTo>
                  <a:pt x="3018" y="2192"/>
                </a:lnTo>
                <a:lnTo>
                  <a:pt x="3032" y="2156"/>
                </a:lnTo>
                <a:lnTo>
                  <a:pt x="3048" y="2114"/>
                </a:lnTo>
                <a:lnTo>
                  <a:pt x="3063" y="2066"/>
                </a:lnTo>
                <a:lnTo>
                  <a:pt x="3077" y="2013"/>
                </a:lnTo>
                <a:lnTo>
                  <a:pt x="3091" y="1955"/>
                </a:lnTo>
                <a:lnTo>
                  <a:pt x="3104" y="1891"/>
                </a:lnTo>
                <a:lnTo>
                  <a:pt x="3116" y="1821"/>
                </a:lnTo>
                <a:lnTo>
                  <a:pt x="3126" y="1746"/>
                </a:lnTo>
                <a:lnTo>
                  <a:pt x="3136" y="1666"/>
                </a:lnTo>
                <a:lnTo>
                  <a:pt x="3143" y="1580"/>
                </a:lnTo>
                <a:lnTo>
                  <a:pt x="3148" y="1489"/>
                </a:lnTo>
                <a:lnTo>
                  <a:pt x="3152" y="1393"/>
                </a:lnTo>
                <a:lnTo>
                  <a:pt x="3153" y="1290"/>
                </a:lnTo>
                <a:lnTo>
                  <a:pt x="3152" y="1188"/>
                </a:lnTo>
                <a:lnTo>
                  <a:pt x="3148" y="1092"/>
                </a:lnTo>
                <a:lnTo>
                  <a:pt x="3143" y="1001"/>
                </a:lnTo>
                <a:lnTo>
                  <a:pt x="3136" y="915"/>
                </a:lnTo>
                <a:lnTo>
                  <a:pt x="3126" y="835"/>
                </a:lnTo>
                <a:lnTo>
                  <a:pt x="3116" y="760"/>
                </a:lnTo>
                <a:lnTo>
                  <a:pt x="3104" y="690"/>
                </a:lnTo>
                <a:lnTo>
                  <a:pt x="3091" y="626"/>
                </a:lnTo>
                <a:lnTo>
                  <a:pt x="3077" y="568"/>
                </a:lnTo>
                <a:lnTo>
                  <a:pt x="3063" y="515"/>
                </a:lnTo>
                <a:lnTo>
                  <a:pt x="3048" y="467"/>
                </a:lnTo>
                <a:lnTo>
                  <a:pt x="3032" y="425"/>
                </a:lnTo>
                <a:lnTo>
                  <a:pt x="3018" y="389"/>
                </a:lnTo>
                <a:lnTo>
                  <a:pt x="3003" y="358"/>
                </a:lnTo>
                <a:lnTo>
                  <a:pt x="2989" y="332"/>
                </a:lnTo>
                <a:lnTo>
                  <a:pt x="2974" y="313"/>
                </a:lnTo>
                <a:lnTo>
                  <a:pt x="2962" y="298"/>
                </a:lnTo>
                <a:lnTo>
                  <a:pt x="2949" y="290"/>
                </a:lnTo>
                <a:lnTo>
                  <a:pt x="2939" y="288"/>
                </a:lnTo>
                <a:close/>
                <a:moveTo>
                  <a:pt x="2939" y="0"/>
                </a:moveTo>
                <a:lnTo>
                  <a:pt x="2977" y="4"/>
                </a:lnTo>
                <a:lnTo>
                  <a:pt x="3014" y="12"/>
                </a:lnTo>
                <a:lnTo>
                  <a:pt x="3049" y="28"/>
                </a:lnTo>
                <a:lnTo>
                  <a:pt x="3083" y="49"/>
                </a:lnTo>
                <a:lnTo>
                  <a:pt x="3116" y="75"/>
                </a:lnTo>
                <a:lnTo>
                  <a:pt x="3147" y="105"/>
                </a:lnTo>
                <a:lnTo>
                  <a:pt x="3176" y="142"/>
                </a:lnTo>
                <a:lnTo>
                  <a:pt x="3204" y="181"/>
                </a:lnTo>
                <a:lnTo>
                  <a:pt x="3230" y="226"/>
                </a:lnTo>
                <a:lnTo>
                  <a:pt x="3255" y="274"/>
                </a:lnTo>
                <a:lnTo>
                  <a:pt x="3279" y="326"/>
                </a:lnTo>
                <a:lnTo>
                  <a:pt x="3301" y="383"/>
                </a:lnTo>
                <a:lnTo>
                  <a:pt x="3321" y="441"/>
                </a:lnTo>
                <a:lnTo>
                  <a:pt x="3340" y="502"/>
                </a:lnTo>
                <a:lnTo>
                  <a:pt x="3358" y="566"/>
                </a:lnTo>
                <a:lnTo>
                  <a:pt x="3373" y="633"/>
                </a:lnTo>
                <a:lnTo>
                  <a:pt x="3387" y="702"/>
                </a:lnTo>
                <a:lnTo>
                  <a:pt x="3399" y="771"/>
                </a:lnTo>
                <a:lnTo>
                  <a:pt x="3410" y="843"/>
                </a:lnTo>
                <a:lnTo>
                  <a:pt x="3419" y="916"/>
                </a:lnTo>
                <a:lnTo>
                  <a:pt x="3426" y="990"/>
                </a:lnTo>
                <a:lnTo>
                  <a:pt x="3433" y="1065"/>
                </a:lnTo>
                <a:lnTo>
                  <a:pt x="3437" y="1140"/>
                </a:lnTo>
                <a:lnTo>
                  <a:pt x="3439" y="1215"/>
                </a:lnTo>
                <a:lnTo>
                  <a:pt x="3440" y="1290"/>
                </a:lnTo>
                <a:lnTo>
                  <a:pt x="3439" y="1366"/>
                </a:lnTo>
                <a:lnTo>
                  <a:pt x="3437" y="1441"/>
                </a:lnTo>
                <a:lnTo>
                  <a:pt x="3433" y="1516"/>
                </a:lnTo>
                <a:lnTo>
                  <a:pt x="3426" y="1591"/>
                </a:lnTo>
                <a:lnTo>
                  <a:pt x="3419" y="1665"/>
                </a:lnTo>
                <a:lnTo>
                  <a:pt x="3410" y="1738"/>
                </a:lnTo>
                <a:lnTo>
                  <a:pt x="3399" y="1810"/>
                </a:lnTo>
                <a:lnTo>
                  <a:pt x="3387" y="1879"/>
                </a:lnTo>
                <a:lnTo>
                  <a:pt x="3373" y="1948"/>
                </a:lnTo>
                <a:lnTo>
                  <a:pt x="3358" y="2015"/>
                </a:lnTo>
                <a:lnTo>
                  <a:pt x="3340" y="2079"/>
                </a:lnTo>
                <a:lnTo>
                  <a:pt x="3321" y="2140"/>
                </a:lnTo>
                <a:lnTo>
                  <a:pt x="3301" y="2198"/>
                </a:lnTo>
                <a:lnTo>
                  <a:pt x="3279" y="2255"/>
                </a:lnTo>
                <a:lnTo>
                  <a:pt x="3255" y="2307"/>
                </a:lnTo>
                <a:lnTo>
                  <a:pt x="3230" y="2355"/>
                </a:lnTo>
                <a:lnTo>
                  <a:pt x="3204" y="2400"/>
                </a:lnTo>
                <a:lnTo>
                  <a:pt x="3176" y="2439"/>
                </a:lnTo>
                <a:lnTo>
                  <a:pt x="3147" y="2476"/>
                </a:lnTo>
                <a:lnTo>
                  <a:pt x="3116" y="2506"/>
                </a:lnTo>
                <a:lnTo>
                  <a:pt x="3083" y="2532"/>
                </a:lnTo>
                <a:lnTo>
                  <a:pt x="3049" y="2553"/>
                </a:lnTo>
                <a:lnTo>
                  <a:pt x="3014" y="2568"/>
                </a:lnTo>
                <a:lnTo>
                  <a:pt x="2977" y="2577"/>
                </a:lnTo>
                <a:lnTo>
                  <a:pt x="2939" y="2581"/>
                </a:lnTo>
                <a:lnTo>
                  <a:pt x="2903" y="2578"/>
                </a:lnTo>
                <a:lnTo>
                  <a:pt x="2870" y="2570"/>
                </a:lnTo>
                <a:lnTo>
                  <a:pt x="2836" y="2557"/>
                </a:lnTo>
                <a:lnTo>
                  <a:pt x="2805" y="2539"/>
                </a:lnTo>
                <a:lnTo>
                  <a:pt x="2775" y="2517"/>
                </a:lnTo>
                <a:lnTo>
                  <a:pt x="2746" y="2491"/>
                </a:lnTo>
                <a:lnTo>
                  <a:pt x="2719" y="2461"/>
                </a:lnTo>
                <a:lnTo>
                  <a:pt x="2693" y="2427"/>
                </a:lnTo>
                <a:lnTo>
                  <a:pt x="1968" y="2172"/>
                </a:lnTo>
                <a:lnTo>
                  <a:pt x="1858" y="2394"/>
                </a:lnTo>
                <a:lnTo>
                  <a:pt x="1836" y="2431"/>
                </a:lnTo>
                <a:lnTo>
                  <a:pt x="1810" y="2465"/>
                </a:lnTo>
                <a:lnTo>
                  <a:pt x="1780" y="2494"/>
                </a:lnTo>
                <a:lnTo>
                  <a:pt x="1748" y="2519"/>
                </a:lnTo>
                <a:lnTo>
                  <a:pt x="1713" y="2541"/>
                </a:lnTo>
                <a:lnTo>
                  <a:pt x="1675" y="2558"/>
                </a:lnTo>
                <a:lnTo>
                  <a:pt x="1637" y="2571"/>
                </a:lnTo>
                <a:lnTo>
                  <a:pt x="1596" y="2578"/>
                </a:lnTo>
                <a:lnTo>
                  <a:pt x="1554" y="2580"/>
                </a:lnTo>
                <a:lnTo>
                  <a:pt x="1513" y="2578"/>
                </a:lnTo>
                <a:lnTo>
                  <a:pt x="1472" y="2570"/>
                </a:lnTo>
                <a:lnTo>
                  <a:pt x="1431" y="2556"/>
                </a:lnTo>
                <a:lnTo>
                  <a:pt x="904" y="2345"/>
                </a:lnTo>
                <a:lnTo>
                  <a:pt x="867" y="2328"/>
                </a:lnTo>
                <a:lnTo>
                  <a:pt x="834" y="2307"/>
                </a:lnTo>
                <a:lnTo>
                  <a:pt x="805" y="2281"/>
                </a:lnTo>
                <a:lnTo>
                  <a:pt x="779" y="2252"/>
                </a:lnTo>
                <a:lnTo>
                  <a:pt x="757" y="2220"/>
                </a:lnTo>
                <a:lnTo>
                  <a:pt x="740" y="2186"/>
                </a:lnTo>
                <a:lnTo>
                  <a:pt x="728" y="2148"/>
                </a:lnTo>
                <a:lnTo>
                  <a:pt x="719" y="2110"/>
                </a:lnTo>
                <a:lnTo>
                  <a:pt x="717" y="2069"/>
                </a:lnTo>
                <a:lnTo>
                  <a:pt x="719" y="2030"/>
                </a:lnTo>
                <a:lnTo>
                  <a:pt x="728" y="1990"/>
                </a:lnTo>
                <a:lnTo>
                  <a:pt x="741" y="1952"/>
                </a:lnTo>
                <a:lnTo>
                  <a:pt x="759" y="1917"/>
                </a:lnTo>
                <a:lnTo>
                  <a:pt x="843" y="1777"/>
                </a:lnTo>
                <a:lnTo>
                  <a:pt x="410" y="1625"/>
                </a:lnTo>
                <a:lnTo>
                  <a:pt x="388" y="1653"/>
                </a:lnTo>
                <a:lnTo>
                  <a:pt x="363" y="1677"/>
                </a:lnTo>
                <a:lnTo>
                  <a:pt x="337" y="1696"/>
                </a:lnTo>
                <a:lnTo>
                  <a:pt x="310" y="1710"/>
                </a:lnTo>
                <a:lnTo>
                  <a:pt x="280" y="1718"/>
                </a:lnTo>
                <a:lnTo>
                  <a:pt x="251" y="1721"/>
                </a:lnTo>
                <a:lnTo>
                  <a:pt x="219" y="1717"/>
                </a:lnTo>
                <a:lnTo>
                  <a:pt x="188" y="1707"/>
                </a:lnTo>
                <a:lnTo>
                  <a:pt x="158" y="1693"/>
                </a:lnTo>
                <a:lnTo>
                  <a:pt x="131" y="1672"/>
                </a:lnTo>
                <a:lnTo>
                  <a:pt x="105" y="1646"/>
                </a:lnTo>
                <a:lnTo>
                  <a:pt x="82" y="1615"/>
                </a:lnTo>
                <a:lnTo>
                  <a:pt x="62" y="1579"/>
                </a:lnTo>
                <a:lnTo>
                  <a:pt x="44" y="1540"/>
                </a:lnTo>
                <a:lnTo>
                  <a:pt x="28" y="1496"/>
                </a:lnTo>
                <a:lnTo>
                  <a:pt x="17" y="1449"/>
                </a:lnTo>
                <a:lnTo>
                  <a:pt x="7" y="1399"/>
                </a:lnTo>
                <a:lnTo>
                  <a:pt x="2" y="1346"/>
                </a:lnTo>
                <a:lnTo>
                  <a:pt x="0" y="1290"/>
                </a:lnTo>
                <a:lnTo>
                  <a:pt x="2" y="1235"/>
                </a:lnTo>
                <a:lnTo>
                  <a:pt x="7" y="1182"/>
                </a:lnTo>
                <a:lnTo>
                  <a:pt x="17" y="1132"/>
                </a:lnTo>
                <a:lnTo>
                  <a:pt x="28" y="1085"/>
                </a:lnTo>
                <a:lnTo>
                  <a:pt x="44" y="1041"/>
                </a:lnTo>
                <a:lnTo>
                  <a:pt x="62" y="1002"/>
                </a:lnTo>
                <a:lnTo>
                  <a:pt x="82" y="966"/>
                </a:lnTo>
                <a:lnTo>
                  <a:pt x="105" y="935"/>
                </a:lnTo>
                <a:lnTo>
                  <a:pt x="131" y="909"/>
                </a:lnTo>
                <a:lnTo>
                  <a:pt x="158" y="888"/>
                </a:lnTo>
                <a:lnTo>
                  <a:pt x="188" y="874"/>
                </a:lnTo>
                <a:lnTo>
                  <a:pt x="219" y="864"/>
                </a:lnTo>
                <a:lnTo>
                  <a:pt x="251" y="861"/>
                </a:lnTo>
                <a:lnTo>
                  <a:pt x="280" y="863"/>
                </a:lnTo>
                <a:lnTo>
                  <a:pt x="310" y="871"/>
                </a:lnTo>
                <a:lnTo>
                  <a:pt x="337" y="885"/>
                </a:lnTo>
                <a:lnTo>
                  <a:pt x="363" y="904"/>
                </a:lnTo>
                <a:lnTo>
                  <a:pt x="388" y="928"/>
                </a:lnTo>
                <a:lnTo>
                  <a:pt x="410" y="956"/>
                </a:lnTo>
                <a:lnTo>
                  <a:pt x="2693" y="154"/>
                </a:lnTo>
                <a:lnTo>
                  <a:pt x="2719" y="120"/>
                </a:lnTo>
                <a:lnTo>
                  <a:pt x="2747" y="90"/>
                </a:lnTo>
                <a:lnTo>
                  <a:pt x="2775" y="64"/>
                </a:lnTo>
                <a:lnTo>
                  <a:pt x="2805" y="42"/>
                </a:lnTo>
                <a:lnTo>
                  <a:pt x="2836" y="24"/>
                </a:lnTo>
                <a:lnTo>
                  <a:pt x="2870" y="11"/>
                </a:lnTo>
                <a:lnTo>
                  <a:pt x="2903" y="3"/>
                </a:lnTo>
                <a:lnTo>
                  <a:pt x="2939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grpSp>
        <p:nvGrpSpPr>
          <p:cNvPr id="75" name="Group 53">
            <a:extLst>
              <a:ext uri="{FF2B5EF4-FFF2-40B4-BE49-F238E27FC236}">
                <a16:creationId xmlns:a16="http://schemas.microsoft.com/office/drawing/2014/main" id="{1EA02360-FDDD-467A-BB76-DFC76B1C584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238115" y="4137342"/>
            <a:ext cx="482140" cy="614680"/>
            <a:chOff x="2231" y="3366"/>
            <a:chExt cx="251" cy="320"/>
          </a:xfrm>
          <a:solidFill>
            <a:schemeClr val="bg1"/>
          </a:solidFill>
        </p:grpSpPr>
        <p:sp>
          <p:nvSpPr>
            <p:cNvPr id="107" name="Freeform 55">
              <a:extLst>
                <a:ext uri="{FF2B5EF4-FFF2-40B4-BE49-F238E27FC236}">
                  <a16:creationId xmlns:a16="http://schemas.microsoft.com/office/drawing/2014/main" id="{95CFC520-1082-4652-8D94-31E30A5F7A6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31" y="3366"/>
              <a:ext cx="251" cy="320"/>
            </a:xfrm>
            <a:custGeom>
              <a:avLst/>
              <a:gdLst>
                <a:gd name="T0" fmla="*/ 1094 w 2765"/>
                <a:gd name="T1" fmla="*/ 768 h 3520"/>
                <a:gd name="T2" fmla="*/ 866 w 2765"/>
                <a:gd name="T3" fmla="*/ 833 h 3520"/>
                <a:gd name="T4" fmla="*/ 663 w 2765"/>
                <a:gd name="T5" fmla="*/ 948 h 3520"/>
                <a:gd name="T6" fmla="*/ 494 w 2765"/>
                <a:gd name="T7" fmla="*/ 1106 h 3520"/>
                <a:gd name="T8" fmla="*/ 364 w 2765"/>
                <a:gd name="T9" fmla="*/ 1298 h 3520"/>
                <a:gd name="T10" fmla="*/ 280 w 2765"/>
                <a:gd name="T11" fmla="*/ 1519 h 3520"/>
                <a:gd name="T12" fmla="*/ 252 w 2765"/>
                <a:gd name="T13" fmla="*/ 1760 h 3520"/>
                <a:gd name="T14" fmla="*/ 280 w 2765"/>
                <a:gd name="T15" fmla="*/ 2001 h 3520"/>
                <a:gd name="T16" fmla="*/ 364 w 2765"/>
                <a:gd name="T17" fmla="*/ 2222 h 3520"/>
                <a:gd name="T18" fmla="*/ 494 w 2765"/>
                <a:gd name="T19" fmla="*/ 2414 h 3520"/>
                <a:gd name="T20" fmla="*/ 663 w 2765"/>
                <a:gd name="T21" fmla="*/ 2572 h 3520"/>
                <a:gd name="T22" fmla="*/ 866 w 2765"/>
                <a:gd name="T23" fmla="*/ 2687 h 3520"/>
                <a:gd name="T24" fmla="*/ 1094 w 2765"/>
                <a:gd name="T25" fmla="*/ 2752 h 3520"/>
                <a:gd name="T26" fmla="*/ 1339 w 2765"/>
                <a:gd name="T27" fmla="*/ 2763 h 3520"/>
                <a:gd name="T28" fmla="*/ 1574 w 2765"/>
                <a:gd name="T29" fmla="*/ 2715 h 3520"/>
                <a:gd name="T30" fmla="*/ 1786 w 2765"/>
                <a:gd name="T31" fmla="*/ 2614 h 3520"/>
                <a:gd name="T32" fmla="*/ 1967 w 2765"/>
                <a:gd name="T33" fmla="*/ 2470 h 3520"/>
                <a:gd name="T34" fmla="*/ 2111 w 2765"/>
                <a:gd name="T35" fmla="*/ 2289 h 3520"/>
                <a:gd name="T36" fmla="*/ 2210 w 2765"/>
                <a:gd name="T37" fmla="*/ 2078 h 3520"/>
                <a:gd name="T38" fmla="*/ 2258 w 2765"/>
                <a:gd name="T39" fmla="*/ 1842 h 3520"/>
                <a:gd name="T40" fmla="*/ 2249 w 2765"/>
                <a:gd name="T41" fmla="*/ 1597 h 3520"/>
                <a:gd name="T42" fmla="*/ 2182 w 2765"/>
                <a:gd name="T43" fmla="*/ 1369 h 3520"/>
                <a:gd name="T44" fmla="*/ 2067 w 2765"/>
                <a:gd name="T45" fmla="*/ 1167 h 3520"/>
                <a:gd name="T46" fmla="*/ 1911 w 2765"/>
                <a:gd name="T47" fmla="*/ 996 h 3520"/>
                <a:gd name="T48" fmla="*/ 1718 w 2765"/>
                <a:gd name="T49" fmla="*/ 867 h 3520"/>
                <a:gd name="T50" fmla="*/ 1498 w 2765"/>
                <a:gd name="T51" fmla="*/ 784 h 3520"/>
                <a:gd name="T52" fmla="*/ 1256 w 2765"/>
                <a:gd name="T53" fmla="*/ 754 h 3520"/>
                <a:gd name="T54" fmla="*/ 1934 w 2765"/>
                <a:gd name="T55" fmla="*/ 702 h 3520"/>
                <a:gd name="T56" fmla="*/ 2136 w 2765"/>
                <a:gd name="T57" fmla="*/ 863 h 3520"/>
                <a:gd name="T58" fmla="*/ 2301 w 2765"/>
                <a:gd name="T59" fmla="*/ 1061 h 3520"/>
                <a:gd name="T60" fmla="*/ 2422 w 2765"/>
                <a:gd name="T61" fmla="*/ 1291 h 3520"/>
                <a:gd name="T62" fmla="*/ 2495 w 2765"/>
                <a:gd name="T63" fmla="*/ 1545 h 3520"/>
                <a:gd name="T64" fmla="*/ 2765 w 2765"/>
                <a:gd name="T65" fmla="*/ 1886 h 3520"/>
                <a:gd name="T66" fmla="*/ 2477 w 2765"/>
                <a:gd name="T67" fmla="*/ 2062 h 3520"/>
                <a:gd name="T68" fmla="*/ 2387 w 2765"/>
                <a:gd name="T69" fmla="*/ 2309 h 3520"/>
                <a:gd name="T70" fmla="*/ 2250 w 2765"/>
                <a:gd name="T71" fmla="*/ 2529 h 3520"/>
                <a:gd name="T72" fmla="*/ 2073 w 2765"/>
                <a:gd name="T73" fmla="*/ 2715 h 3520"/>
                <a:gd name="T74" fmla="*/ 1759 w 2765"/>
                <a:gd name="T75" fmla="*/ 3520 h 3520"/>
                <a:gd name="T76" fmla="*/ 511 w 2765"/>
                <a:gd name="T77" fmla="*/ 2770 h 3520"/>
                <a:gd name="T78" fmla="*/ 327 w 2765"/>
                <a:gd name="T79" fmla="*/ 2605 h 3520"/>
                <a:gd name="T80" fmla="*/ 179 w 2765"/>
                <a:gd name="T81" fmla="*/ 2407 h 3520"/>
                <a:gd name="T82" fmla="*/ 72 w 2765"/>
                <a:gd name="T83" fmla="*/ 2181 h 3520"/>
                <a:gd name="T84" fmla="*/ 12 w 2765"/>
                <a:gd name="T85" fmla="*/ 1935 h 3520"/>
                <a:gd name="T86" fmla="*/ 3 w 2765"/>
                <a:gd name="T87" fmla="*/ 1671 h 3520"/>
                <a:gd name="T88" fmla="*/ 47 w 2765"/>
                <a:gd name="T89" fmla="*/ 1419 h 3520"/>
                <a:gd name="T90" fmla="*/ 139 w 2765"/>
                <a:gd name="T91" fmla="*/ 1185 h 3520"/>
                <a:gd name="T92" fmla="*/ 274 w 2765"/>
                <a:gd name="T93" fmla="*/ 977 h 3520"/>
                <a:gd name="T94" fmla="*/ 446 w 2765"/>
                <a:gd name="T95" fmla="*/ 801 h 3520"/>
                <a:gd name="T96" fmla="*/ 754 w 2765"/>
                <a:gd name="T97" fmla="*/ 0 h 3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765" h="3520">
                  <a:moveTo>
                    <a:pt x="1256" y="754"/>
                  </a:moveTo>
                  <a:lnTo>
                    <a:pt x="1174" y="757"/>
                  </a:lnTo>
                  <a:lnTo>
                    <a:pt x="1094" y="768"/>
                  </a:lnTo>
                  <a:lnTo>
                    <a:pt x="1015" y="784"/>
                  </a:lnTo>
                  <a:lnTo>
                    <a:pt x="939" y="805"/>
                  </a:lnTo>
                  <a:lnTo>
                    <a:pt x="866" y="833"/>
                  </a:lnTo>
                  <a:lnTo>
                    <a:pt x="795" y="867"/>
                  </a:lnTo>
                  <a:lnTo>
                    <a:pt x="727" y="906"/>
                  </a:lnTo>
                  <a:lnTo>
                    <a:pt x="663" y="948"/>
                  </a:lnTo>
                  <a:lnTo>
                    <a:pt x="602" y="996"/>
                  </a:lnTo>
                  <a:lnTo>
                    <a:pt x="546" y="1050"/>
                  </a:lnTo>
                  <a:lnTo>
                    <a:pt x="494" y="1106"/>
                  </a:lnTo>
                  <a:lnTo>
                    <a:pt x="446" y="1167"/>
                  </a:lnTo>
                  <a:lnTo>
                    <a:pt x="402" y="1231"/>
                  </a:lnTo>
                  <a:lnTo>
                    <a:pt x="364" y="1298"/>
                  </a:lnTo>
                  <a:lnTo>
                    <a:pt x="331" y="1369"/>
                  </a:lnTo>
                  <a:lnTo>
                    <a:pt x="303" y="1442"/>
                  </a:lnTo>
                  <a:lnTo>
                    <a:pt x="280" y="1519"/>
                  </a:lnTo>
                  <a:lnTo>
                    <a:pt x="264" y="1597"/>
                  </a:lnTo>
                  <a:lnTo>
                    <a:pt x="255" y="1678"/>
                  </a:lnTo>
                  <a:lnTo>
                    <a:pt x="252" y="1760"/>
                  </a:lnTo>
                  <a:lnTo>
                    <a:pt x="255" y="1842"/>
                  </a:lnTo>
                  <a:lnTo>
                    <a:pt x="264" y="1923"/>
                  </a:lnTo>
                  <a:lnTo>
                    <a:pt x="280" y="2001"/>
                  </a:lnTo>
                  <a:lnTo>
                    <a:pt x="303" y="2078"/>
                  </a:lnTo>
                  <a:lnTo>
                    <a:pt x="331" y="2151"/>
                  </a:lnTo>
                  <a:lnTo>
                    <a:pt x="364" y="2222"/>
                  </a:lnTo>
                  <a:lnTo>
                    <a:pt x="402" y="2289"/>
                  </a:lnTo>
                  <a:lnTo>
                    <a:pt x="446" y="2353"/>
                  </a:lnTo>
                  <a:lnTo>
                    <a:pt x="494" y="2414"/>
                  </a:lnTo>
                  <a:lnTo>
                    <a:pt x="546" y="2470"/>
                  </a:lnTo>
                  <a:lnTo>
                    <a:pt x="602" y="2524"/>
                  </a:lnTo>
                  <a:lnTo>
                    <a:pt x="663" y="2572"/>
                  </a:lnTo>
                  <a:lnTo>
                    <a:pt x="727" y="2614"/>
                  </a:lnTo>
                  <a:lnTo>
                    <a:pt x="795" y="2653"/>
                  </a:lnTo>
                  <a:lnTo>
                    <a:pt x="866" y="2687"/>
                  </a:lnTo>
                  <a:lnTo>
                    <a:pt x="939" y="2715"/>
                  </a:lnTo>
                  <a:lnTo>
                    <a:pt x="1015" y="2736"/>
                  </a:lnTo>
                  <a:lnTo>
                    <a:pt x="1094" y="2752"/>
                  </a:lnTo>
                  <a:lnTo>
                    <a:pt x="1174" y="2763"/>
                  </a:lnTo>
                  <a:lnTo>
                    <a:pt x="1256" y="2766"/>
                  </a:lnTo>
                  <a:lnTo>
                    <a:pt x="1339" y="2763"/>
                  </a:lnTo>
                  <a:lnTo>
                    <a:pt x="1419" y="2752"/>
                  </a:lnTo>
                  <a:lnTo>
                    <a:pt x="1498" y="2736"/>
                  </a:lnTo>
                  <a:lnTo>
                    <a:pt x="1574" y="2715"/>
                  </a:lnTo>
                  <a:lnTo>
                    <a:pt x="1647" y="2687"/>
                  </a:lnTo>
                  <a:lnTo>
                    <a:pt x="1718" y="2653"/>
                  </a:lnTo>
                  <a:lnTo>
                    <a:pt x="1786" y="2614"/>
                  </a:lnTo>
                  <a:lnTo>
                    <a:pt x="1850" y="2572"/>
                  </a:lnTo>
                  <a:lnTo>
                    <a:pt x="1911" y="2524"/>
                  </a:lnTo>
                  <a:lnTo>
                    <a:pt x="1967" y="2470"/>
                  </a:lnTo>
                  <a:lnTo>
                    <a:pt x="2019" y="2414"/>
                  </a:lnTo>
                  <a:lnTo>
                    <a:pt x="2067" y="2353"/>
                  </a:lnTo>
                  <a:lnTo>
                    <a:pt x="2111" y="2289"/>
                  </a:lnTo>
                  <a:lnTo>
                    <a:pt x="2149" y="2222"/>
                  </a:lnTo>
                  <a:lnTo>
                    <a:pt x="2182" y="2151"/>
                  </a:lnTo>
                  <a:lnTo>
                    <a:pt x="2210" y="2078"/>
                  </a:lnTo>
                  <a:lnTo>
                    <a:pt x="2233" y="2001"/>
                  </a:lnTo>
                  <a:lnTo>
                    <a:pt x="2249" y="1923"/>
                  </a:lnTo>
                  <a:lnTo>
                    <a:pt x="2258" y="1842"/>
                  </a:lnTo>
                  <a:lnTo>
                    <a:pt x="2261" y="1760"/>
                  </a:lnTo>
                  <a:lnTo>
                    <a:pt x="2258" y="1678"/>
                  </a:lnTo>
                  <a:lnTo>
                    <a:pt x="2249" y="1597"/>
                  </a:lnTo>
                  <a:lnTo>
                    <a:pt x="2233" y="1519"/>
                  </a:lnTo>
                  <a:lnTo>
                    <a:pt x="2210" y="1442"/>
                  </a:lnTo>
                  <a:lnTo>
                    <a:pt x="2182" y="1369"/>
                  </a:lnTo>
                  <a:lnTo>
                    <a:pt x="2149" y="1298"/>
                  </a:lnTo>
                  <a:lnTo>
                    <a:pt x="2111" y="1231"/>
                  </a:lnTo>
                  <a:lnTo>
                    <a:pt x="2067" y="1167"/>
                  </a:lnTo>
                  <a:lnTo>
                    <a:pt x="2019" y="1106"/>
                  </a:lnTo>
                  <a:lnTo>
                    <a:pt x="1967" y="1050"/>
                  </a:lnTo>
                  <a:lnTo>
                    <a:pt x="1911" y="996"/>
                  </a:lnTo>
                  <a:lnTo>
                    <a:pt x="1850" y="948"/>
                  </a:lnTo>
                  <a:lnTo>
                    <a:pt x="1786" y="906"/>
                  </a:lnTo>
                  <a:lnTo>
                    <a:pt x="1718" y="867"/>
                  </a:lnTo>
                  <a:lnTo>
                    <a:pt x="1647" y="833"/>
                  </a:lnTo>
                  <a:lnTo>
                    <a:pt x="1574" y="805"/>
                  </a:lnTo>
                  <a:lnTo>
                    <a:pt x="1498" y="784"/>
                  </a:lnTo>
                  <a:lnTo>
                    <a:pt x="1419" y="768"/>
                  </a:lnTo>
                  <a:lnTo>
                    <a:pt x="1339" y="757"/>
                  </a:lnTo>
                  <a:lnTo>
                    <a:pt x="1256" y="754"/>
                  </a:lnTo>
                  <a:close/>
                  <a:moveTo>
                    <a:pt x="754" y="0"/>
                  </a:moveTo>
                  <a:lnTo>
                    <a:pt x="1759" y="0"/>
                  </a:lnTo>
                  <a:lnTo>
                    <a:pt x="1934" y="702"/>
                  </a:lnTo>
                  <a:lnTo>
                    <a:pt x="2005" y="751"/>
                  </a:lnTo>
                  <a:lnTo>
                    <a:pt x="2073" y="805"/>
                  </a:lnTo>
                  <a:lnTo>
                    <a:pt x="2136" y="863"/>
                  </a:lnTo>
                  <a:lnTo>
                    <a:pt x="2195" y="925"/>
                  </a:lnTo>
                  <a:lnTo>
                    <a:pt x="2250" y="991"/>
                  </a:lnTo>
                  <a:lnTo>
                    <a:pt x="2301" y="1061"/>
                  </a:lnTo>
                  <a:lnTo>
                    <a:pt x="2347" y="1134"/>
                  </a:lnTo>
                  <a:lnTo>
                    <a:pt x="2387" y="1211"/>
                  </a:lnTo>
                  <a:lnTo>
                    <a:pt x="2422" y="1291"/>
                  </a:lnTo>
                  <a:lnTo>
                    <a:pt x="2452" y="1373"/>
                  </a:lnTo>
                  <a:lnTo>
                    <a:pt x="2477" y="1458"/>
                  </a:lnTo>
                  <a:lnTo>
                    <a:pt x="2495" y="1545"/>
                  </a:lnTo>
                  <a:lnTo>
                    <a:pt x="2507" y="1634"/>
                  </a:lnTo>
                  <a:lnTo>
                    <a:pt x="2765" y="1634"/>
                  </a:lnTo>
                  <a:lnTo>
                    <a:pt x="2765" y="1886"/>
                  </a:lnTo>
                  <a:lnTo>
                    <a:pt x="2507" y="1886"/>
                  </a:lnTo>
                  <a:lnTo>
                    <a:pt x="2495" y="1975"/>
                  </a:lnTo>
                  <a:lnTo>
                    <a:pt x="2477" y="2062"/>
                  </a:lnTo>
                  <a:lnTo>
                    <a:pt x="2452" y="2147"/>
                  </a:lnTo>
                  <a:lnTo>
                    <a:pt x="2422" y="2229"/>
                  </a:lnTo>
                  <a:lnTo>
                    <a:pt x="2387" y="2309"/>
                  </a:lnTo>
                  <a:lnTo>
                    <a:pt x="2347" y="2386"/>
                  </a:lnTo>
                  <a:lnTo>
                    <a:pt x="2301" y="2459"/>
                  </a:lnTo>
                  <a:lnTo>
                    <a:pt x="2250" y="2529"/>
                  </a:lnTo>
                  <a:lnTo>
                    <a:pt x="2195" y="2595"/>
                  </a:lnTo>
                  <a:lnTo>
                    <a:pt x="2136" y="2657"/>
                  </a:lnTo>
                  <a:lnTo>
                    <a:pt x="2073" y="2715"/>
                  </a:lnTo>
                  <a:lnTo>
                    <a:pt x="2005" y="2769"/>
                  </a:lnTo>
                  <a:lnTo>
                    <a:pt x="1934" y="2818"/>
                  </a:lnTo>
                  <a:lnTo>
                    <a:pt x="1759" y="3520"/>
                  </a:lnTo>
                  <a:lnTo>
                    <a:pt x="754" y="3520"/>
                  </a:lnTo>
                  <a:lnTo>
                    <a:pt x="578" y="2817"/>
                  </a:lnTo>
                  <a:lnTo>
                    <a:pt x="511" y="2770"/>
                  </a:lnTo>
                  <a:lnTo>
                    <a:pt x="446" y="2719"/>
                  </a:lnTo>
                  <a:lnTo>
                    <a:pt x="385" y="2665"/>
                  </a:lnTo>
                  <a:lnTo>
                    <a:pt x="327" y="2605"/>
                  </a:lnTo>
                  <a:lnTo>
                    <a:pt x="274" y="2543"/>
                  </a:lnTo>
                  <a:lnTo>
                    <a:pt x="225" y="2477"/>
                  </a:lnTo>
                  <a:lnTo>
                    <a:pt x="179" y="2407"/>
                  </a:lnTo>
                  <a:lnTo>
                    <a:pt x="139" y="2335"/>
                  </a:lnTo>
                  <a:lnTo>
                    <a:pt x="103" y="2259"/>
                  </a:lnTo>
                  <a:lnTo>
                    <a:pt x="72" y="2181"/>
                  </a:lnTo>
                  <a:lnTo>
                    <a:pt x="47" y="2101"/>
                  </a:lnTo>
                  <a:lnTo>
                    <a:pt x="27" y="2019"/>
                  </a:lnTo>
                  <a:lnTo>
                    <a:pt x="12" y="1935"/>
                  </a:lnTo>
                  <a:lnTo>
                    <a:pt x="3" y="1849"/>
                  </a:lnTo>
                  <a:lnTo>
                    <a:pt x="0" y="1760"/>
                  </a:lnTo>
                  <a:lnTo>
                    <a:pt x="3" y="1671"/>
                  </a:lnTo>
                  <a:lnTo>
                    <a:pt x="12" y="1585"/>
                  </a:lnTo>
                  <a:lnTo>
                    <a:pt x="27" y="1501"/>
                  </a:lnTo>
                  <a:lnTo>
                    <a:pt x="47" y="1419"/>
                  </a:lnTo>
                  <a:lnTo>
                    <a:pt x="72" y="1339"/>
                  </a:lnTo>
                  <a:lnTo>
                    <a:pt x="103" y="1261"/>
                  </a:lnTo>
                  <a:lnTo>
                    <a:pt x="139" y="1185"/>
                  </a:lnTo>
                  <a:lnTo>
                    <a:pt x="179" y="1113"/>
                  </a:lnTo>
                  <a:lnTo>
                    <a:pt x="225" y="1043"/>
                  </a:lnTo>
                  <a:lnTo>
                    <a:pt x="274" y="977"/>
                  </a:lnTo>
                  <a:lnTo>
                    <a:pt x="327" y="915"/>
                  </a:lnTo>
                  <a:lnTo>
                    <a:pt x="385" y="855"/>
                  </a:lnTo>
                  <a:lnTo>
                    <a:pt x="446" y="801"/>
                  </a:lnTo>
                  <a:lnTo>
                    <a:pt x="511" y="750"/>
                  </a:lnTo>
                  <a:lnTo>
                    <a:pt x="578" y="703"/>
                  </a:lnTo>
                  <a:lnTo>
                    <a:pt x="7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108" name="Freeform 56">
              <a:extLst>
                <a:ext uri="{FF2B5EF4-FFF2-40B4-BE49-F238E27FC236}">
                  <a16:creationId xmlns:a16="http://schemas.microsoft.com/office/drawing/2014/main" id="{2829F53F-7543-4509-AEC2-D52283145C1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4" y="3469"/>
              <a:ext cx="47" cy="107"/>
            </a:xfrm>
            <a:custGeom>
              <a:avLst/>
              <a:gdLst>
                <a:gd name="T0" fmla="*/ 0 w 523"/>
                <a:gd name="T1" fmla="*/ 0 h 1173"/>
                <a:gd name="T2" fmla="*/ 251 w 523"/>
                <a:gd name="T3" fmla="*/ 0 h 1173"/>
                <a:gd name="T4" fmla="*/ 251 w 523"/>
                <a:gd name="T5" fmla="*/ 638 h 1173"/>
                <a:gd name="T6" fmla="*/ 523 w 523"/>
                <a:gd name="T7" fmla="*/ 1031 h 1173"/>
                <a:gd name="T8" fmla="*/ 317 w 523"/>
                <a:gd name="T9" fmla="*/ 1173 h 1173"/>
                <a:gd name="T10" fmla="*/ 0 w 523"/>
                <a:gd name="T11" fmla="*/ 715 h 1173"/>
                <a:gd name="T12" fmla="*/ 0 w 523"/>
                <a:gd name="T13" fmla="*/ 0 h 1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3" h="1173">
                  <a:moveTo>
                    <a:pt x="0" y="0"/>
                  </a:moveTo>
                  <a:lnTo>
                    <a:pt x="251" y="0"/>
                  </a:lnTo>
                  <a:lnTo>
                    <a:pt x="251" y="638"/>
                  </a:lnTo>
                  <a:lnTo>
                    <a:pt x="523" y="1031"/>
                  </a:lnTo>
                  <a:lnTo>
                    <a:pt x="317" y="1173"/>
                  </a:lnTo>
                  <a:lnTo>
                    <a:pt x="0" y="71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</p:grp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8B5B5B31-CB02-45ED-B189-1FEEB5F73B31}"/>
              </a:ext>
            </a:extLst>
          </p:cNvPr>
          <p:cNvSpPr/>
          <p:nvPr/>
        </p:nvSpPr>
        <p:spPr>
          <a:xfrm>
            <a:off x="2026723" y="204670"/>
            <a:ext cx="4279237" cy="470554"/>
          </a:xfrm>
          <a:prstGeom prst="roundRect">
            <a:avLst/>
          </a:prstGeom>
          <a:solidFill>
            <a:srgbClr val="4C8E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_Pro Bold" panose="00000800000000000000" pitchFamily="50" charset="-127"/>
              </a:rPr>
              <a:t>UI005 </a:t>
            </a:r>
            <a:r>
              <a:rPr lang="ko-KR" altLang="en-US" sz="19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_Pro Bold" panose="00000800000000000000" pitchFamily="50" charset="-127"/>
              </a:rPr>
              <a:t>역할 임명하기</a:t>
            </a: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8276A4A1-1313-4F9E-A95B-D68B04352D82}"/>
              </a:ext>
            </a:extLst>
          </p:cNvPr>
          <p:cNvGrpSpPr/>
          <p:nvPr/>
        </p:nvGrpSpPr>
        <p:grpSpPr>
          <a:xfrm>
            <a:off x="197060" y="270770"/>
            <a:ext cx="294251" cy="301924"/>
            <a:chOff x="176545" y="138023"/>
            <a:chExt cx="294251" cy="301924"/>
          </a:xfrm>
        </p:grpSpPr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D44C942B-D862-4E70-80C2-60563C986987}"/>
                </a:ext>
              </a:extLst>
            </p:cNvPr>
            <p:cNvSpPr/>
            <p:nvPr/>
          </p:nvSpPr>
          <p:spPr>
            <a:xfrm>
              <a:off x="176545" y="299097"/>
              <a:ext cx="96203" cy="140850"/>
            </a:xfrm>
            <a:prstGeom prst="roundRect">
              <a:avLst/>
            </a:prstGeom>
            <a:solidFill>
              <a:srgbClr val="FFC5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id="{62B3EA84-ED9B-4D0B-8ED8-5378126EBBEC}"/>
                </a:ext>
              </a:extLst>
            </p:cNvPr>
            <p:cNvSpPr/>
            <p:nvPr/>
          </p:nvSpPr>
          <p:spPr>
            <a:xfrm>
              <a:off x="374593" y="138023"/>
              <a:ext cx="96203" cy="301924"/>
            </a:xfrm>
            <a:prstGeom prst="roundRect">
              <a:avLst/>
            </a:prstGeom>
            <a:solidFill>
              <a:srgbClr val="F27A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BAE6707C-2A04-40F1-AC45-C3D2737604D7}"/>
                </a:ext>
              </a:extLst>
            </p:cNvPr>
            <p:cNvSpPr/>
            <p:nvPr/>
          </p:nvSpPr>
          <p:spPr>
            <a:xfrm>
              <a:off x="275569" y="233729"/>
              <a:ext cx="96203" cy="206218"/>
            </a:xfrm>
            <a:prstGeom prst="roundRect">
              <a:avLst/>
            </a:prstGeom>
            <a:solidFill>
              <a:srgbClr val="FFC5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36CE5068-9368-4053-B583-CEBC89DFCEF0}"/>
              </a:ext>
            </a:extLst>
          </p:cNvPr>
          <p:cNvSpPr txBox="1"/>
          <p:nvPr/>
        </p:nvSpPr>
        <p:spPr>
          <a:xfrm>
            <a:off x="494269" y="244091"/>
            <a:ext cx="9620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목차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E3276D-7195-496E-8730-8E3408930CFA}"/>
              </a:ext>
            </a:extLst>
          </p:cNvPr>
          <p:cNvSpPr txBox="1"/>
          <p:nvPr/>
        </p:nvSpPr>
        <p:spPr>
          <a:xfrm>
            <a:off x="8083544" y="532016"/>
            <a:ext cx="34726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고객 요구사항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608C40-7F79-46F8-98C4-EB4C3F247584}"/>
              </a:ext>
            </a:extLst>
          </p:cNvPr>
          <p:cNvSpPr txBox="1"/>
          <p:nvPr/>
        </p:nvSpPr>
        <p:spPr>
          <a:xfrm>
            <a:off x="7720255" y="1622105"/>
            <a:ext cx="408811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b="1" dirty="0"/>
              <a:t>역할지정 버튼을 클릭하면 임명 재확인 메시지를 출력한다</a:t>
            </a:r>
            <a:r>
              <a:rPr lang="en-US" altLang="ko-KR" b="1" dirty="0"/>
              <a:t>.</a:t>
            </a:r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r>
              <a:rPr lang="en-US" altLang="ko-KR" b="1" dirty="0"/>
              <a:t>CANCEL</a:t>
            </a:r>
            <a:r>
              <a:rPr lang="ko-KR" altLang="en-US" b="1" dirty="0"/>
              <a:t>버튼을 클릭하면 취소되고 바로 이전 화면인 멤버관리 화면을 출력한다</a:t>
            </a:r>
            <a:r>
              <a:rPr lang="en-US" altLang="ko-KR" b="1" dirty="0"/>
              <a:t>.</a:t>
            </a:r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r>
              <a:rPr lang="en-US" altLang="ko-KR" b="1" dirty="0"/>
              <a:t>OK</a:t>
            </a:r>
            <a:r>
              <a:rPr lang="ko-KR" altLang="en-US" b="1" dirty="0"/>
              <a:t>버튼을 클릭하면 선택된 멤버는 다음 역할이 부여된다</a:t>
            </a:r>
            <a:r>
              <a:rPr lang="en-US" altLang="ko-KR" b="1" dirty="0"/>
              <a:t>.</a:t>
            </a:r>
          </a:p>
          <a:p>
            <a:pPr marL="342900" indent="-342900">
              <a:buAutoNum type="arabicPeriod"/>
            </a:pPr>
            <a:endParaRPr lang="en-US" altLang="ko-KR" b="1" dirty="0"/>
          </a:p>
        </p:txBody>
      </p:sp>
      <p:pic>
        <p:nvPicPr>
          <p:cNvPr id="5122" name="Picture 2" descr="임명알림">
            <a:extLst>
              <a:ext uri="{FF2B5EF4-FFF2-40B4-BE49-F238E27FC236}">
                <a16:creationId xmlns:a16="http://schemas.microsoft.com/office/drawing/2014/main" id="{054438AD-3D20-4EA6-B3A9-468A0799DA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4990" y="778214"/>
            <a:ext cx="3243658" cy="5307276"/>
          </a:xfrm>
          <a:prstGeom prst="rect">
            <a:avLst/>
          </a:prstGeom>
          <a:noFill/>
          <a:ln w="9525">
            <a:solidFill>
              <a:schemeClr val="bg1">
                <a:lumMod val="9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583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51F0F80-0E8E-4F45-B794-3B8E9AEFAF7D}"/>
              </a:ext>
            </a:extLst>
          </p:cNvPr>
          <p:cNvSpPr/>
          <p:nvPr/>
        </p:nvSpPr>
        <p:spPr>
          <a:xfrm>
            <a:off x="0" y="0"/>
            <a:ext cx="12192000" cy="552091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C7CEAB96-3405-49BD-98C6-4F25365E645D}"/>
              </a:ext>
            </a:extLst>
          </p:cNvPr>
          <p:cNvGrpSpPr/>
          <p:nvPr/>
        </p:nvGrpSpPr>
        <p:grpSpPr>
          <a:xfrm>
            <a:off x="176545" y="138023"/>
            <a:ext cx="294251" cy="301924"/>
            <a:chOff x="176545" y="138023"/>
            <a:chExt cx="294251" cy="301924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B200326D-8284-4E31-851B-2A53142C5E62}"/>
                </a:ext>
              </a:extLst>
            </p:cNvPr>
            <p:cNvSpPr/>
            <p:nvPr/>
          </p:nvSpPr>
          <p:spPr>
            <a:xfrm>
              <a:off x="176545" y="299097"/>
              <a:ext cx="96203" cy="140850"/>
            </a:xfrm>
            <a:prstGeom prst="roundRect">
              <a:avLst/>
            </a:prstGeom>
            <a:solidFill>
              <a:srgbClr val="FFC5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48460F80-3DE0-47D0-891F-0F9CD6FF211B}"/>
                </a:ext>
              </a:extLst>
            </p:cNvPr>
            <p:cNvSpPr/>
            <p:nvPr/>
          </p:nvSpPr>
          <p:spPr>
            <a:xfrm>
              <a:off x="374593" y="138023"/>
              <a:ext cx="96203" cy="301924"/>
            </a:xfrm>
            <a:prstGeom prst="roundRect">
              <a:avLst/>
            </a:prstGeom>
            <a:solidFill>
              <a:srgbClr val="F27A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E6FE3C3D-659B-4721-9D3B-00C7B51C6E9B}"/>
                </a:ext>
              </a:extLst>
            </p:cNvPr>
            <p:cNvSpPr/>
            <p:nvPr/>
          </p:nvSpPr>
          <p:spPr>
            <a:xfrm>
              <a:off x="275569" y="233729"/>
              <a:ext cx="96203" cy="206218"/>
            </a:xfrm>
            <a:prstGeom prst="roundRect">
              <a:avLst/>
            </a:prstGeom>
            <a:solidFill>
              <a:srgbClr val="FFC5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63194460-AFC7-433E-ABA7-EFC353ABFC69}"/>
              </a:ext>
            </a:extLst>
          </p:cNvPr>
          <p:cNvSpPr txBox="1"/>
          <p:nvPr/>
        </p:nvSpPr>
        <p:spPr>
          <a:xfrm>
            <a:off x="462721" y="103748"/>
            <a:ext cx="9620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목차</a:t>
            </a: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17A3C29A-BF5F-42AB-94A7-23AA9335BF03}"/>
              </a:ext>
            </a:extLst>
          </p:cNvPr>
          <p:cNvGrpSpPr/>
          <p:nvPr/>
        </p:nvGrpSpPr>
        <p:grpSpPr>
          <a:xfrm>
            <a:off x="986388" y="1841540"/>
            <a:ext cx="1925513" cy="791363"/>
            <a:chOff x="916061" y="1604560"/>
            <a:chExt cx="1595607" cy="645031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8EB3F8C3-C72C-4EEC-87B3-2AC07C486A91}"/>
                </a:ext>
              </a:extLst>
            </p:cNvPr>
            <p:cNvSpPr/>
            <p:nvPr/>
          </p:nvSpPr>
          <p:spPr>
            <a:xfrm>
              <a:off x="1208844" y="1604560"/>
              <a:ext cx="1302824" cy="400510"/>
            </a:xfrm>
            <a:prstGeom prst="roundRect">
              <a:avLst/>
            </a:prstGeom>
            <a:solidFill>
              <a:srgbClr val="4C8E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프로그램 정의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CC849AD-903B-4456-ACF2-E2C808C5C41F}"/>
                </a:ext>
              </a:extLst>
            </p:cNvPr>
            <p:cNvSpPr txBox="1"/>
            <p:nvPr/>
          </p:nvSpPr>
          <p:spPr>
            <a:xfrm>
              <a:off x="916061" y="1622428"/>
              <a:ext cx="458028" cy="6271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1</a:t>
              </a:r>
            </a:p>
            <a:p>
              <a:endPara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</p:grp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8D009C41-45E1-42AA-934E-A7802513EF3A}"/>
              </a:ext>
            </a:extLst>
          </p:cNvPr>
          <p:cNvCxnSpPr>
            <a:cxnSpLocks/>
          </p:cNvCxnSpPr>
          <p:nvPr/>
        </p:nvCxnSpPr>
        <p:spPr>
          <a:xfrm>
            <a:off x="1134925" y="2496263"/>
            <a:ext cx="1856308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58CF4A36-4A0E-42B7-B5EB-C4F09CFF5B99}"/>
              </a:ext>
            </a:extLst>
          </p:cNvPr>
          <p:cNvGrpSpPr/>
          <p:nvPr/>
        </p:nvGrpSpPr>
        <p:grpSpPr>
          <a:xfrm>
            <a:off x="3649307" y="1843136"/>
            <a:ext cx="1925513" cy="791363"/>
            <a:chOff x="916061" y="1604560"/>
            <a:chExt cx="1595607" cy="645031"/>
          </a:xfrm>
        </p:grpSpPr>
        <p:sp>
          <p:nvSpPr>
            <p:cNvPr id="87" name="사각형: 둥근 모서리 86">
              <a:extLst>
                <a:ext uri="{FF2B5EF4-FFF2-40B4-BE49-F238E27FC236}">
                  <a16:creationId xmlns:a16="http://schemas.microsoft.com/office/drawing/2014/main" id="{D127FFBE-ECAD-433F-9871-F47A4804DC89}"/>
                </a:ext>
              </a:extLst>
            </p:cNvPr>
            <p:cNvSpPr/>
            <p:nvPr/>
          </p:nvSpPr>
          <p:spPr>
            <a:xfrm>
              <a:off x="1208844" y="1604560"/>
              <a:ext cx="1302824" cy="400510"/>
            </a:xfrm>
            <a:prstGeom prst="roundRect">
              <a:avLst/>
            </a:prstGeom>
            <a:solidFill>
              <a:srgbClr val="4C8E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err="1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유스케이스</a:t>
              </a:r>
              <a:r>
                <a:rPr lang="ko-KR" altLang="en-US" sz="1400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 모델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0D2445D6-E63F-4FEF-BDAA-BEBF221925EF}"/>
                </a:ext>
              </a:extLst>
            </p:cNvPr>
            <p:cNvSpPr txBox="1"/>
            <p:nvPr/>
          </p:nvSpPr>
          <p:spPr>
            <a:xfrm>
              <a:off x="916061" y="1622428"/>
              <a:ext cx="458028" cy="6271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2</a:t>
              </a:r>
            </a:p>
            <a:p>
              <a:endPara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</p:grp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CEF53DDF-EFB6-48E1-A3BC-5B932D7D5CA7}"/>
              </a:ext>
            </a:extLst>
          </p:cNvPr>
          <p:cNvCxnSpPr>
            <a:cxnSpLocks/>
          </p:cNvCxnSpPr>
          <p:nvPr/>
        </p:nvCxnSpPr>
        <p:spPr>
          <a:xfrm>
            <a:off x="3797844" y="2497859"/>
            <a:ext cx="1856308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id="{4A52C2A1-64FA-4CCE-B54E-088945DE7D3B}"/>
              </a:ext>
            </a:extLst>
          </p:cNvPr>
          <p:cNvSpPr/>
          <p:nvPr/>
        </p:nvSpPr>
        <p:spPr>
          <a:xfrm>
            <a:off x="3820195" y="2573804"/>
            <a:ext cx="484355" cy="436945"/>
          </a:xfrm>
          <a:prstGeom prst="roundRect">
            <a:avLst/>
          </a:prstGeom>
          <a:solidFill>
            <a:srgbClr val="8E8E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(1)</a:t>
            </a:r>
            <a:endParaRPr lang="ko-KR" altLang="en-US" sz="14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BBBAD463-3A2D-4B10-BBB9-F692C0F10630}"/>
              </a:ext>
            </a:extLst>
          </p:cNvPr>
          <p:cNvSpPr txBox="1"/>
          <p:nvPr/>
        </p:nvSpPr>
        <p:spPr>
          <a:xfrm>
            <a:off x="4403946" y="3254528"/>
            <a:ext cx="12010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도서 검색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A0ECA30F-5C48-4B72-972E-B74A657F0016}"/>
              </a:ext>
            </a:extLst>
          </p:cNvPr>
          <p:cNvSpPr txBox="1"/>
          <p:nvPr/>
        </p:nvSpPr>
        <p:spPr>
          <a:xfrm>
            <a:off x="4402978" y="3828263"/>
            <a:ext cx="14135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일정 및 장소 선택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9759E457-1187-4A09-8F6B-F7785EB1AF9C}"/>
              </a:ext>
            </a:extLst>
          </p:cNvPr>
          <p:cNvSpPr txBox="1"/>
          <p:nvPr/>
        </p:nvSpPr>
        <p:spPr>
          <a:xfrm>
            <a:off x="4367366" y="4429092"/>
            <a:ext cx="1412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투표 및 게시판 </a:t>
            </a:r>
          </a:p>
        </p:txBody>
      </p:sp>
      <p:sp>
        <p:nvSpPr>
          <p:cNvPr id="95" name="사각형: 둥근 모서리 94">
            <a:extLst>
              <a:ext uri="{FF2B5EF4-FFF2-40B4-BE49-F238E27FC236}">
                <a16:creationId xmlns:a16="http://schemas.microsoft.com/office/drawing/2014/main" id="{C7AFF371-D5DF-40AB-8762-33025C3F0790}"/>
              </a:ext>
            </a:extLst>
          </p:cNvPr>
          <p:cNvSpPr/>
          <p:nvPr/>
        </p:nvSpPr>
        <p:spPr>
          <a:xfrm>
            <a:off x="3815878" y="3207971"/>
            <a:ext cx="484355" cy="436945"/>
          </a:xfrm>
          <a:prstGeom prst="roundRect">
            <a:avLst/>
          </a:prstGeom>
          <a:solidFill>
            <a:srgbClr val="8E8E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(2)</a:t>
            </a:r>
            <a:endParaRPr lang="ko-KR" altLang="en-US" sz="14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96" name="사각형: 둥근 모서리 95">
            <a:extLst>
              <a:ext uri="{FF2B5EF4-FFF2-40B4-BE49-F238E27FC236}">
                <a16:creationId xmlns:a16="http://schemas.microsoft.com/office/drawing/2014/main" id="{B86E6C70-6A8C-4BA6-9472-A5099908A5B2}"/>
              </a:ext>
            </a:extLst>
          </p:cNvPr>
          <p:cNvSpPr/>
          <p:nvPr/>
        </p:nvSpPr>
        <p:spPr>
          <a:xfrm>
            <a:off x="3815878" y="3840009"/>
            <a:ext cx="484355" cy="436945"/>
          </a:xfrm>
          <a:prstGeom prst="roundRect">
            <a:avLst/>
          </a:prstGeom>
          <a:solidFill>
            <a:srgbClr val="8E8E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(3)</a:t>
            </a:r>
            <a:endParaRPr lang="ko-KR" altLang="en-US" sz="14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97" name="사각형: 둥근 모서리 96">
            <a:extLst>
              <a:ext uri="{FF2B5EF4-FFF2-40B4-BE49-F238E27FC236}">
                <a16:creationId xmlns:a16="http://schemas.microsoft.com/office/drawing/2014/main" id="{04A2F21C-4F82-4C50-B340-3D706D3F7149}"/>
              </a:ext>
            </a:extLst>
          </p:cNvPr>
          <p:cNvSpPr/>
          <p:nvPr/>
        </p:nvSpPr>
        <p:spPr>
          <a:xfrm>
            <a:off x="3815877" y="4474685"/>
            <a:ext cx="484355" cy="436945"/>
          </a:xfrm>
          <a:prstGeom prst="roundRect">
            <a:avLst/>
          </a:prstGeom>
          <a:solidFill>
            <a:srgbClr val="8E8E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(4)</a:t>
            </a:r>
            <a:endParaRPr lang="ko-KR" altLang="en-US" sz="14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FC051E76-6DFD-4998-81FD-31E02E3E1DDA}"/>
              </a:ext>
            </a:extLst>
          </p:cNvPr>
          <p:cNvGrpSpPr/>
          <p:nvPr/>
        </p:nvGrpSpPr>
        <p:grpSpPr>
          <a:xfrm>
            <a:off x="6527970" y="1841007"/>
            <a:ext cx="2092155" cy="791363"/>
            <a:chOff x="916061" y="1604560"/>
            <a:chExt cx="1595607" cy="645031"/>
          </a:xfrm>
        </p:grpSpPr>
        <p:sp>
          <p:nvSpPr>
            <p:cNvPr id="99" name="사각형: 둥근 모서리 98">
              <a:extLst>
                <a:ext uri="{FF2B5EF4-FFF2-40B4-BE49-F238E27FC236}">
                  <a16:creationId xmlns:a16="http://schemas.microsoft.com/office/drawing/2014/main" id="{F139829B-D4FE-4723-A8EE-660260C31488}"/>
                </a:ext>
              </a:extLst>
            </p:cNvPr>
            <p:cNvSpPr/>
            <p:nvPr/>
          </p:nvSpPr>
          <p:spPr>
            <a:xfrm>
              <a:off x="1208844" y="1604560"/>
              <a:ext cx="1302824" cy="400510"/>
            </a:xfrm>
            <a:prstGeom prst="roundRect">
              <a:avLst/>
            </a:prstGeom>
            <a:solidFill>
              <a:srgbClr val="4C8E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화면 기술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4A8B41FE-E909-4026-9A3B-749C0C19541F}"/>
                </a:ext>
              </a:extLst>
            </p:cNvPr>
            <p:cNvSpPr txBox="1"/>
            <p:nvPr/>
          </p:nvSpPr>
          <p:spPr>
            <a:xfrm>
              <a:off x="916061" y="1622428"/>
              <a:ext cx="458028" cy="6271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3</a:t>
              </a:r>
            </a:p>
            <a:p>
              <a:endPara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</p:grp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id="{122C41A8-DB71-46FA-BF4F-06EDF1590142}"/>
              </a:ext>
            </a:extLst>
          </p:cNvPr>
          <p:cNvCxnSpPr>
            <a:cxnSpLocks/>
          </p:cNvCxnSpPr>
          <p:nvPr/>
        </p:nvCxnSpPr>
        <p:spPr>
          <a:xfrm>
            <a:off x="6676507" y="2495730"/>
            <a:ext cx="1856308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0" name="그룹 109">
            <a:extLst>
              <a:ext uri="{FF2B5EF4-FFF2-40B4-BE49-F238E27FC236}">
                <a16:creationId xmlns:a16="http://schemas.microsoft.com/office/drawing/2014/main" id="{19CCC89A-C466-4413-A850-2107BA3E542C}"/>
              </a:ext>
            </a:extLst>
          </p:cNvPr>
          <p:cNvGrpSpPr/>
          <p:nvPr/>
        </p:nvGrpSpPr>
        <p:grpSpPr>
          <a:xfrm>
            <a:off x="9282402" y="1841008"/>
            <a:ext cx="1925513" cy="491370"/>
            <a:chOff x="916061" y="1604560"/>
            <a:chExt cx="1595607" cy="400510"/>
          </a:xfrm>
        </p:grpSpPr>
        <p:sp>
          <p:nvSpPr>
            <p:cNvPr id="111" name="사각형: 둥근 모서리 110">
              <a:extLst>
                <a:ext uri="{FF2B5EF4-FFF2-40B4-BE49-F238E27FC236}">
                  <a16:creationId xmlns:a16="http://schemas.microsoft.com/office/drawing/2014/main" id="{CC11004A-A304-4788-B8D4-588DB18690CC}"/>
                </a:ext>
              </a:extLst>
            </p:cNvPr>
            <p:cNvSpPr/>
            <p:nvPr/>
          </p:nvSpPr>
          <p:spPr>
            <a:xfrm>
              <a:off x="1208844" y="1604560"/>
              <a:ext cx="1302824" cy="400510"/>
            </a:xfrm>
            <a:prstGeom prst="roundRect">
              <a:avLst/>
            </a:prstGeom>
            <a:solidFill>
              <a:srgbClr val="4C8E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dirty="0" err="1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비기능</a:t>
              </a:r>
              <a:endParaRPr lang="ko-KR" altLang="en-US" sz="15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907412FA-4D34-4191-826E-DE1DA342A58D}"/>
                </a:ext>
              </a:extLst>
            </p:cNvPr>
            <p:cNvSpPr txBox="1"/>
            <p:nvPr/>
          </p:nvSpPr>
          <p:spPr>
            <a:xfrm>
              <a:off x="916061" y="1622428"/>
              <a:ext cx="458028" cy="3261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4</a:t>
              </a:r>
              <a:endPara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</p:grpSp>
      <p:cxnSp>
        <p:nvCxnSpPr>
          <p:cNvPr id="113" name="직선 연결선 112">
            <a:extLst>
              <a:ext uri="{FF2B5EF4-FFF2-40B4-BE49-F238E27FC236}">
                <a16:creationId xmlns:a16="http://schemas.microsoft.com/office/drawing/2014/main" id="{CB46A90E-4E3A-4D34-8830-A59E0B55C40A}"/>
              </a:ext>
            </a:extLst>
          </p:cNvPr>
          <p:cNvCxnSpPr>
            <a:cxnSpLocks/>
          </p:cNvCxnSpPr>
          <p:nvPr/>
        </p:nvCxnSpPr>
        <p:spPr>
          <a:xfrm>
            <a:off x="9430939" y="2495730"/>
            <a:ext cx="1856308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A9AFADA3-AE90-4E4A-9345-FE3D2F056C33}"/>
              </a:ext>
            </a:extLst>
          </p:cNvPr>
          <p:cNvSpPr txBox="1"/>
          <p:nvPr/>
        </p:nvSpPr>
        <p:spPr>
          <a:xfrm>
            <a:off x="4411255" y="2621345"/>
            <a:ext cx="12527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그룹 관리</a:t>
            </a:r>
            <a:endParaRPr lang="ko-KR" altLang="en-US" sz="16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16321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직사각형 67">
            <a:extLst>
              <a:ext uri="{FF2B5EF4-FFF2-40B4-BE49-F238E27FC236}">
                <a16:creationId xmlns:a16="http://schemas.microsoft.com/office/drawing/2014/main" id="{9E06FC4E-F3D2-4B95-B866-D2C4DA928376}"/>
              </a:ext>
            </a:extLst>
          </p:cNvPr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17A3C29A-BF5F-42AB-94A7-23AA9335BF03}"/>
              </a:ext>
            </a:extLst>
          </p:cNvPr>
          <p:cNvGrpSpPr/>
          <p:nvPr/>
        </p:nvGrpSpPr>
        <p:grpSpPr>
          <a:xfrm>
            <a:off x="191784" y="770726"/>
            <a:ext cx="1672160" cy="400110"/>
            <a:chOff x="957835" y="1656394"/>
            <a:chExt cx="1672160" cy="400110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8EB3F8C3-C72C-4EEC-87B3-2AC07C486A91}"/>
                </a:ext>
              </a:extLst>
            </p:cNvPr>
            <p:cNvSpPr/>
            <p:nvPr/>
          </p:nvSpPr>
          <p:spPr>
            <a:xfrm>
              <a:off x="957835" y="1740218"/>
              <a:ext cx="1148285" cy="262187"/>
            </a:xfrm>
            <a:prstGeom prst="roundRect">
              <a:avLst/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프로그램 정의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CC849AD-903B-4456-ACF2-E2C808C5C41F}"/>
                </a:ext>
              </a:extLst>
            </p:cNvPr>
            <p:cNvSpPr txBox="1"/>
            <p:nvPr/>
          </p:nvSpPr>
          <p:spPr>
            <a:xfrm>
              <a:off x="2106120" y="1656394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1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8D009C41-45E1-42AA-934E-A7802513EF3A}"/>
              </a:ext>
            </a:extLst>
          </p:cNvPr>
          <p:cNvCxnSpPr>
            <a:cxnSpLocks/>
          </p:cNvCxnSpPr>
          <p:nvPr/>
        </p:nvCxnSpPr>
        <p:spPr>
          <a:xfrm>
            <a:off x="191785" y="1238407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F31DED3E-9E96-475B-9616-5265A1014227}"/>
              </a:ext>
            </a:extLst>
          </p:cNvPr>
          <p:cNvGrpSpPr/>
          <p:nvPr/>
        </p:nvGrpSpPr>
        <p:grpSpPr>
          <a:xfrm>
            <a:off x="191784" y="1385956"/>
            <a:ext cx="1670645" cy="400110"/>
            <a:chOff x="957835" y="1640753"/>
            <a:chExt cx="1670645" cy="400110"/>
          </a:xfrm>
        </p:grpSpPr>
        <p:sp>
          <p:nvSpPr>
            <p:cNvPr id="70" name="사각형: 둥근 모서리 69">
              <a:extLst>
                <a:ext uri="{FF2B5EF4-FFF2-40B4-BE49-F238E27FC236}">
                  <a16:creationId xmlns:a16="http://schemas.microsoft.com/office/drawing/2014/main" id="{FA8B5BED-ED24-4490-B81B-8FC5998EED3D}"/>
                </a:ext>
              </a:extLst>
            </p:cNvPr>
            <p:cNvSpPr/>
            <p:nvPr/>
          </p:nvSpPr>
          <p:spPr>
            <a:xfrm>
              <a:off x="957835" y="1677142"/>
              <a:ext cx="1146770" cy="284788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유스케이스</a:t>
              </a:r>
              <a:r>
                <a:rPr lang="ko-KR" altLang="en-US" sz="1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 모델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8F5E84DE-2D4D-4233-9340-7D2F2F75D781}"/>
                </a:ext>
              </a:extLst>
            </p:cNvPr>
            <p:cNvSpPr txBox="1"/>
            <p:nvPr/>
          </p:nvSpPr>
          <p:spPr>
            <a:xfrm>
              <a:off x="2104605" y="1640753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2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A9BE7FEA-026F-4DAC-B589-71381B2DBCC4}"/>
              </a:ext>
            </a:extLst>
          </p:cNvPr>
          <p:cNvCxnSpPr>
            <a:cxnSpLocks/>
          </p:cNvCxnSpPr>
          <p:nvPr/>
        </p:nvCxnSpPr>
        <p:spPr>
          <a:xfrm>
            <a:off x="191785" y="1869278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D4ED21D7-3CA9-44E1-91C1-489B901DD52A}"/>
              </a:ext>
            </a:extLst>
          </p:cNvPr>
          <p:cNvGrpSpPr/>
          <p:nvPr/>
        </p:nvGrpSpPr>
        <p:grpSpPr>
          <a:xfrm>
            <a:off x="210835" y="1970822"/>
            <a:ext cx="1487567" cy="400110"/>
            <a:chOff x="1001679" y="1641339"/>
            <a:chExt cx="1487567" cy="400110"/>
          </a:xfrm>
        </p:grpSpPr>
        <p:sp>
          <p:nvSpPr>
            <p:cNvPr id="79" name="사각형: 둥근 모서리 78">
              <a:extLst>
                <a:ext uri="{FF2B5EF4-FFF2-40B4-BE49-F238E27FC236}">
                  <a16:creationId xmlns:a16="http://schemas.microsoft.com/office/drawing/2014/main" id="{38A51601-C0F7-4282-81D3-AC514850E5D4}"/>
                </a:ext>
              </a:extLst>
            </p:cNvPr>
            <p:cNvSpPr/>
            <p:nvPr/>
          </p:nvSpPr>
          <p:spPr>
            <a:xfrm>
              <a:off x="1001679" y="1689240"/>
              <a:ext cx="1018026" cy="272415"/>
            </a:xfrm>
            <a:prstGeom prst="roundRect">
              <a:avLst/>
            </a:prstGeom>
            <a:solidFill>
              <a:srgbClr val="4C8EF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화면 기술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54FB68F4-E942-4BBB-B49A-EDC6702289F7}"/>
                </a:ext>
              </a:extLst>
            </p:cNvPr>
            <p:cNvSpPr txBox="1"/>
            <p:nvPr/>
          </p:nvSpPr>
          <p:spPr>
            <a:xfrm>
              <a:off x="2128150" y="1641339"/>
              <a:ext cx="36109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3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7DCF6FED-9C05-4FF7-BF28-0CB8BBB278AE}"/>
              </a:ext>
            </a:extLst>
          </p:cNvPr>
          <p:cNvCxnSpPr>
            <a:cxnSpLocks/>
          </p:cNvCxnSpPr>
          <p:nvPr/>
        </p:nvCxnSpPr>
        <p:spPr>
          <a:xfrm>
            <a:off x="191785" y="2440583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54033F7A-98B3-46A2-AAE3-DE21D9F0B4C4}"/>
              </a:ext>
            </a:extLst>
          </p:cNvPr>
          <p:cNvGrpSpPr/>
          <p:nvPr/>
        </p:nvGrpSpPr>
        <p:grpSpPr>
          <a:xfrm>
            <a:off x="210835" y="2542126"/>
            <a:ext cx="1655968" cy="400110"/>
            <a:chOff x="957836" y="1671488"/>
            <a:chExt cx="1655968" cy="400110"/>
          </a:xfrm>
        </p:grpSpPr>
        <p:sp>
          <p:nvSpPr>
            <p:cNvPr id="83" name="사각형: 둥근 모서리 82">
              <a:extLst>
                <a:ext uri="{FF2B5EF4-FFF2-40B4-BE49-F238E27FC236}">
                  <a16:creationId xmlns:a16="http://schemas.microsoft.com/office/drawing/2014/main" id="{FB30E81D-C777-42B6-8492-8B0613C06D27}"/>
                </a:ext>
              </a:extLst>
            </p:cNvPr>
            <p:cNvSpPr/>
            <p:nvPr/>
          </p:nvSpPr>
          <p:spPr>
            <a:xfrm>
              <a:off x="957836" y="1740218"/>
              <a:ext cx="1018026" cy="272415"/>
            </a:xfrm>
            <a:prstGeom prst="roundRect">
              <a:avLst/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err="1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비기능</a:t>
              </a:r>
              <a:endParaRPr lang="ko-KR" altLang="en-US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CF2C0B9F-B183-4151-AC56-0C5F0C9D6822}"/>
                </a:ext>
              </a:extLst>
            </p:cNvPr>
            <p:cNvSpPr txBox="1"/>
            <p:nvPr/>
          </p:nvSpPr>
          <p:spPr>
            <a:xfrm>
              <a:off x="2089929" y="1671488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4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E68E2337-6FEB-4528-B31D-BA8E1196AFB8}"/>
              </a:ext>
            </a:extLst>
          </p:cNvPr>
          <p:cNvCxnSpPr>
            <a:cxnSpLocks/>
          </p:cNvCxnSpPr>
          <p:nvPr/>
        </p:nvCxnSpPr>
        <p:spPr>
          <a:xfrm>
            <a:off x="190498" y="2971405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Freeform 50">
            <a:extLst>
              <a:ext uri="{FF2B5EF4-FFF2-40B4-BE49-F238E27FC236}">
                <a16:creationId xmlns:a16="http://schemas.microsoft.com/office/drawing/2014/main" id="{71C6181F-D2E5-454C-8B3E-DBDA24BC58F6}"/>
              </a:ext>
            </a:extLst>
          </p:cNvPr>
          <p:cNvSpPr>
            <a:spLocks noEditPoints="1"/>
          </p:cNvSpPr>
          <p:nvPr/>
        </p:nvSpPr>
        <p:spPr bwMode="auto">
          <a:xfrm>
            <a:off x="5022064" y="3203181"/>
            <a:ext cx="546100" cy="409575"/>
          </a:xfrm>
          <a:custGeom>
            <a:avLst/>
            <a:gdLst>
              <a:gd name="T0" fmla="*/ 1538 w 3440"/>
              <a:gd name="T1" fmla="*/ 2290 h 2581"/>
              <a:gd name="T2" fmla="*/ 1593 w 3440"/>
              <a:gd name="T3" fmla="*/ 2278 h 2581"/>
              <a:gd name="T4" fmla="*/ 2939 w 3440"/>
              <a:gd name="T5" fmla="*/ 288 h 2581"/>
              <a:gd name="T6" fmla="*/ 2889 w 3440"/>
              <a:gd name="T7" fmla="*/ 332 h 2581"/>
              <a:gd name="T8" fmla="*/ 2829 w 3440"/>
              <a:gd name="T9" fmla="*/ 467 h 2581"/>
              <a:gd name="T10" fmla="*/ 2773 w 3440"/>
              <a:gd name="T11" fmla="*/ 690 h 2581"/>
              <a:gd name="T12" fmla="*/ 2733 w 3440"/>
              <a:gd name="T13" fmla="*/ 1001 h 2581"/>
              <a:gd name="T14" fmla="*/ 2725 w 3440"/>
              <a:gd name="T15" fmla="*/ 1393 h 2581"/>
              <a:gd name="T16" fmla="*/ 2750 w 3440"/>
              <a:gd name="T17" fmla="*/ 1746 h 2581"/>
              <a:gd name="T18" fmla="*/ 2800 w 3440"/>
              <a:gd name="T19" fmla="*/ 2013 h 2581"/>
              <a:gd name="T20" fmla="*/ 2859 w 3440"/>
              <a:gd name="T21" fmla="*/ 2192 h 2581"/>
              <a:gd name="T22" fmla="*/ 2916 w 3440"/>
              <a:gd name="T23" fmla="*/ 2283 h 2581"/>
              <a:gd name="T24" fmla="*/ 2962 w 3440"/>
              <a:gd name="T25" fmla="*/ 2283 h 2581"/>
              <a:gd name="T26" fmla="*/ 3018 w 3440"/>
              <a:gd name="T27" fmla="*/ 2192 h 2581"/>
              <a:gd name="T28" fmla="*/ 3077 w 3440"/>
              <a:gd name="T29" fmla="*/ 2013 h 2581"/>
              <a:gd name="T30" fmla="*/ 3126 w 3440"/>
              <a:gd name="T31" fmla="*/ 1746 h 2581"/>
              <a:gd name="T32" fmla="*/ 3152 w 3440"/>
              <a:gd name="T33" fmla="*/ 1393 h 2581"/>
              <a:gd name="T34" fmla="*/ 3143 w 3440"/>
              <a:gd name="T35" fmla="*/ 1001 h 2581"/>
              <a:gd name="T36" fmla="*/ 3104 w 3440"/>
              <a:gd name="T37" fmla="*/ 690 h 2581"/>
              <a:gd name="T38" fmla="*/ 3048 w 3440"/>
              <a:gd name="T39" fmla="*/ 467 h 2581"/>
              <a:gd name="T40" fmla="*/ 2989 w 3440"/>
              <a:gd name="T41" fmla="*/ 332 h 2581"/>
              <a:gd name="T42" fmla="*/ 2939 w 3440"/>
              <a:gd name="T43" fmla="*/ 288 h 2581"/>
              <a:gd name="T44" fmla="*/ 3049 w 3440"/>
              <a:gd name="T45" fmla="*/ 28 h 2581"/>
              <a:gd name="T46" fmla="*/ 3176 w 3440"/>
              <a:gd name="T47" fmla="*/ 142 h 2581"/>
              <a:gd name="T48" fmla="*/ 3279 w 3440"/>
              <a:gd name="T49" fmla="*/ 326 h 2581"/>
              <a:gd name="T50" fmla="*/ 3358 w 3440"/>
              <a:gd name="T51" fmla="*/ 566 h 2581"/>
              <a:gd name="T52" fmla="*/ 3410 w 3440"/>
              <a:gd name="T53" fmla="*/ 843 h 2581"/>
              <a:gd name="T54" fmla="*/ 3437 w 3440"/>
              <a:gd name="T55" fmla="*/ 1140 h 2581"/>
              <a:gd name="T56" fmla="*/ 3437 w 3440"/>
              <a:gd name="T57" fmla="*/ 1441 h 2581"/>
              <a:gd name="T58" fmla="*/ 3410 w 3440"/>
              <a:gd name="T59" fmla="*/ 1738 h 2581"/>
              <a:gd name="T60" fmla="*/ 3358 w 3440"/>
              <a:gd name="T61" fmla="*/ 2015 h 2581"/>
              <a:gd name="T62" fmla="*/ 3279 w 3440"/>
              <a:gd name="T63" fmla="*/ 2255 h 2581"/>
              <a:gd name="T64" fmla="*/ 3176 w 3440"/>
              <a:gd name="T65" fmla="*/ 2439 h 2581"/>
              <a:gd name="T66" fmla="*/ 3049 w 3440"/>
              <a:gd name="T67" fmla="*/ 2553 h 2581"/>
              <a:gd name="T68" fmla="*/ 2903 w 3440"/>
              <a:gd name="T69" fmla="*/ 2578 h 2581"/>
              <a:gd name="T70" fmla="*/ 2775 w 3440"/>
              <a:gd name="T71" fmla="*/ 2517 h 2581"/>
              <a:gd name="T72" fmla="*/ 1968 w 3440"/>
              <a:gd name="T73" fmla="*/ 2172 h 2581"/>
              <a:gd name="T74" fmla="*/ 1780 w 3440"/>
              <a:gd name="T75" fmla="*/ 2494 h 2581"/>
              <a:gd name="T76" fmla="*/ 1637 w 3440"/>
              <a:gd name="T77" fmla="*/ 2571 h 2581"/>
              <a:gd name="T78" fmla="*/ 1472 w 3440"/>
              <a:gd name="T79" fmla="*/ 2570 h 2581"/>
              <a:gd name="T80" fmla="*/ 834 w 3440"/>
              <a:gd name="T81" fmla="*/ 2307 h 2581"/>
              <a:gd name="T82" fmla="*/ 740 w 3440"/>
              <a:gd name="T83" fmla="*/ 2186 h 2581"/>
              <a:gd name="T84" fmla="*/ 719 w 3440"/>
              <a:gd name="T85" fmla="*/ 2030 h 2581"/>
              <a:gd name="T86" fmla="*/ 843 w 3440"/>
              <a:gd name="T87" fmla="*/ 1777 h 2581"/>
              <a:gd name="T88" fmla="*/ 337 w 3440"/>
              <a:gd name="T89" fmla="*/ 1696 h 2581"/>
              <a:gd name="T90" fmla="*/ 219 w 3440"/>
              <a:gd name="T91" fmla="*/ 1717 h 2581"/>
              <a:gd name="T92" fmla="*/ 105 w 3440"/>
              <a:gd name="T93" fmla="*/ 1646 h 2581"/>
              <a:gd name="T94" fmla="*/ 28 w 3440"/>
              <a:gd name="T95" fmla="*/ 1496 h 2581"/>
              <a:gd name="T96" fmla="*/ 0 w 3440"/>
              <a:gd name="T97" fmla="*/ 1290 h 2581"/>
              <a:gd name="T98" fmla="*/ 28 w 3440"/>
              <a:gd name="T99" fmla="*/ 1085 h 2581"/>
              <a:gd name="T100" fmla="*/ 105 w 3440"/>
              <a:gd name="T101" fmla="*/ 935 h 2581"/>
              <a:gd name="T102" fmla="*/ 219 w 3440"/>
              <a:gd name="T103" fmla="*/ 864 h 2581"/>
              <a:gd name="T104" fmla="*/ 337 w 3440"/>
              <a:gd name="T105" fmla="*/ 885 h 2581"/>
              <a:gd name="T106" fmla="*/ 2693 w 3440"/>
              <a:gd name="T107" fmla="*/ 154 h 2581"/>
              <a:gd name="T108" fmla="*/ 2805 w 3440"/>
              <a:gd name="T109" fmla="*/ 42 h 2581"/>
              <a:gd name="T110" fmla="*/ 2939 w 3440"/>
              <a:gd name="T111" fmla="*/ 0 h 25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3440" h="2581">
                <a:moveTo>
                  <a:pt x="1119" y="1874"/>
                </a:moveTo>
                <a:lnTo>
                  <a:pt x="1005" y="2064"/>
                </a:lnTo>
                <a:lnTo>
                  <a:pt x="1010" y="2080"/>
                </a:lnTo>
                <a:lnTo>
                  <a:pt x="1538" y="2290"/>
                </a:lnTo>
                <a:lnTo>
                  <a:pt x="1551" y="2293"/>
                </a:lnTo>
                <a:lnTo>
                  <a:pt x="1567" y="2292"/>
                </a:lnTo>
                <a:lnTo>
                  <a:pt x="1580" y="2287"/>
                </a:lnTo>
                <a:lnTo>
                  <a:pt x="1593" y="2278"/>
                </a:lnTo>
                <a:lnTo>
                  <a:pt x="1601" y="2266"/>
                </a:lnTo>
                <a:lnTo>
                  <a:pt x="1696" y="2076"/>
                </a:lnTo>
                <a:lnTo>
                  <a:pt x="1119" y="1874"/>
                </a:lnTo>
                <a:close/>
                <a:moveTo>
                  <a:pt x="2939" y="288"/>
                </a:moveTo>
                <a:lnTo>
                  <a:pt x="2927" y="290"/>
                </a:lnTo>
                <a:lnTo>
                  <a:pt x="2916" y="298"/>
                </a:lnTo>
                <a:lnTo>
                  <a:pt x="2902" y="313"/>
                </a:lnTo>
                <a:lnTo>
                  <a:pt x="2889" y="332"/>
                </a:lnTo>
                <a:lnTo>
                  <a:pt x="2874" y="358"/>
                </a:lnTo>
                <a:lnTo>
                  <a:pt x="2859" y="389"/>
                </a:lnTo>
                <a:lnTo>
                  <a:pt x="2844" y="425"/>
                </a:lnTo>
                <a:lnTo>
                  <a:pt x="2829" y="467"/>
                </a:lnTo>
                <a:lnTo>
                  <a:pt x="2814" y="515"/>
                </a:lnTo>
                <a:lnTo>
                  <a:pt x="2800" y="568"/>
                </a:lnTo>
                <a:lnTo>
                  <a:pt x="2785" y="626"/>
                </a:lnTo>
                <a:lnTo>
                  <a:pt x="2773" y="690"/>
                </a:lnTo>
                <a:lnTo>
                  <a:pt x="2761" y="760"/>
                </a:lnTo>
                <a:lnTo>
                  <a:pt x="2750" y="835"/>
                </a:lnTo>
                <a:lnTo>
                  <a:pt x="2742" y="915"/>
                </a:lnTo>
                <a:lnTo>
                  <a:pt x="2733" y="1001"/>
                </a:lnTo>
                <a:lnTo>
                  <a:pt x="2728" y="1092"/>
                </a:lnTo>
                <a:lnTo>
                  <a:pt x="2725" y="1188"/>
                </a:lnTo>
                <a:lnTo>
                  <a:pt x="2723" y="1290"/>
                </a:lnTo>
                <a:lnTo>
                  <a:pt x="2725" y="1393"/>
                </a:lnTo>
                <a:lnTo>
                  <a:pt x="2728" y="1489"/>
                </a:lnTo>
                <a:lnTo>
                  <a:pt x="2733" y="1580"/>
                </a:lnTo>
                <a:lnTo>
                  <a:pt x="2742" y="1666"/>
                </a:lnTo>
                <a:lnTo>
                  <a:pt x="2750" y="1746"/>
                </a:lnTo>
                <a:lnTo>
                  <a:pt x="2761" y="1821"/>
                </a:lnTo>
                <a:lnTo>
                  <a:pt x="2773" y="1891"/>
                </a:lnTo>
                <a:lnTo>
                  <a:pt x="2785" y="1955"/>
                </a:lnTo>
                <a:lnTo>
                  <a:pt x="2800" y="2013"/>
                </a:lnTo>
                <a:lnTo>
                  <a:pt x="2814" y="2066"/>
                </a:lnTo>
                <a:lnTo>
                  <a:pt x="2829" y="2114"/>
                </a:lnTo>
                <a:lnTo>
                  <a:pt x="2844" y="2156"/>
                </a:lnTo>
                <a:lnTo>
                  <a:pt x="2859" y="2192"/>
                </a:lnTo>
                <a:lnTo>
                  <a:pt x="2874" y="2223"/>
                </a:lnTo>
                <a:lnTo>
                  <a:pt x="2889" y="2248"/>
                </a:lnTo>
                <a:lnTo>
                  <a:pt x="2902" y="2268"/>
                </a:lnTo>
                <a:lnTo>
                  <a:pt x="2916" y="2283"/>
                </a:lnTo>
                <a:lnTo>
                  <a:pt x="2927" y="2291"/>
                </a:lnTo>
                <a:lnTo>
                  <a:pt x="2939" y="2293"/>
                </a:lnTo>
                <a:lnTo>
                  <a:pt x="2949" y="2291"/>
                </a:lnTo>
                <a:lnTo>
                  <a:pt x="2962" y="2283"/>
                </a:lnTo>
                <a:lnTo>
                  <a:pt x="2974" y="2268"/>
                </a:lnTo>
                <a:lnTo>
                  <a:pt x="2989" y="2248"/>
                </a:lnTo>
                <a:lnTo>
                  <a:pt x="3003" y="2223"/>
                </a:lnTo>
                <a:lnTo>
                  <a:pt x="3018" y="2192"/>
                </a:lnTo>
                <a:lnTo>
                  <a:pt x="3032" y="2156"/>
                </a:lnTo>
                <a:lnTo>
                  <a:pt x="3048" y="2114"/>
                </a:lnTo>
                <a:lnTo>
                  <a:pt x="3063" y="2066"/>
                </a:lnTo>
                <a:lnTo>
                  <a:pt x="3077" y="2013"/>
                </a:lnTo>
                <a:lnTo>
                  <a:pt x="3091" y="1955"/>
                </a:lnTo>
                <a:lnTo>
                  <a:pt x="3104" y="1891"/>
                </a:lnTo>
                <a:lnTo>
                  <a:pt x="3116" y="1821"/>
                </a:lnTo>
                <a:lnTo>
                  <a:pt x="3126" y="1746"/>
                </a:lnTo>
                <a:lnTo>
                  <a:pt x="3136" y="1666"/>
                </a:lnTo>
                <a:lnTo>
                  <a:pt x="3143" y="1580"/>
                </a:lnTo>
                <a:lnTo>
                  <a:pt x="3148" y="1489"/>
                </a:lnTo>
                <a:lnTo>
                  <a:pt x="3152" y="1393"/>
                </a:lnTo>
                <a:lnTo>
                  <a:pt x="3153" y="1290"/>
                </a:lnTo>
                <a:lnTo>
                  <a:pt x="3152" y="1188"/>
                </a:lnTo>
                <a:lnTo>
                  <a:pt x="3148" y="1092"/>
                </a:lnTo>
                <a:lnTo>
                  <a:pt x="3143" y="1001"/>
                </a:lnTo>
                <a:lnTo>
                  <a:pt x="3136" y="915"/>
                </a:lnTo>
                <a:lnTo>
                  <a:pt x="3126" y="835"/>
                </a:lnTo>
                <a:lnTo>
                  <a:pt x="3116" y="760"/>
                </a:lnTo>
                <a:lnTo>
                  <a:pt x="3104" y="690"/>
                </a:lnTo>
                <a:lnTo>
                  <a:pt x="3091" y="626"/>
                </a:lnTo>
                <a:lnTo>
                  <a:pt x="3077" y="568"/>
                </a:lnTo>
                <a:lnTo>
                  <a:pt x="3063" y="515"/>
                </a:lnTo>
                <a:lnTo>
                  <a:pt x="3048" y="467"/>
                </a:lnTo>
                <a:lnTo>
                  <a:pt x="3032" y="425"/>
                </a:lnTo>
                <a:lnTo>
                  <a:pt x="3018" y="389"/>
                </a:lnTo>
                <a:lnTo>
                  <a:pt x="3003" y="358"/>
                </a:lnTo>
                <a:lnTo>
                  <a:pt x="2989" y="332"/>
                </a:lnTo>
                <a:lnTo>
                  <a:pt x="2974" y="313"/>
                </a:lnTo>
                <a:lnTo>
                  <a:pt x="2962" y="298"/>
                </a:lnTo>
                <a:lnTo>
                  <a:pt x="2949" y="290"/>
                </a:lnTo>
                <a:lnTo>
                  <a:pt x="2939" y="288"/>
                </a:lnTo>
                <a:close/>
                <a:moveTo>
                  <a:pt x="2939" y="0"/>
                </a:moveTo>
                <a:lnTo>
                  <a:pt x="2977" y="4"/>
                </a:lnTo>
                <a:lnTo>
                  <a:pt x="3014" y="12"/>
                </a:lnTo>
                <a:lnTo>
                  <a:pt x="3049" y="28"/>
                </a:lnTo>
                <a:lnTo>
                  <a:pt x="3083" y="49"/>
                </a:lnTo>
                <a:lnTo>
                  <a:pt x="3116" y="75"/>
                </a:lnTo>
                <a:lnTo>
                  <a:pt x="3147" y="105"/>
                </a:lnTo>
                <a:lnTo>
                  <a:pt x="3176" y="142"/>
                </a:lnTo>
                <a:lnTo>
                  <a:pt x="3204" y="181"/>
                </a:lnTo>
                <a:lnTo>
                  <a:pt x="3230" y="226"/>
                </a:lnTo>
                <a:lnTo>
                  <a:pt x="3255" y="274"/>
                </a:lnTo>
                <a:lnTo>
                  <a:pt x="3279" y="326"/>
                </a:lnTo>
                <a:lnTo>
                  <a:pt x="3301" y="383"/>
                </a:lnTo>
                <a:lnTo>
                  <a:pt x="3321" y="441"/>
                </a:lnTo>
                <a:lnTo>
                  <a:pt x="3340" y="502"/>
                </a:lnTo>
                <a:lnTo>
                  <a:pt x="3358" y="566"/>
                </a:lnTo>
                <a:lnTo>
                  <a:pt x="3373" y="633"/>
                </a:lnTo>
                <a:lnTo>
                  <a:pt x="3387" y="702"/>
                </a:lnTo>
                <a:lnTo>
                  <a:pt x="3399" y="771"/>
                </a:lnTo>
                <a:lnTo>
                  <a:pt x="3410" y="843"/>
                </a:lnTo>
                <a:lnTo>
                  <a:pt x="3419" y="916"/>
                </a:lnTo>
                <a:lnTo>
                  <a:pt x="3426" y="990"/>
                </a:lnTo>
                <a:lnTo>
                  <a:pt x="3433" y="1065"/>
                </a:lnTo>
                <a:lnTo>
                  <a:pt x="3437" y="1140"/>
                </a:lnTo>
                <a:lnTo>
                  <a:pt x="3439" y="1215"/>
                </a:lnTo>
                <a:lnTo>
                  <a:pt x="3440" y="1290"/>
                </a:lnTo>
                <a:lnTo>
                  <a:pt x="3439" y="1366"/>
                </a:lnTo>
                <a:lnTo>
                  <a:pt x="3437" y="1441"/>
                </a:lnTo>
                <a:lnTo>
                  <a:pt x="3433" y="1516"/>
                </a:lnTo>
                <a:lnTo>
                  <a:pt x="3426" y="1591"/>
                </a:lnTo>
                <a:lnTo>
                  <a:pt x="3419" y="1665"/>
                </a:lnTo>
                <a:lnTo>
                  <a:pt x="3410" y="1738"/>
                </a:lnTo>
                <a:lnTo>
                  <a:pt x="3399" y="1810"/>
                </a:lnTo>
                <a:lnTo>
                  <a:pt x="3387" y="1879"/>
                </a:lnTo>
                <a:lnTo>
                  <a:pt x="3373" y="1948"/>
                </a:lnTo>
                <a:lnTo>
                  <a:pt x="3358" y="2015"/>
                </a:lnTo>
                <a:lnTo>
                  <a:pt x="3340" y="2079"/>
                </a:lnTo>
                <a:lnTo>
                  <a:pt x="3321" y="2140"/>
                </a:lnTo>
                <a:lnTo>
                  <a:pt x="3301" y="2198"/>
                </a:lnTo>
                <a:lnTo>
                  <a:pt x="3279" y="2255"/>
                </a:lnTo>
                <a:lnTo>
                  <a:pt x="3255" y="2307"/>
                </a:lnTo>
                <a:lnTo>
                  <a:pt x="3230" y="2355"/>
                </a:lnTo>
                <a:lnTo>
                  <a:pt x="3204" y="2400"/>
                </a:lnTo>
                <a:lnTo>
                  <a:pt x="3176" y="2439"/>
                </a:lnTo>
                <a:lnTo>
                  <a:pt x="3147" y="2476"/>
                </a:lnTo>
                <a:lnTo>
                  <a:pt x="3116" y="2506"/>
                </a:lnTo>
                <a:lnTo>
                  <a:pt x="3083" y="2532"/>
                </a:lnTo>
                <a:lnTo>
                  <a:pt x="3049" y="2553"/>
                </a:lnTo>
                <a:lnTo>
                  <a:pt x="3014" y="2568"/>
                </a:lnTo>
                <a:lnTo>
                  <a:pt x="2977" y="2577"/>
                </a:lnTo>
                <a:lnTo>
                  <a:pt x="2939" y="2581"/>
                </a:lnTo>
                <a:lnTo>
                  <a:pt x="2903" y="2578"/>
                </a:lnTo>
                <a:lnTo>
                  <a:pt x="2870" y="2570"/>
                </a:lnTo>
                <a:lnTo>
                  <a:pt x="2836" y="2557"/>
                </a:lnTo>
                <a:lnTo>
                  <a:pt x="2805" y="2539"/>
                </a:lnTo>
                <a:lnTo>
                  <a:pt x="2775" y="2517"/>
                </a:lnTo>
                <a:lnTo>
                  <a:pt x="2746" y="2491"/>
                </a:lnTo>
                <a:lnTo>
                  <a:pt x="2719" y="2461"/>
                </a:lnTo>
                <a:lnTo>
                  <a:pt x="2693" y="2427"/>
                </a:lnTo>
                <a:lnTo>
                  <a:pt x="1968" y="2172"/>
                </a:lnTo>
                <a:lnTo>
                  <a:pt x="1858" y="2394"/>
                </a:lnTo>
                <a:lnTo>
                  <a:pt x="1836" y="2431"/>
                </a:lnTo>
                <a:lnTo>
                  <a:pt x="1810" y="2465"/>
                </a:lnTo>
                <a:lnTo>
                  <a:pt x="1780" y="2494"/>
                </a:lnTo>
                <a:lnTo>
                  <a:pt x="1748" y="2519"/>
                </a:lnTo>
                <a:lnTo>
                  <a:pt x="1713" y="2541"/>
                </a:lnTo>
                <a:lnTo>
                  <a:pt x="1675" y="2558"/>
                </a:lnTo>
                <a:lnTo>
                  <a:pt x="1637" y="2571"/>
                </a:lnTo>
                <a:lnTo>
                  <a:pt x="1596" y="2578"/>
                </a:lnTo>
                <a:lnTo>
                  <a:pt x="1554" y="2580"/>
                </a:lnTo>
                <a:lnTo>
                  <a:pt x="1513" y="2578"/>
                </a:lnTo>
                <a:lnTo>
                  <a:pt x="1472" y="2570"/>
                </a:lnTo>
                <a:lnTo>
                  <a:pt x="1431" y="2556"/>
                </a:lnTo>
                <a:lnTo>
                  <a:pt x="904" y="2345"/>
                </a:lnTo>
                <a:lnTo>
                  <a:pt x="867" y="2328"/>
                </a:lnTo>
                <a:lnTo>
                  <a:pt x="834" y="2307"/>
                </a:lnTo>
                <a:lnTo>
                  <a:pt x="805" y="2281"/>
                </a:lnTo>
                <a:lnTo>
                  <a:pt x="779" y="2252"/>
                </a:lnTo>
                <a:lnTo>
                  <a:pt x="757" y="2220"/>
                </a:lnTo>
                <a:lnTo>
                  <a:pt x="740" y="2186"/>
                </a:lnTo>
                <a:lnTo>
                  <a:pt x="728" y="2148"/>
                </a:lnTo>
                <a:lnTo>
                  <a:pt x="719" y="2110"/>
                </a:lnTo>
                <a:lnTo>
                  <a:pt x="717" y="2069"/>
                </a:lnTo>
                <a:lnTo>
                  <a:pt x="719" y="2030"/>
                </a:lnTo>
                <a:lnTo>
                  <a:pt x="728" y="1990"/>
                </a:lnTo>
                <a:lnTo>
                  <a:pt x="741" y="1952"/>
                </a:lnTo>
                <a:lnTo>
                  <a:pt x="759" y="1917"/>
                </a:lnTo>
                <a:lnTo>
                  <a:pt x="843" y="1777"/>
                </a:lnTo>
                <a:lnTo>
                  <a:pt x="410" y="1625"/>
                </a:lnTo>
                <a:lnTo>
                  <a:pt x="388" y="1653"/>
                </a:lnTo>
                <a:lnTo>
                  <a:pt x="363" y="1677"/>
                </a:lnTo>
                <a:lnTo>
                  <a:pt x="337" y="1696"/>
                </a:lnTo>
                <a:lnTo>
                  <a:pt x="310" y="1710"/>
                </a:lnTo>
                <a:lnTo>
                  <a:pt x="280" y="1718"/>
                </a:lnTo>
                <a:lnTo>
                  <a:pt x="251" y="1721"/>
                </a:lnTo>
                <a:lnTo>
                  <a:pt x="219" y="1717"/>
                </a:lnTo>
                <a:lnTo>
                  <a:pt x="188" y="1707"/>
                </a:lnTo>
                <a:lnTo>
                  <a:pt x="158" y="1693"/>
                </a:lnTo>
                <a:lnTo>
                  <a:pt x="131" y="1672"/>
                </a:lnTo>
                <a:lnTo>
                  <a:pt x="105" y="1646"/>
                </a:lnTo>
                <a:lnTo>
                  <a:pt x="82" y="1615"/>
                </a:lnTo>
                <a:lnTo>
                  <a:pt x="62" y="1579"/>
                </a:lnTo>
                <a:lnTo>
                  <a:pt x="44" y="1540"/>
                </a:lnTo>
                <a:lnTo>
                  <a:pt x="28" y="1496"/>
                </a:lnTo>
                <a:lnTo>
                  <a:pt x="17" y="1449"/>
                </a:lnTo>
                <a:lnTo>
                  <a:pt x="7" y="1399"/>
                </a:lnTo>
                <a:lnTo>
                  <a:pt x="2" y="1346"/>
                </a:lnTo>
                <a:lnTo>
                  <a:pt x="0" y="1290"/>
                </a:lnTo>
                <a:lnTo>
                  <a:pt x="2" y="1235"/>
                </a:lnTo>
                <a:lnTo>
                  <a:pt x="7" y="1182"/>
                </a:lnTo>
                <a:lnTo>
                  <a:pt x="17" y="1132"/>
                </a:lnTo>
                <a:lnTo>
                  <a:pt x="28" y="1085"/>
                </a:lnTo>
                <a:lnTo>
                  <a:pt x="44" y="1041"/>
                </a:lnTo>
                <a:lnTo>
                  <a:pt x="62" y="1002"/>
                </a:lnTo>
                <a:lnTo>
                  <a:pt x="82" y="966"/>
                </a:lnTo>
                <a:lnTo>
                  <a:pt x="105" y="935"/>
                </a:lnTo>
                <a:lnTo>
                  <a:pt x="131" y="909"/>
                </a:lnTo>
                <a:lnTo>
                  <a:pt x="158" y="888"/>
                </a:lnTo>
                <a:lnTo>
                  <a:pt x="188" y="874"/>
                </a:lnTo>
                <a:lnTo>
                  <a:pt x="219" y="864"/>
                </a:lnTo>
                <a:lnTo>
                  <a:pt x="251" y="861"/>
                </a:lnTo>
                <a:lnTo>
                  <a:pt x="280" y="863"/>
                </a:lnTo>
                <a:lnTo>
                  <a:pt x="310" y="871"/>
                </a:lnTo>
                <a:lnTo>
                  <a:pt x="337" y="885"/>
                </a:lnTo>
                <a:lnTo>
                  <a:pt x="363" y="904"/>
                </a:lnTo>
                <a:lnTo>
                  <a:pt x="388" y="928"/>
                </a:lnTo>
                <a:lnTo>
                  <a:pt x="410" y="956"/>
                </a:lnTo>
                <a:lnTo>
                  <a:pt x="2693" y="154"/>
                </a:lnTo>
                <a:lnTo>
                  <a:pt x="2719" y="120"/>
                </a:lnTo>
                <a:lnTo>
                  <a:pt x="2747" y="90"/>
                </a:lnTo>
                <a:lnTo>
                  <a:pt x="2775" y="64"/>
                </a:lnTo>
                <a:lnTo>
                  <a:pt x="2805" y="42"/>
                </a:lnTo>
                <a:lnTo>
                  <a:pt x="2836" y="24"/>
                </a:lnTo>
                <a:lnTo>
                  <a:pt x="2870" y="11"/>
                </a:lnTo>
                <a:lnTo>
                  <a:pt x="2903" y="3"/>
                </a:lnTo>
                <a:lnTo>
                  <a:pt x="2939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grpSp>
        <p:nvGrpSpPr>
          <p:cNvPr id="75" name="Group 53">
            <a:extLst>
              <a:ext uri="{FF2B5EF4-FFF2-40B4-BE49-F238E27FC236}">
                <a16:creationId xmlns:a16="http://schemas.microsoft.com/office/drawing/2014/main" id="{1EA02360-FDDD-467A-BB76-DFC76B1C584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238115" y="4137342"/>
            <a:ext cx="482140" cy="614680"/>
            <a:chOff x="2231" y="3366"/>
            <a:chExt cx="251" cy="320"/>
          </a:xfrm>
          <a:solidFill>
            <a:schemeClr val="bg1"/>
          </a:solidFill>
        </p:grpSpPr>
        <p:sp>
          <p:nvSpPr>
            <p:cNvPr id="107" name="Freeform 55">
              <a:extLst>
                <a:ext uri="{FF2B5EF4-FFF2-40B4-BE49-F238E27FC236}">
                  <a16:creationId xmlns:a16="http://schemas.microsoft.com/office/drawing/2014/main" id="{95CFC520-1082-4652-8D94-31E30A5F7A6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31" y="3366"/>
              <a:ext cx="251" cy="320"/>
            </a:xfrm>
            <a:custGeom>
              <a:avLst/>
              <a:gdLst>
                <a:gd name="T0" fmla="*/ 1094 w 2765"/>
                <a:gd name="T1" fmla="*/ 768 h 3520"/>
                <a:gd name="T2" fmla="*/ 866 w 2765"/>
                <a:gd name="T3" fmla="*/ 833 h 3520"/>
                <a:gd name="T4" fmla="*/ 663 w 2765"/>
                <a:gd name="T5" fmla="*/ 948 h 3520"/>
                <a:gd name="T6" fmla="*/ 494 w 2765"/>
                <a:gd name="T7" fmla="*/ 1106 h 3520"/>
                <a:gd name="T8" fmla="*/ 364 w 2765"/>
                <a:gd name="T9" fmla="*/ 1298 h 3520"/>
                <a:gd name="T10" fmla="*/ 280 w 2765"/>
                <a:gd name="T11" fmla="*/ 1519 h 3520"/>
                <a:gd name="T12" fmla="*/ 252 w 2765"/>
                <a:gd name="T13" fmla="*/ 1760 h 3520"/>
                <a:gd name="T14" fmla="*/ 280 w 2765"/>
                <a:gd name="T15" fmla="*/ 2001 h 3520"/>
                <a:gd name="T16" fmla="*/ 364 w 2765"/>
                <a:gd name="T17" fmla="*/ 2222 h 3520"/>
                <a:gd name="T18" fmla="*/ 494 w 2765"/>
                <a:gd name="T19" fmla="*/ 2414 h 3520"/>
                <a:gd name="T20" fmla="*/ 663 w 2765"/>
                <a:gd name="T21" fmla="*/ 2572 h 3520"/>
                <a:gd name="T22" fmla="*/ 866 w 2765"/>
                <a:gd name="T23" fmla="*/ 2687 h 3520"/>
                <a:gd name="T24" fmla="*/ 1094 w 2765"/>
                <a:gd name="T25" fmla="*/ 2752 h 3520"/>
                <a:gd name="T26" fmla="*/ 1339 w 2765"/>
                <a:gd name="T27" fmla="*/ 2763 h 3520"/>
                <a:gd name="T28" fmla="*/ 1574 w 2765"/>
                <a:gd name="T29" fmla="*/ 2715 h 3520"/>
                <a:gd name="T30" fmla="*/ 1786 w 2765"/>
                <a:gd name="T31" fmla="*/ 2614 h 3520"/>
                <a:gd name="T32" fmla="*/ 1967 w 2765"/>
                <a:gd name="T33" fmla="*/ 2470 h 3520"/>
                <a:gd name="T34" fmla="*/ 2111 w 2765"/>
                <a:gd name="T35" fmla="*/ 2289 h 3520"/>
                <a:gd name="T36" fmla="*/ 2210 w 2765"/>
                <a:gd name="T37" fmla="*/ 2078 h 3520"/>
                <a:gd name="T38" fmla="*/ 2258 w 2765"/>
                <a:gd name="T39" fmla="*/ 1842 h 3520"/>
                <a:gd name="T40" fmla="*/ 2249 w 2765"/>
                <a:gd name="T41" fmla="*/ 1597 h 3520"/>
                <a:gd name="T42" fmla="*/ 2182 w 2765"/>
                <a:gd name="T43" fmla="*/ 1369 h 3520"/>
                <a:gd name="T44" fmla="*/ 2067 w 2765"/>
                <a:gd name="T45" fmla="*/ 1167 h 3520"/>
                <a:gd name="T46" fmla="*/ 1911 w 2765"/>
                <a:gd name="T47" fmla="*/ 996 h 3520"/>
                <a:gd name="T48" fmla="*/ 1718 w 2765"/>
                <a:gd name="T49" fmla="*/ 867 h 3520"/>
                <a:gd name="T50" fmla="*/ 1498 w 2765"/>
                <a:gd name="T51" fmla="*/ 784 h 3520"/>
                <a:gd name="T52" fmla="*/ 1256 w 2765"/>
                <a:gd name="T53" fmla="*/ 754 h 3520"/>
                <a:gd name="T54" fmla="*/ 1934 w 2765"/>
                <a:gd name="T55" fmla="*/ 702 h 3520"/>
                <a:gd name="T56" fmla="*/ 2136 w 2765"/>
                <a:gd name="T57" fmla="*/ 863 h 3520"/>
                <a:gd name="T58" fmla="*/ 2301 w 2765"/>
                <a:gd name="T59" fmla="*/ 1061 h 3520"/>
                <a:gd name="T60" fmla="*/ 2422 w 2765"/>
                <a:gd name="T61" fmla="*/ 1291 h 3520"/>
                <a:gd name="T62" fmla="*/ 2495 w 2765"/>
                <a:gd name="T63" fmla="*/ 1545 h 3520"/>
                <a:gd name="T64" fmla="*/ 2765 w 2765"/>
                <a:gd name="T65" fmla="*/ 1886 h 3520"/>
                <a:gd name="T66" fmla="*/ 2477 w 2765"/>
                <a:gd name="T67" fmla="*/ 2062 h 3520"/>
                <a:gd name="T68" fmla="*/ 2387 w 2765"/>
                <a:gd name="T69" fmla="*/ 2309 h 3520"/>
                <a:gd name="T70" fmla="*/ 2250 w 2765"/>
                <a:gd name="T71" fmla="*/ 2529 h 3520"/>
                <a:gd name="T72" fmla="*/ 2073 w 2765"/>
                <a:gd name="T73" fmla="*/ 2715 h 3520"/>
                <a:gd name="T74" fmla="*/ 1759 w 2765"/>
                <a:gd name="T75" fmla="*/ 3520 h 3520"/>
                <a:gd name="T76" fmla="*/ 511 w 2765"/>
                <a:gd name="T77" fmla="*/ 2770 h 3520"/>
                <a:gd name="T78" fmla="*/ 327 w 2765"/>
                <a:gd name="T79" fmla="*/ 2605 h 3520"/>
                <a:gd name="T80" fmla="*/ 179 w 2765"/>
                <a:gd name="T81" fmla="*/ 2407 h 3520"/>
                <a:gd name="T82" fmla="*/ 72 w 2765"/>
                <a:gd name="T83" fmla="*/ 2181 h 3520"/>
                <a:gd name="T84" fmla="*/ 12 w 2765"/>
                <a:gd name="T85" fmla="*/ 1935 h 3520"/>
                <a:gd name="T86" fmla="*/ 3 w 2765"/>
                <a:gd name="T87" fmla="*/ 1671 h 3520"/>
                <a:gd name="T88" fmla="*/ 47 w 2765"/>
                <a:gd name="T89" fmla="*/ 1419 h 3520"/>
                <a:gd name="T90" fmla="*/ 139 w 2765"/>
                <a:gd name="T91" fmla="*/ 1185 h 3520"/>
                <a:gd name="T92" fmla="*/ 274 w 2765"/>
                <a:gd name="T93" fmla="*/ 977 h 3520"/>
                <a:gd name="T94" fmla="*/ 446 w 2765"/>
                <a:gd name="T95" fmla="*/ 801 h 3520"/>
                <a:gd name="T96" fmla="*/ 754 w 2765"/>
                <a:gd name="T97" fmla="*/ 0 h 3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765" h="3520">
                  <a:moveTo>
                    <a:pt x="1256" y="754"/>
                  </a:moveTo>
                  <a:lnTo>
                    <a:pt x="1174" y="757"/>
                  </a:lnTo>
                  <a:lnTo>
                    <a:pt x="1094" y="768"/>
                  </a:lnTo>
                  <a:lnTo>
                    <a:pt x="1015" y="784"/>
                  </a:lnTo>
                  <a:lnTo>
                    <a:pt x="939" y="805"/>
                  </a:lnTo>
                  <a:lnTo>
                    <a:pt x="866" y="833"/>
                  </a:lnTo>
                  <a:lnTo>
                    <a:pt x="795" y="867"/>
                  </a:lnTo>
                  <a:lnTo>
                    <a:pt x="727" y="906"/>
                  </a:lnTo>
                  <a:lnTo>
                    <a:pt x="663" y="948"/>
                  </a:lnTo>
                  <a:lnTo>
                    <a:pt x="602" y="996"/>
                  </a:lnTo>
                  <a:lnTo>
                    <a:pt x="546" y="1050"/>
                  </a:lnTo>
                  <a:lnTo>
                    <a:pt x="494" y="1106"/>
                  </a:lnTo>
                  <a:lnTo>
                    <a:pt x="446" y="1167"/>
                  </a:lnTo>
                  <a:lnTo>
                    <a:pt x="402" y="1231"/>
                  </a:lnTo>
                  <a:lnTo>
                    <a:pt x="364" y="1298"/>
                  </a:lnTo>
                  <a:lnTo>
                    <a:pt x="331" y="1369"/>
                  </a:lnTo>
                  <a:lnTo>
                    <a:pt x="303" y="1442"/>
                  </a:lnTo>
                  <a:lnTo>
                    <a:pt x="280" y="1519"/>
                  </a:lnTo>
                  <a:lnTo>
                    <a:pt x="264" y="1597"/>
                  </a:lnTo>
                  <a:lnTo>
                    <a:pt x="255" y="1678"/>
                  </a:lnTo>
                  <a:lnTo>
                    <a:pt x="252" y="1760"/>
                  </a:lnTo>
                  <a:lnTo>
                    <a:pt x="255" y="1842"/>
                  </a:lnTo>
                  <a:lnTo>
                    <a:pt x="264" y="1923"/>
                  </a:lnTo>
                  <a:lnTo>
                    <a:pt x="280" y="2001"/>
                  </a:lnTo>
                  <a:lnTo>
                    <a:pt x="303" y="2078"/>
                  </a:lnTo>
                  <a:lnTo>
                    <a:pt x="331" y="2151"/>
                  </a:lnTo>
                  <a:lnTo>
                    <a:pt x="364" y="2222"/>
                  </a:lnTo>
                  <a:lnTo>
                    <a:pt x="402" y="2289"/>
                  </a:lnTo>
                  <a:lnTo>
                    <a:pt x="446" y="2353"/>
                  </a:lnTo>
                  <a:lnTo>
                    <a:pt x="494" y="2414"/>
                  </a:lnTo>
                  <a:lnTo>
                    <a:pt x="546" y="2470"/>
                  </a:lnTo>
                  <a:lnTo>
                    <a:pt x="602" y="2524"/>
                  </a:lnTo>
                  <a:lnTo>
                    <a:pt x="663" y="2572"/>
                  </a:lnTo>
                  <a:lnTo>
                    <a:pt x="727" y="2614"/>
                  </a:lnTo>
                  <a:lnTo>
                    <a:pt x="795" y="2653"/>
                  </a:lnTo>
                  <a:lnTo>
                    <a:pt x="866" y="2687"/>
                  </a:lnTo>
                  <a:lnTo>
                    <a:pt x="939" y="2715"/>
                  </a:lnTo>
                  <a:lnTo>
                    <a:pt x="1015" y="2736"/>
                  </a:lnTo>
                  <a:lnTo>
                    <a:pt x="1094" y="2752"/>
                  </a:lnTo>
                  <a:lnTo>
                    <a:pt x="1174" y="2763"/>
                  </a:lnTo>
                  <a:lnTo>
                    <a:pt x="1256" y="2766"/>
                  </a:lnTo>
                  <a:lnTo>
                    <a:pt x="1339" y="2763"/>
                  </a:lnTo>
                  <a:lnTo>
                    <a:pt x="1419" y="2752"/>
                  </a:lnTo>
                  <a:lnTo>
                    <a:pt x="1498" y="2736"/>
                  </a:lnTo>
                  <a:lnTo>
                    <a:pt x="1574" y="2715"/>
                  </a:lnTo>
                  <a:lnTo>
                    <a:pt x="1647" y="2687"/>
                  </a:lnTo>
                  <a:lnTo>
                    <a:pt x="1718" y="2653"/>
                  </a:lnTo>
                  <a:lnTo>
                    <a:pt x="1786" y="2614"/>
                  </a:lnTo>
                  <a:lnTo>
                    <a:pt x="1850" y="2572"/>
                  </a:lnTo>
                  <a:lnTo>
                    <a:pt x="1911" y="2524"/>
                  </a:lnTo>
                  <a:lnTo>
                    <a:pt x="1967" y="2470"/>
                  </a:lnTo>
                  <a:lnTo>
                    <a:pt x="2019" y="2414"/>
                  </a:lnTo>
                  <a:lnTo>
                    <a:pt x="2067" y="2353"/>
                  </a:lnTo>
                  <a:lnTo>
                    <a:pt x="2111" y="2289"/>
                  </a:lnTo>
                  <a:lnTo>
                    <a:pt x="2149" y="2222"/>
                  </a:lnTo>
                  <a:lnTo>
                    <a:pt x="2182" y="2151"/>
                  </a:lnTo>
                  <a:lnTo>
                    <a:pt x="2210" y="2078"/>
                  </a:lnTo>
                  <a:lnTo>
                    <a:pt x="2233" y="2001"/>
                  </a:lnTo>
                  <a:lnTo>
                    <a:pt x="2249" y="1923"/>
                  </a:lnTo>
                  <a:lnTo>
                    <a:pt x="2258" y="1842"/>
                  </a:lnTo>
                  <a:lnTo>
                    <a:pt x="2261" y="1760"/>
                  </a:lnTo>
                  <a:lnTo>
                    <a:pt x="2258" y="1678"/>
                  </a:lnTo>
                  <a:lnTo>
                    <a:pt x="2249" y="1597"/>
                  </a:lnTo>
                  <a:lnTo>
                    <a:pt x="2233" y="1519"/>
                  </a:lnTo>
                  <a:lnTo>
                    <a:pt x="2210" y="1442"/>
                  </a:lnTo>
                  <a:lnTo>
                    <a:pt x="2182" y="1369"/>
                  </a:lnTo>
                  <a:lnTo>
                    <a:pt x="2149" y="1298"/>
                  </a:lnTo>
                  <a:lnTo>
                    <a:pt x="2111" y="1231"/>
                  </a:lnTo>
                  <a:lnTo>
                    <a:pt x="2067" y="1167"/>
                  </a:lnTo>
                  <a:lnTo>
                    <a:pt x="2019" y="1106"/>
                  </a:lnTo>
                  <a:lnTo>
                    <a:pt x="1967" y="1050"/>
                  </a:lnTo>
                  <a:lnTo>
                    <a:pt x="1911" y="996"/>
                  </a:lnTo>
                  <a:lnTo>
                    <a:pt x="1850" y="948"/>
                  </a:lnTo>
                  <a:lnTo>
                    <a:pt x="1786" y="906"/>
                  </a:lnTo>
                  <a:lnTo>
                    <a:pt x="1718" y="867"/>
                  </a:lnTo>
                  <a:lnTo>
                    <a:pt x="1647" y="833"/>
                  </a:lnTo>
                  <a:lnTo>
                    <a:pt x="1574" y="805"/>
                  </a:lnTo>
                  <a:lnTo>
                    <a:pt x="1498" y="784"/>
                  </a:lnTo>
                  <a:lnTo>
                    <a:pt x="1419" y="768"/>
                  </a:lnTo>
                  <a:lnTo>
                    <a:pt x="1339" y="757"/>
                  </a:lnTo>
                  <a:lnTo>
                    <a:pt x="1256" y="754"/>
                  </a:lnTo>
                  <a:close/>
                  <a:moveTo>
                    <a:pt x="754" y="0"/>
                  </a:moveTo>
                  <a:lnTo>
                    <a:pt x="1759" y="0"/>
                  </a:lnTo>
                  <a:lnTo>
                    <a:pt x="1934" y="702"/>
                  </a:lnTo>
                  <a:lnTo>
                    <a:pt x="2005" y="751"/>
                  </a:lnTo>
                  <a:lnTo>
                    <a:pt x="2073" y="805"/>
                  </a:lnTo>
                  <a:lnTo>
                    <a:pt x="2136" y="863"/>
                  </a:lnTo>
                  <a:lnTo>
                    <a:pt x="2195" y="925"/>
                  </a:lnTo>
                  <a:lnTo>
                    <a:pt x="2250" y="991"/>
                  </a:lnTo>
                  <a:lnTo>
                    <a:pt x="2301" y="1061"/>
                  </a:lnTo>
                  <a:lnTo>
                    <a:pt x="2347" y="1134"/>
                  </a:lnTo>
                  <a:lnTo>
                    <a:pt x="2387" y="1211"/>
                  </a:lnTo>
                  <a:lnTo>
                    <a:pt x="2422" y="1291"/>
                  </a:lnTo>
                  <a:lnTo>
                    <a:pt x="2452" y="1373"/>
                  </a:lnTo>
                  <a:lnTo>
                    <a:pt x="2477" y="1458"/>
                  </a:lnTo>
                  <a:lnTo>
                    <a:pt x="2495" y="1545"/>
                  </a:lnTo>
                  <a:lnTo>
                    <a:pt x="2507" y="1634"/>
                  </a:lnTo>
                  <a:lnTo>
                    <a:pt x="2765" y="1634"/>
                  </a:lnTo>
                  <a:lnTo>
                    <a:pt x="2765" y="1886"/>
                  </a:lnTo>
                  <a:lnTo>
                    <a:pt x="2507" y="1886"/>
                  </a:lnTo>
                  <a:lnTo>
                    <a:pt x="2495" y="1975"/>
                  </a:lnTo>
                  <a:lnTo>
                    <a:pt x="2477" y="2062"/>
                  </a:lnTo>
                  <a:lnTo>
                    <a:pt x="2452" y="2147"/>
                  </a:lnTo>
                  <a:lnTo>
                    <a:pt x="2422" y="2229"/>
                  </a:lnTo>
                  <a:lnTo>
                    <a:pt x="2387" y="2309"/>
                  </a:lnTo>
                  <a:lnTo>
                    <a:pt x="2347" y="2386"/>
                  </a:lnTo>
                  <a:lnTo>
                    <a:pt x="2301" y="2459"/>
                  </a:lnTo>
                  <a:lnTo>
                    <a:pt x="2250" y="2529"/>
                  </a:lnTo>
                  <a:lnTo>
                    <a:pt x="2195" y="2595"/>
                  </a:lnTo>
                  <a:lnTo>
                    <a:pt x="2136" y="2657"/>
                  </a:lnTo>
                  <a:lnTo>
                    <a:pt x="2073" y="2715"/>
                  </a:lnTo>
                  <a:lnTo>
                    <a:pt x="2005" y="2769"/>
                  </a:lnTo>
                  <a:lnTo>
                    <a:pt x="1934" y="2818"/>
                  </a:lnTo>
                  <a:lnTo>
                    <a:pt x="1759" y="3520"/>
                  </a:lnTo>
                  <a:lnTo>
                    <a:pt x="754" y="3520"/>
                  </a:lnTo>
                  <a:lnTo>
                    <a:pt x="578" y="2817"/>
                  </a:lnTo>
                  <a:lnTo>
                    <a:pt x="511" y="2770"/>
                  </a:lnTo>
                  <a:lnTo>
                    <a:pt x="446" y="2719"/>
                  </a:lnTo>
                  <a:lnTo>
                    <a:pt x="385" y="2665"/>
                  </a:lnTo>
                  <a:lnTo>
                    <a:pt x="327" y="2605"/>
                  </a:lnTo>
                  <a:lnTo>
                    <a:pt x="274" y="2543"/>
                  </a:lnTo>
                  <a:lnTo>
                    <a:pt x="225" y="2477"/>
                  </a:lnTo>
                  <a:lnTo>
                    <a:pt x="179" y="2407"/>
                  </a:lnTo>
                  <a:lnTo>
                    <a:pt x="139" y="2335"/>
                  </a:lnTo>
                  <a:lnTo>
                    <a:pt x="103" y="2259"/>
                  </a:lnTo>
                  <a:lnTo>
                    <a:pt x="72" y="2181"/>
                  </a:lnTo>
                  <a:lnTo>
                    <a:pt x="47" y="2101"/>
                  </a:lnTo>
                  <a:lnTo>
                    <a:pt x="27" y="2019"/>
                  </a:lnTo>
                  <a:lnTo>
                    <a:pt x="12" y="1935"/>
                  </a:lnTo>
                  <a:lnTo>
                    <a:pt x="3" y="1849"/>
                  </a:lnTo>
                  <a:lnTo>
                    <a:pt x="0" y="1760"/>
                  </a:lnTo>
                  <a:lnTo>
                    <a:pt x="3" y="1671"/>
                  </a:lnTo>
                  <a:lnTo>
                    <a:pt x="12" y="1585"/>
                  </a:lnTo>
                  <a:lnTo>
                    <a:pt x="27" y="1501"/>
                  </a:lnTo>
                  <a:lnTo>
                    <a:pt x="47" y="1419"/>
                  </a:lnTo>
                  <a:lnTo>
                    <a:pt x="72" y="1339"/>
                  </a:lnTo>
                  <a:lnTo>
                    <a:pt x="103" y="1261"/>
                  </a:lnTo>
                  <a:lnTo>
                    <a:pt x="139" y="1185"/>
                  </a:lnTo>
                  <a:lnTo>
                    <a:pt x="179" y="1113"/>
                  </a:lnTo>
                  <a:lnTo>
                    <a:pt x="225" y="1043"/>
                  </a:lnTo>
                  <a:lnTo>
                    <a:pt x="274" y="977"/>
                  </a:lnTo>
                  <a:lnTo>
                    <a:pt x="327" y="915"/>
                  </a:lnTo>
                  <a:lnTo>
                    <a:pt x="385" y="855"/>
                  </a:lnTo>
                  <a:lnTo>
                    <a:pt x="446" y="801"/>
                  </a:lnTo>
                  <a:lnTo>
                    <a:pt x="511" y="750"/>
                  </a:lnTo>
                  <a:lnTo>
                    <a:pt x="578" y="703"/>
                  </a:lnTo>
                  <a:lnTo>
                    <a:pt x="7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108" name="Freeform 56">
              <a:extLst>
                <a:ext uri="{FF2B5EF4-FFF2-40B4-BE49-F238E27FC236}">
                  <a16:creationId xmlns:a16="http://schemas.microsoft.com/office/drawing/2014/main" id="{2829F53F-7543-4509-AEC2-D52283145C1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4" y="3469"/>
              <a:ext cx="47" cy="107"/>
            </a:xfrm>
            <a:custGeom>
              <a:avLst/>
              <a:gdLst>
                <a:gd name="T0" fmla="*/ 0 w 523"/>
                <a:gd name="T1" fmla="*/ 0 h 1173"/>
                <a:gd name="T2" fmla="*/ 251 w 523"/>
                <a:gd name="T3" fmla="*/ 0 h 1173"/>
                <a:gd name="T4" fmla="*/ 251 w 523"/>
                <a:gd name="T5" fmla="*/ 638 h 1173"/>
                <a:gd name="T6" fmla="*/ 523 w 523"/>
                <a:gd name="T7" fmla="*/ 1031 h 1173"/>
                <a:gd name="T8" fmla="*/ 317 w 523"/>
                <a:gd name="T9" fmla="*/ 1173 h 1173"/>
                <a:gd name="T10" fmla="*/ 0 w 523"/>
                <a:gd name="T11" fmla="*/ 715 h 1173"/>
                <a:gd name="T12" fmla="*/ 0 w 523"/>
                <a:gd name="T13" fmla="*/ 0 h 1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3" h="1173">
                  <a:moveTo>
                    <a:pt x="0" y="0"/>
                  </a:moveTo>
                  <a:lnTo>
                    <a:pt x="251" y="0"/>
                  </a:lnTo>
                  <a:lnTo>
                    <a:pt x="251" y="638"/>
                  </a:lnTo>
                  <a:lnTo>
                    <a:pt x="523" y="1031"/>
                  </a:lnTo>
                  <a:lnTo>
                    <a:pt x="317" y="1173"/>
                  </a:lnTo>
                  <a:lnTo>
                    <a:pt x="0" y="71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</p:grp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8B5B5B31-CB02-45ED-B189-1FEEB5F73B31}"/>
              </a:ext>
            </a:extLst>
          </p:cNvPr>
          <p:cNvSpPr/>
          <p:nvPr/>
        </p:nvSpPr>
        <p:spPr>
          <a:xfrm>
            <a:off x="2026723" y="204670"/>
            <a:ext cx="4279237" cy="470554"/>
          </a:xfrm>
          <a:prstGeom prst="roundRect">
            <a:avLst/>
          </a:prstGeom>
          <a:solidFill>
            <a:srgbClr val="4C8E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_Pro Bold" panose="00000800000000000000" pitchFamily="50" charset="-127"/>
              </a:rPr>
              <a:t>UI006 </a:t>
            </a:r>
            <a:r>
              <a:rPr lang="ko-KR" altLang="en-US" sz="19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_Pro Bold" panose="00000800000000000000" pitchFamily="50" charset="-127"/>
              </a:rPr>
              <a:t>멤버 </a:t>
            </a:r>
            <a:r>
              <a:rPr lang="ko-KR" altLang="en-US" sz="1900" dirty="0" err="1"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_Pro Bold" panose="00000800000000000000" pitchFamily="50" charset="-127"/>
              </a:rPr>
              <a:t>강퇴하기</a:t>
            </a:r>
            <a:endParaRPr lang="ko-KR" altLang="en-US" sz="1900" dirty="0">
              <a:latin typeface="나눔스퀘어 Bold" panose="020B0600000101010101" pitchFamily="50" charset="-127"/>
              <a:ea typeface="나눔스퀘어 Bold" panose="020B0600000101010101" pitchFamily="50" charset="-127"/>
              <a:cs typeface="KoPubWorld돋움체_Pro Bold" panose="00000800000000000000" pitchFamily="50" charset="-127"/>
            </a:endParaRP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8276A4A1-1313-4F9E-A95B-D68B04352D82}"/>
              </a:ext>
            </a:extLst>
          </p:cNvPr>
          <p:cNvGrpSpPr/>
          <p:nvPr/>
        </p:nvGrpSpPr>
        <p:grpSpPr>
          <a:xfrm>
            <a:off x="197060" y="270770"/>
            <a:ext cx="294251" cy="301924"/>
            <a:chOff x="176545" y="138023"/>
            <a:chExt cx="294251" cy="301924"/>
          </a:xfrm>
        </p:grpSpPr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D44C942B-D862-4E70-80C2-60563C986987}"/>
                </a:ext>
              </a:extLst>
            </p:cNvPr>
            <p:cNvSpPr/>
            <p:nvPr/>
          </p:nvSpPr>
          <p:spPr>
            <a:xfrm>
              <a:off x="176545" y="299097"/>
              <a:ext cx="96203" cy="140850"/>
            </a:xfrm>
            <a:prstGeom prst="roundRect">
              <a:avLst/>
            </a:prstGeom>
            <a:solidFill>
              <a:srgbClr val="FFC5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id="{62B3EA84-ED9B-4D0B-8ED8-5378126EBBEC}"/>
                </a:ext>
              </a:extLst>
            </p:cNvPr>
            <p:cNvSpPr/>
            <p:nvPr/>
          </p:nvSpPr>
          <p:spPr>
            <a:xfrm>
              <a:off x="374593" y="138023"/>
              <a:ext cx="96203" cy="301924"/>
            </a:xfrm>
            <a:prstGeom prst="roundRect">
              <a:avLst/>
            </a:prstGeom>
            <a:solidFill>
              <a:srgbClr val="F27A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BAE6707C-2A04-40F1-AC45-C3D2737604D7}"/>
                </a:ext>
              </a:extLst>
            </p:cNvPr>
            <p:cNvSpPr/>
            <p:nvPr/>
          </p:nvSpPr>
          <p:spPr>
            <a:xfrm>
              <a:off x="275569" y="233729"/>
              <a:ext cx="96203" cy="206218"/>
            </a:xfrm>
            <a:prstGeom prst="roundRect">
              <a:avLst/>
            </a:prstGeom>
            <a:solidFill>
              <a:srgbClr val="FFC5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36CE5068-9368-4053-B583-CEBC89DFCEF0}"/>
              </a:ext>
            </a:extLst>
          </p:cNvPr>
          <p:cNvSpPr txBox="1"/>
          <p:nvPr/>
        </p:nvSpPr>
        <p:spPr>
          <a:xfrm>
            <a:off x="494269" y="244091"/>
            <a:ext cx="9620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목차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E3276D-7195-496E-8730-8E3408930CFA}"/>
              </a:ext>
            </a:extLst>
          </p:cNvPr>
          <p:cNvSpPr txBox="1"/>
          <p:nvPr/>
        </p:nvSpPr>
        <p:spPr>
          <a:xfrm>
            <a:off x="8083544" y="532016"/>
            <a:ext cx="34726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고객 요구사항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608C40-7F79-46F8-98C4-EB4C3F247584}"/>
              </a:ext>
            </a:extLst>
          </p:cNvPr>
          <p:cNvSpPr txBox="1"/>
          <p:nvPr/>
        </p:nvSpPr>
        <p:spPr>
          <a:xfrm>
            <a:off x="7720255" y="1622105"/>
            <a:ext cx="408811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b="1" dirty="0" err="1"/>
              <a:t>강퇴</a:t>
            </a:r>
            <a:r>
              <a:rPr lang="ko-KR" altLang="en-US" b="1" dirty="0"/>
              <a:t> 버튼을 클릭하면 </a:t>
            </a:r>
            <a:r>
              <a:rPr lang="ko-KR" altLang="en-US" b="1" dirty="0" err="1"/>
              <a:t>강퇴</a:t>
            </a:r>
            <a:r>
              <a:rPr lang="ko-KR" altLang="en-US" b="1" dirty="0"/>
              <a:t> 재확인 메시지를 출력한다</a:t>
            </a:r>
            <a:r>
              <a:rPr lang="en-US" altLang="ko-KR" b="1" dirty="0"/>
              <a:t>.</a:t>
            </a:r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r>
              <a:rPr lang="en-US" altLang="ko-KR" b="1" dirty="0"/>
              <a:t>CANCEL</a:t>
            </a:r>
            <a:r>
              <a:rPr lang="ko-KR" altLang="en-US" b="1" dirty="0"/>
              <a:t>버튼을 클릭하면 취소되고 바로 이전 화면인 멤버관리 화면을 출력한다</a:t>
            </a:r>
            <a:r>
              <a:rPr lang="en-US" altLang="ko-KR" b="1" dirty="0"/>
              <a:t>.</a:t>
            </a:r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r>
              <a:rPr lang="en-US" altLang="ko-KR" b="1" dirty="0"/>
              <a:t>OK</a:t>
            </a:r>
            <a:r>
              <a:rPr lang="ko-KR" altLang="en-US" b="1" dirty="0"/>
              <a:t>버튼을 클릭하면 선택된 멤버는 해당 그룹에서 제외된다</a:t>
            </a:r>
            <a:r>
              <a:rPr lang="en-US" altLang="ko-KR" b="1" dirty="0"/>
              <a:t>.</a:t>
            </a:r>
          </a:p>
          <a:p>
            <a:pPr marL="342900" indent="-342900">
              <a:buAutoNum type="arabicPeriod"/>
            </a:pPr>
            <a:endParaRPr lang="en-US" altLang="ko-KR" b="1" dirty="0"/>
          </a:p>
        </p:txBody>
      </p:sp>
      <p:pic>
        <p:nvPicPr>
          <p:cNvPr id="6146" name="Picture 2" descr="강퇴알림">
            <a:extLst>
              <a:ext uri="{FF2B5EF4-FFF2-40B4-BE49-F238E27FC236}">
                <a16:creationId xmlns:a16="http://schemas.microsoft.com/office/drawing/2014/main" id="{AA87BEF2-DD5D-4697-AA37-B1F3A8C705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2227" y="876299"/>
            <a:ext cx="3305249" cy="5288017"/>
          </a:xfrm>
          <a:prstGeom prst="rect">
            <a:avLst/>
          </a:prstGeom>
          <a:noFill/>
          <a:ln w="9525">
            <a:solidFill>
              <a:schemeClr val="bg1">
                <a:lumMod val="9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97618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직사각형 67">
            <a:extLst>
              <a:ext uri="{FF2B5EF4-FFF2-40B4-BE49-F238E27FC236}">
                <a16:creationId xmlns:a16="http://schemas.microsoft.com/office/drawing/2014/main" id="{9E06FC4E-F3D2-4B95-B866-D2C4DA928376}"/>
              </a:ext>
            </a:extLst>
          </p:cNvPr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17A3C29A-BF5F-42AB-94A7-23AA9335BF03}"/>
              </a:ext>
            </a:extLst>
          </p:cNvPr>
          <p:cNvGrpSpPr/>
          <p:nvPr/>
        </p:nvGrpSpPr>
        <p:grpSpPr>
          <a:xfrm>
            <a:off x="191784" y="770726"/>
            <a:ext cx="1672160" cy="400110"/>
            <a:chOff x="957835" y="1656394"/>
            <a:chExt cx="1672160" cy="400110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8EB3F8C3-C72C-4EEC-87B3-2AC07C486A91}"/>
                </a:ext>
              </a:extLst>
            </p:cNvPr>
            <p:cNvSpPr/>
            <p:nvPr/>
          </p:nvSpPr>
          <p:spPr>
            <a:xfrm>
              <a:off x="957835" y="1740218"/>
              <a:ext cx="1148285" cy="262187"/>
            </a:xfrm>
            <a:prstGeom prst="roundRect">
              <a:avLst/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프로그램 정의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CC849AD-903B-4456-ACF2-E2C808C5C41F}"/>
                </a:ext>
              </a:extLst>
            </p:cNvPr>
            <p:cNvSpPr txBox="1"/>
            <p:nvPr/>
          </p:nvSpPr>
          <p:spPr>
            <a:xfrm>
              <a:off x="2106120" y="1656394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1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8D009C41-45E1-42AA-934E-A7802513EF3A}"/>
              </a:ext>
            </a:extLst>
          </p:cNvPr>
          <p:cNvCxnSpPr>
            <a:cxnSpLocks/>
          </p:cNvCxnSpPr>
          <p:nvPr/>
        </p:nvCxnSpPr>
        <p:spPr>
          <a:xfrm>
            <a:off x="191785" y="1238407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F31DED3E-9E96-475B-9616-5265A1014227}"/>
              </a:ext>
            </a:extLst>
          </p:cNvPr>
          <p:cNvGrpSpPr/>
          <p:nvPr/>
        </p:nvGrpSpPr>
        <p:grpSpPr>
          <a:xfrm>
            <a:off x="191784" y="1385956"/>
            <a:ext cx="1670645" cy="400110"/>
            <a:chOff x="957835" y="1640753"/>
            <a:chExt cx="1670645" cy="400110"/>
          </a:xfrm>
        </p:grpSpPr>
        <p:sp>
          <p:nvSpPr>
            <p:cNvPr id="70" name="사각형: 둥근 모서리 69">
              <a:extLst>
                <a:ext uri="{FF2B5EF4-FFF2-40B4-BE49-F238E27FC236}">
                  <a16:creationId xmlns:a16="http://schemas.microsoft.com/office/drawing/2014/main" id="{FA8B5BED-ED24-4490-B81B-8FC5998EED3D}"/>
                </a:ext>
              </a:extLst>
            </p:cNvPr>
            <p:cNvSpPr/>
            <p:nvPr/>
          </p:nvSpPr>
          <p:spPr>
            <a:xfrm>
              <a:off x="957835" y="1677142"/>
              <a:ext cx="1146770" cy="284788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유스케이스</a:t>
              </a:r>
              <a:r>
                <a:rPr lang="ko-KR" altLang="en-US" sz="1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 모델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8F5E84DE-2D4D-4233-9340-7D2F2F75D781}"/>
                </a:ext>
              </a:extLst>
            </p:cNvPr>
            <p:cNvSpPr txBox="1"/>
            <p:nvPr/>
          </p:nvSpPr>
          <p:spPr>
            <a:xfrm>
              <a:off x="2104605" y="1640753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2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A9BE7FEA-026F-4DAC-B589-71381B2DBCC4}"/>
              </a:ext>
            </a:extLst>
          </p:cNvPr>
          <p:cNvCxnSpPr>
            <a:cxnSpLocks/>
          </p:cNvCxnSpPr>
          <p:nvPr/>
        </p:nvCxnSpPr>
        <p:spPr>
          <a:xfrm>
            <a:off x="191785" y="1869278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D4ED21D7-3CA9-44E1-91C1-489B901DD52A}"/>
              </a:ext>
            </a:extLst>
          </p:cNvPr>
          <p:cNvGrpSpPr/>
          <p:nvPr/>
        </p:nvGrpSpPr>
        <p:grpSpPr>
          <a:xfrm>
            <a:off x="210835" y="1970822"/>
            <a:ext cx="1487567" cy="400110"/>
            <a:chOff x="1001679" y="1641339"/>
            <a:chExt cx="1487567" cy="400110"/>
          </a:xfrm>
        </p:grpSpPr>
        <p:sp>
          <p:nvSpPr>
            <p:cNvPr id="79" name="사각형: 둥근 모서리 78">
              <a:extLst>
                <a:ext uri="{FF2B5EF4-FFF2-40B4-BE49-F238E27FC236}">
                  <a16:creationId xmlns:a16="http://schemas.microsoft.com/office/drawing/2014/main" id="{38A51601-C0F7-4282-81D3-AC514850E5D4}"/>
                </a:ext>
              </a:extLst>
            </p:cNvPr>
            <p:cNvSpPr/>
            <p:nvPr/>
          </p:nvSpPr>
          <p:spPr>
            <a:xfrm>
              <a:off x="1001679" y="1689240"/>
              <a:ext cx="1018026" cy="272415"/>
            </a:xfrm>
            <a:prstGeom prst="roundRect">
              <a:avLst/>
            </a:prstGeom>
            <a:solidFill>
              <a:srgbClr val="4C8EF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화면 기술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54FB68F4-E942-4BBB-B49A-EDC6702289F7}"/>
                </a:ext>
              </a:extLst>
            </p:cNvPr>
            <p:cNvSpPr txBox="1"/>
            <p:nvPr/>
          </p:nvSpPr>
          <p:spPr>
            <a:xfrm>
              <a:off x="2128150" y="1641339"/>
              <a:ext cx="36109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3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7DCF6FED-9C05-4FF7-BF28-0CB8BBB278AE}"/>
              </a:ext>
            </a:extLst>
          </p:cNvPr>
          <p:cNvCxnSpPr>
            <a:cxnSpLocks/>
          </p:cNvCxnSpPr>
          <p:nvPr/>
        </p:nvCxnSpPr>
        <p:spPr>
          <a:xfrm>
            <a:off x="191785" y="2440583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54033F7A-98B3-46A2-AAE3-DE21D9F0B4C4}"/>
              </a:ext>
            </a:extLst>
          </p:cNvPr>
          <p:cNvGrpSpPr/>
          <p:nvPr/>
        </p:nvGrpSpPr>
        <p:grpSpPr>
          <a:xfrm>
            <a:off x="210835" y="2542126"/>
            <a:ext cx="1655968" cy="400110"/>
            <a:chOff x="957836" y="1671488"/>
            <a:chExt cx="1655968" cy="400110"/>
          </a:xfrm>
        </p:grpSpPr>
        <p:sp>
          <p:nvSpPr>
            <p:cNvPr id="83" name="사각형: 둥근 모서리 82">
              <a:extLst>
                <a:ext uri="{FF2B5EF4-FFF2-40B4-BE49-F238E27FC236}">
                  <a16:creationId xmlns:a16="http://schemas.microsoft.com/office/drawing/2014/main" id="{FB30E81D-C777-42B6-8492-8B0613C06D27}"/>
                </a:ext>
              </a:extLst>
            </p:cNvPr>
            <p:cNvSpPr/>
            <p:nvPr/>
          </p:nvSpPr>
          <p:spPr>
            <a:xfrm>
              <a:off x="957836" y="1740218"/>
              <a:ext cx="1018026" cy="272415"/>
            </a:xfrm>
            <a:prstGeom prst="roundRect">
              <a:avLst/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err="1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비기능</a:t>
              </a:r>
              <a:endParaRPr lang="ko-KR" altLang="en-US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CF2C0B9F-B183-4151-AC56-0C5F0C9D6822}"/>
                </a:ext>
              </a:extLst>
            </p:cNvPr>
            <p:cNvSpPr txBox="1"/>
            <p:nvPr/>
          </p:nvSpPr>
          <p:spPr>
            <a:xfrm>
              <a:off x="2089929" y="1671488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4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E68E2337-6FEB-4528-B31D-BA8E1196AFB8}"/>
              </a:ext>
            </a:extLst>
          </p:cNvPr>
          <p:cNvCxnSpPr>
            <a:cxnSpLocks/>
          </p:cNvCxnSpPr>
          <p:nvPr/>
        </p:nvCxnSpPr>
        <p:spPr>
          <a:xfrm>
            <a:off x="190498" y="2971405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Freeform 50">
            <a:extLst>
              <a:ext uri="{FF2B5EF4-FFF2-40B4-BE49-F238E27FC236}">
                <a16:creationId xmlns:a16="http://schemas.microsoft.com/office/drawing/2014/main" id="{71C6181F-D2E5-454C-8B3E-DBDA24BC58F6}"/>
              </a:ext>
            </a:extLst>
          </p:cNvPr>
          <p:cNvSpPr>
            <a:spLocks noEditPoints="1"/>
          </p:cNvSpPr>
          <p:nvPr/>
        </p:nvSpPr>
        <p:spPr bwMode="auto">
          <a:xfrm>
            <a:off x="5022064" y="3203181"/>
            <a:ext cx="546100" cy="409575"/>
          </a:xfrm>
          <a:custGeom>
            <a:avLst/>
            <a:gdLst>
              <a:gd name="T0" fmla="*/ 1538 w 3440"/>
              <a:gd name="T1" fmla="*/ 2290 h 2581"/>
              <a:gd name="T2" fmla="*/ 1593 w 3440"/>
              <a:gd name="T3" fmla="*/ 2278 h 2581"/>
              <a:gd name="T4" fmla="*/ 2939 w 3440"/>
              <a:gd name="T5" fmla="*/ 288 h 2581"/>
              <a:gd name="T6" fmla="*/ 2889 w 3440"/>
              <a:gd name="T7" fmla="*/ 332 h 2581"/>
              <a:gd name="T8" fmla="*/ 2829 w 3440"/>
              <a:gd name="T9" fmla="*/ 467 h 2581"/>
              <a:gd name="T10" fmla="*/ 2773 w 3440"/>
              <a:gd name="T11" fmla="*/ 690 h 2581"/>
              <a:gd name="T12" fmla="*/ 2733 w 3440"/>
              <a:gd name="T13" fmla="*/ 1001 h 2581"/>
              <a:gd name="T14" fmla="*/ 2725 w 3440"/>
              <a:gd name="T15" fmla="*/ 1393 h 2581"/>
              <a:gd name="T16" fmla="*/ 2750 w 3440"/>
              <a:gd name="T17" fmla="*/ 1746 h 2581"/>
              <a:gd name="T18" fmla="*/ 2800 w 3440"/>
              <a:gd name="T19" fmla="*/ 2013 h 2581"/>
              <a:gd name="T20" fmla="*/ 2859 w 3440"/>
              <a:gd name="T21" fmla="*/ 2192 h 2581"/>
              <a:gd name="T22" fmla="*/ 2916 w 3440"/>
              <a:gd name="T23" fmla="*/ 2283 h 2581"/>
              <a:gd name="T24" fmla="*/ 2962 w 3440"/>
              <a:gd name="T25" fmla="*/ 2283 h 2581"/>
              <a:gd name="T26" fmla="*/ 3018 w 3440"/>
              <a:gd name="T27" fmla="*/ 2192 h 2581"/>
              <a:gd name="T28" fmla="*/ 3077 w 3440"/>
              <a:gd name="T29" fmla="*/ 2013 h 2581"/>
              <a:gd name="T30" fmla="*/ 3126 w 3440"/>
              <a:gd name="T31" fmla="*/ 1746 h 2581"/>
              <a:gd name="T32" fmla="*/ 3152 w 3440"/>
              <a:gd name="T33" fmla="*/ 1393 h 2581"/>
              <a:gd name="T34" fmla="*/ 3143 w 3440"/>
              <a:gd name="T35" fmla="*/ 1001 h 2581"/>
              <a:gd name="T36" fmla="*/ 3104 w 3440"/>
              <a:gd name="T37" fmla="*/ 690 h 2581"/>
              <a:gd name="T38" fmla="*/ 3048 w 3440"/>
              <a:gd name="T39" fmla="*/ 467 h 2581"/>
              <a:gd name="T40" fmla="*/ 2989 w 3440"/>
              <a:gd name="T41" fmla="*/ 332 h 2581"/>
              <a:gd name="T42" fmla="*/ 2939 w 3440"/>
              <a:gd name="T43" fmla="*/ 288 h 2581"/>
              <a:gd name="T44" fmla="*/ 3049 w 3440"/>
              <a:gd name="T45" fmla="*/ 28 h 2581"/>
              <a:gd name="T46" fmla="*/ 3176 w 3440"/>
              <a:gd name="T47" fmla="*/ 142 h 2581"/>
              <a:gd name="T48" fmla="*/ 3279 w 3440"/>
              <a:gd name="T49" fmla="*/ 326 h 2581"/>
              <a:gd name="T50" fmla="*/ 3358 w 3440"/>
              <a:gd name="T51" fmla="*/ 566 h 2581"/>
              <a:gd name="T52" fmla="*/ 3410 w 3440"/>
              <a:gd name="T53" fmla="*/ 843 h 2581"/>
              <a:gd name="T54" fmla="*/ 3437 w 3440"/>
              <a:gd name="T55" fmla="*/ 1140 h 2581"/>
              <a:gd name="T56" fmla="*/ 3437 w 3440"/>
              <a:gd name="T57" fmla="*/ 1441 h 2581"/>
              <a:gd name="T58" fmla="*/ 3410 w 3440"/>
              <a:gd name="T59" fmla="*/ 1738 h 2581"/>
              <a:gd name="T60" fmla="*/ 3358 w 3440"/>
              <a:gd name="T61" fmla="*/ 2015 h 2581"/>
              <a:gd name="T62" fmla="*/ 3279 w 3440"/>
              <a:gd name="T63" fmla="*/ 2255 h 2581"/>
              <a:gd name="T64" fmla="*/ 3176 w 3440"/>
              <a:gd name="T65" fmla="*/ 2439 h 2581"/>
              <a:gd name="T66" fmla="*/ 3049 w 3440"/>
              <a:gd name="T67" fmla="*/ 2553 h 2581"/>
              <a:gd name="T68" fmla="*/ 2903 w 3440"/>
              <a:gd name="T69" fmla="*/ 2578 h 2581"/>
              <a:gd name="T70" fmla="*/ 2775 w 3440"/>
              <a:gd name="T71" fmla="*/ 2517 h 2581"/>
              <a:gd name="T72" fmla="*/ 1968 w 3440"/>
              <a:gd name="T73" fmla="*/ 2172 h 2581"/>
              <a:gd name="T74" fmla="*/ 1780 w 3440"/>
              <a:gd name="T75" fmla="*/ 2494 h 2581"/>
              <a:gd name="T76" fmla="*/ 1637 w 3440"/>
              <a:gd name="T77" fmla="*/ 2571 h 2581"/>
              <a:gd name="T78" fmla="*/ 1472 w 3440"/>
              <a:gd name="T79" fmla="*/ 2570 h 2581"/>
              <a:gd name="T80" fmla="*/ 834 w 3440"/>
              <a:gd name="T81" fmla="*/ 2307 h 2581"/>
              <a:gd name="T82" fmla="*/ 740 w 3440"/>
              <a:gd name="T83" fmla="*/ 2186 h 2581"/>
              <a:gd name="T84" fmla="*/ 719 w 3440"/>
              <a:gd name="T85" fmla="*/ 2030 h 2581"/>
              <a:gd name="T86" fmla="*/ 843 w 3440"/>
              <a:gd name="T87" fmla="*/ 1777 h 2581"/>
              <a:gd name="T88" fmla="*/ 337 w 3440"/>
              <a:gd name="T89" fmla="*/ 1696 h 2581"/>
              <a:gd name="T90" fmla="*/ 219 w 3440"/>
              <a:gd name="T91" fmla="*/ 1717 h 2581"/>
              <a:gd name="T92" fmla="*/ 105 w 3440"/>
              <a:gd name="T93" fmla="*/ 1646 h 2581"/>
              <a:gd name="T94" fmla="*/ 28 w 3440"/>
              <a:gd name="T95" fmla="*/ 1496 h 2581"/>
              <a:gd name="T96" fmla="*/ 0 w 3440"/>
              <a:gd name="T97" fmla="*/ 1290 h 2581"/>
              <a:gd name="T98" fmla="*/ 28 w 3440"/>
              <a:gd name="T99" fmla="*/ 1085 h 2581"/>
              <a:gd name="T100" fmla="*/ 105 w 3440"/>
              <a:gd name="T101" fmla="*/ 935 h 2581"/>
              <a:gd name="T102" fmla="*/ 219 w 3440"/>
              <a:gd name="T103" fmla="*/ 864 h 2581"/>
              <a:gd name="T104" fmla="*/ 337 w 3440"/>
              <a:gd name="T105" fmla="*/ 885 h 2581"/>
              <a:gd name="T106" fmla="*/ 2693 w 3440"/>
              <a:gd name="T107" fmla="*/ 154 h 2581"/>
              <a:gd name="T108" fmla="*/ 2805 w 3440"/>
              <a:gd name="T109" fmla="*/ 42 h 2581"/>
              <a:gd name="T110" fmla="*/ 2939 w 3440"/>
              <a:gd name="T111" fmla="*/ 0 h 25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3440" h="2581">
                <a:moveTo>
                  <a:pt x="1119" y="1874"/>
                </a:moveTo>
                <a:lnTo>
                  <a:pt x="1005" y="2064"/>
                </a:lnTo>
                <a:lnTo>
                  <a:pt x="1010" y="2080"/>
                </a:lnTo>
                <a:lnTo>
                  <a:pt x="1538" y="2290"/>
                </a:lnTo>
                <a:lnTo>
                  <a:pt x="1551" y="2293"/>
                </a:lnTo>
                <a:lnTo>
                  <a:pt x="1567" y="2292"/>
                </a:lnTo>
                <a:lnTo>
                  <a:pt x="1580" y="2287"/>
                </a:lnTo>
                <a:lnTo>
                  <a:pt x="1593" y="2278"/>
                </a:lnTo>
                <a:lnTo>
                  <a:pt x="1601" y="2266"/>
                </a:lnTo>
                <a:lnTo>
                  <a:pt x="1696" y="2076"/>
                </a:lnTo>
                <a:lnTo>
                  <a:pt x="1119" y="1874"/>
                </a:lnTo>
                <a:close/>
                <a:moveTo>
                  <a:pt x="2939" y="288"/>
                </a:moveTo>
                <a:lnTo>
                  <a:pt x="2927" y="290"/>
                </a:lnTo>
                <a:lnTo>
                  <a:pt x="2916" y="298"/>
                </a:lnTo>
                <a:lnTo>
                  <a:pt x="2902" y="313"/>
                </a:lnTo>
                <a:lnTo>
                  <a:pt x="2889" y="332"/>
                </a:lnTo>
                <a:lnTo>
                  <a:pt x="2874" y="358"/>
                </a:lnTo>
                <a:lnTo>
                  <a:pt x="2859" y="389"/>
                </a:lnTo>
                <a:lnTo>
                  <a:pt x="2844" y="425"/>
                </a:lnTo>
                <a:lnTo>
                  <a:pt x="2829" y="467"/>
                </a:lnTo>
                <a:lnTo>
                  <a:pt x="2814" y="515"/>
                </a:lnTo>
                <a:lnTo>
                  <a:pt x="2800" y="568"/>
                </a:lnTo>
                <a:lnTo>
                  <a:pt x="2785" y="626"/>
                </a:lnTo>
                <a:lnTo>
                  <a:pt x="2773" y="690"/>
                </a:lnTo>
                <a:lnTo>
                  <a:pt x="2761" y="760"/>
                </a:lnTo>
                <a:lnTo>
                  <a:pt x="2750" y="835"/>
                </a:lnTo>
                <a:lnTo>
                  <a:pt x="2742" y="915"/>
                </a:lnTo>
                <a:lnTo>
                  <a:pt x="2733" y="1001"/>
                </a:lnTo>
                <a:lnTo>
                  <a:pt x="2728" y="1092"/>
                </a:lnTo>
                <a:lnTo>
                  <a:pt x="2725" y="1188"/>
                </a:lnTo>
                <a:lnTo>
                  <a:pt x="2723" y="1290"/>
                </a:lnTo>
                <a:lnTo>
                  <a:pt x="2725" y="1393"/>
                </a:lnTo>
                <a:lnTo>
                  <a:pt x="2728" y="1489"/>
                </a:lnTo>
                <a:lnTo>
                  <a:pt x="2733" y="1580"/>
                </a:lnTo>
                <a:lnTo>
                  <a:pt x="2742" y="1666"/>
                </a:lnTo>
                <a:lnTo>
                  <a:pt x="2750" y="1746"/>
                </a:lnTo>
                <a:lnTo>
                  <a:pt x="2761" y="1821"/>
                </a:lnTo>
                <a:lnTo>
                  <a:pt x="2773" y="1891"/>
                </a:lnTo>
                <a:lnTo>
                  <a:pt x="2785" y="1955"/>
                </a:lnTo>
                <a:lnTo>
                  <a:pt x="2800" y="2013"/>
                </a:lnTo>
                <a:lnTo>
                  <a:pt x="2814" y="2066"/>
                </a:lnTo>
                <a:lnTo>
                  <a:pt x="2829" y="2114"/>
                </a:lnTo>
                <a:lnTo>
                  <a:pt x="2844" y="2156"/>
                </a:lnTo>
                <a:lnTo>
                  <a:pt x="2859" y="2192"/>
                </a:lnTo>
                <a:lnTo>
                  <a:pt x="2874" y="2223"/>
                </a:lnTo>
                <a:lnTo>
                  <a:pt x="2889" y="2248"/>
                </a:lnTo>
                <a:lnTo>
                  <a:pt x="2902" y="2268"/>
                </a:lnTo>
                <a:lnTo>
                  <a:pt x="2916" y="2283"/>
                </a:lnTo>
                <a:lnTo>
                  <a:pt x="2927" y="2291"/>
                </a:lnTo>
                <a:lnTo>
                  <a:pt x="2939" y="2293"/>
                </a:lnTo>
                <a:lnTo>
                  <a:pt x="2949" y="2291"/>
                </a:lnTo>
                <a:lnTo>
                  <a:pt x="2962" y="2283"/>
                </a:lnTo>
                <a:lnTo>
                  <a:pt x="2974" y="2268"/>
                </a:lnTo>
                <a:lnTo>
                  <a:pt x="2989" y="2248"/>
                </a:lnTo>
                <a:lnTo>
                  <a:pt x="3003" y="2223"/>
                </a:lnTo>
                <a:lnTo>
                  <a:pt x="3018" y="2192"/>
                </a:lnTo>
                <a:lnTo>
                  <a:pt x="3032" y="2156"/>
                </a:lnTo>
                <a:lnTo>
                  <a:pt x="3048" y="2114"/>
                </a:lnTo>
                <a:lnTo>
                  <a:pt x="3063" y="2066"/>
                </a:lnTo>
                <a:lnTo>
                  <a:pt x="3077" y="2013"/>
                </a:lnTo>
                <a:lnTo>
                  <a:pt x="3091" y="1955"/>
                </a:lnTo>
                <a:lnTo>
                  <a:pt x="3104" y="1891"/>
                </a:lnTo>
                <a:lnTo>
                  <a:pt x="3116" y="1821"/>
                </a:lnTo>
                <a:lnTo>
                  <a:pt x="3126" y="1746"/>
                </a:lnTo>
                <a:lnTo>
                  <a:pt x="3136" y="1666"/>
                </a:lnTo>
                <a:lnTo>
                  <a:pt x="3143" y="1580"/>
                </a:lnTo>
                <a:lnTo>
                  <a:pt x="3148" y="1489"/>
                </a:lnTo>
                <a:lnTo>
                  <a:pt x="3152" y="1393"/>
                </a:lnTo>
                <a:lnTo>
                  <a:pt x="3153" y="1290"/>
                </a:lnTo>
                <a:lnTo>
                  <a:pt x="3152" y="1188"/>
                </a:lnTo>
                <a:lnTo>
                  <a:pt x="3148" y="1092"/>
                </a:lnTo>
                <a:lnTo>
                  <a:pt x="3143" y="1001"/>
                </a:lnTo>
                <a:lnTo>
                  <a:pt x="3136" y="915"/>
                </a:lnTo>
                <a:lnTo>
                  <a:pt x="3126" y="835"/>
                </a:lnTo>
                <a:lnTo>
                  <a:pt x="3116" y="760"/>
                </a:lnTo>
                <a:lnTo>
                  <a:pt x="3104" y="690"/>
                </a:lnTo>
                <a:lnTo>
                  <a:pt x="3091" y="626"/>
                </a:lnTo>
                <a:lnTo>
                  <a:pt x="3077" y="568"/>
                </a:lnTo>
                <a:lnTo>
                  <a:pt x="3063" y="515"/>
                </a:lnTo>
                <a:lnTo>
                  <a:pt x="3048" y="467"/>
                </a:lnTo>
                <a:lnTo>
                  <a:pt x="3032" y="425"/>
                </a:lnTo>
                <a:lnTo>
                  <a:pt x="3018" y="389"/>
                </a:lnTo>
                <a:lnTo>
                  <a:pt x="3003" y="358"/>
                </a:lnTo>
                <a:lnTo>
                  <a:pt x="2989" y="332"/>
                </a:lnTo>
                <a:lnTo>
                  <a:pt x="2974" y="313"/>
                </a:lnTo>
                <a:lnTo>
                  <a:pt x="2962" y="298"/>
                </a:lnTo>
                <a:lnTo>
                  <a:pt x="2949" y="290"/>
                </a:lnTo>
                <a:lnTo>
                  <a:pt x="2939" y="288"/>
                </a:lnTo>
                <a:close/>
                <a:moveTo>
                  <a:pt x="2939" y="0"/>
                </a:moveTo>
                <a:lnTo>
                  <a:pt x="2977" y="4"/>
                </a:lnTo>
                <a:lnTo>
                  <a:pt x="3014" y="12"/>
                </a:lnTo>
                <a:lnTo>
                  <a:pt x="3049" y="28"/>
                </a:lnTo>
                <a:lnTo>
                  <a:pt x="3083" y="49"/>
                </a:lnTo>
                <a:lnTo>
                  <a:pt x="3116" y="75"/>
                </a:lnTo>
                <a:lnTo>
                  <a:pt x="3147" y="105"/>
                </a:lnTo>
                <a:lnTo>
                  <a:pt x="3176" y="142"/>
                </a:lnTo>
                <a:lnTo>
                  <a:pt x="3204" y="181"/>
                </a:lnTo>
                <a:lnTo>
                  <a:pt x="3230" y="226"/>
                </a:lnTo>
                <a:lnTo>
                  <a:pt x="3255" y="274"/>
                </a:lnTo>
                <a:lnTo>
                  <a:pt x="3279" y="326"/>
                </a:lnTo>
                <a:lnTo>
                  <a:pt x="3301" y="383"/>
                </a:lnTo>
                <a:lnTo>
                  <a:pt x="3321" y="441"/>
                </a:lnTo>
                <a:lnTo>
                  <a:pt x="3340" y="502"/>
                </a:lnTo>
                <a:lnTo>
                  <a:pt x="3358" y="566"/>
                </a:lnTo>
                <a:lnTo>
                  <a:pt x="3373" y="633"/>
                </a:lnTo>
                <a:lnTo>
                  <a:pt x="3387" y="702"/>
                </a:lnTo>
                <a:lnTo>
                  <a:pt x="3399" y="771"/>
                </a:lnTo>
                <a:lnTo>
                  <a:pt x="3410" y="843"/>
                </a:lnTo>
                <a:lnTo>
                  <a:pt x="3419" y="916"/>
                </a:lnTo>
                <a:lnTo>
                  <a:pt x="3426" y="990"/>
                </a:lnTo>
                <a:lnTo>
                  <a:pt x="3433" y="1065"/>
                </a:lnTo>
                <a:lnTo>
                  <a:pt x="3437" y="1140"/>
                </a:lnTo>
                <a:lnTo>
                  <a:pt x="3439" y="1215"/>
                </a:lnTo>
                <a:lnTo>
                  <a:pt x="3440" y="1290"/>
                </a:lnTo>
                <a:lnTo>
                  <a:pt x="3439" y="1366"/>
                </a:lnTo>
                <a:lnTo>
                  <a:pt x="3437" y="1441"/>
                </a:lnTo>
                <a:lnTo>
                  <a:pt x="3433" y="1516"/>
                </a:lnTo>
                <a:lnTo>
                  <a:pt x="3426" y="1591"/>
                </a:lnTo>
                <a:lnTo>
                  <a:pt x="3419" y="1665"/>
                </a:lnTo>
                <a:lnTo>
                  <a:pt x="3410" y="1738"/>
                </a:lnTo>
                <a:lnTo>
                  <a:pt x="3399" y="1810"/>
                </a:lnTo>
                <a:lnTo>
                  <a:pt x="3387" y="1879"/>
                </a:lnTo>
                <a:lnTo>
                  <a:pt x="3373" y="1948"/>
                </a:lnTo>
                <a:lnTo>
                  <a:pt x="3358" y="2015"/>
                </a:lnTo>
                <a:lnTo>
                  <a:pt x="3340" y="2079"/>
                </a:lnTo>
                <a:lnTo>
                  <a:pt x="3321" y="2140"/>
                </a:lnTo>
                <a:lnTo>
                  <a:pt x="3301" y="2198"/>
                </a:lnTo>
                <a:lnTo>
                  <a:pt x="3279" y="2255"/>
                </a:lnTo>
                <a:lnTo>
                  <a:pt x="3255" y="2307"/>
                </a:lnTo>
                <a:lnTo>
                  <a:pt x="3230" y="2355"/>
                </a:lnTo>
                <a:lnTo>
                  <a:pt x="3204" y="2400"/>
                </a:lnTo>
                <a:lnTo>
                  <a:pt x="3176" y="2439"/>
                </a:lnTo>
                <a:lnTo>
                  <a:pt x="3147" y="2476"/>
                </a:lnTo>
                <a:lnTo>
                  <a:pt x="3116" y="2506"/>
                </a:lnTo>
                <a:lnTo>
                  <a:pt x="3083" y="2532"/>
                </a:lnTo>
                <a:lnTo>
                  <a:pt x="3049" y="2553"/>
                </a:lnTo>
                <a:lnTo>
                  <a:pt x="3014" y="2568"/>
                </a:lnTo>
                <a:lnTo>
                  <a:pt x="2977" y="2577"/>
                </a:lnTo>
                <a:lnTo>
                  <a:pt x="2939" y="2581"/>
                </a:lnTo>
                <a:lnTo>
                  <a:pt x="2903" y="2578"/>
                </a:lnTo>
                <a:lnTo>
                  <a:pt x="2870" y="2570"/>
                </a:lnTo>
                <a:lnTo>
                  <a:pt x="2836" y="2557"/>
                </a:lnTo>
                <a:lnTo>
                  <a:pt x="2805" y="2539"/>
                </a:lnTo>
                <a:lnTo>
                  <a:pt x="2775" y="2517"/>
                </a:lnTo>
                <a:lnTo>
                  <a:pt x="2746" y="2491"/>
                </a:lnTo>
                <a:lnTo>
                  <a:pt x="2719" y="2461"/>
                </a:lnTo>
                <a:lnTo>
                  <a:pt x="2693" y="2427"/>
                </a:lnTo>
                <a:lnTo>
                  <a:pt x="1968" y="2172"/>
                </a:lnTo>
                <a:lnTo>
                  <a:pt x="1858" y="2394"/>
                </a:lnTo>
                <a:lnTo>
                  <a:pt x="1836" y="2431"/>
                </a:lnTo>
                <a:lnTo>
                  <a:pt x="1810" y="2465"/>
                </a:lnTo>
                <a:lnTo>
                  <a:pt x="1780" y="2494"/>
                </a:lnTo>
                <a:lnTo>
                  <a:pt x="1748" y="2519"/>
                </a:lnTo>
                <a:lnTo>
                  <a:pt x="1713" y="2541"/>
                </a:lnTo>
                <a:lnTo>
                  <a:pt x="1675" y="2558"/>
                </a:lnTo>
                <a:lnTo>
                  <a:pt x="1637" y="2571"/>
                </a:lnTo>
                <a:lnTo>
                  <a:pt x="1596" y="2578"/>
                </a:lnTo>
                <a:lnTo>
                  <a:pt x="1554" y="2580"/>
                </a:lnTo>
                <a:lnTo>
                  <a:pt x="1513" y="2578"/>
                </a:lnTo>
                <a:lnTo>
                  <a:pt x="1472" y="2570"/>
                </a:lnTo>
                <a:lnTo>
                  <a:pt x="1431" y="2556"/>
                </a:lnTo>
                <a:lnTo>
                  <a:pt x="904" y="2345"/>
                </a:lnTo>
                <a:lnTo>
                  <a:pt x="867" y="2328"/>
                </a:lnTo>
                <a:lnTo>
                  <a:pt x="834" y="2307"/>
                </a:lnTo>
                <a:lnTo>
                  <a:pt x="805" y="2281"/>
                </a:lnTo>
                <a:lnTo>
                  <a:pt x="779" y="2252"/>
                </a:lnTo>
                <a:lnTo>
                  <a:pt x="757" y="2220"/>
                </a:lnTo>
                <a:lnTo>
                  <a:pt x="740" y="2186"/>
                </a:lnTo>
                <a:lnTo>
                  <a:pt x="728" y="2148"/>
                </a:lnTo>
                <a:lnTo>
                  <a:pt x="719" y="2110"/>
                </a:lnTo>
                <a:lnTo>
                  <a:pt x="717" y="2069"/>
                </a:lnTo>
                <a:lnTo>
                  <a:pt x="719" y="2030"/>
                </a:lnTo>
                <a:lnTo>
                  <a:pt x="728" y="1990"/>
                </a:lnTo>
                <a:lnTo>
                  <a:pt x="741" y="1952"/>
                </a:lnTo>
                <a:lnTo>
                  <a:pt x="759" y="1917"/>
                </a:lnTo>
                <a:lnTo>
                  <a:pt x="843" y="1777"/>
                </a:lnTo>
                <a:lnTo>
                  <a:pt x="410" y="1625"/>
                </a:lnTo>
                <a:lnTo>
                  <a:pt x="388" y="1653"/>
                </a:lnTo>
                <a:lnTo>
                  <a:pt x="363" y="1677"/>
                </a:lnTo>
                <a:lnTo>
                  <a:pt x="337" y="1696"/>
                </a:lnTo>
                <a:lnTo>
                  <a:pt x="310" y="1710"/>
                </a:lnTo>
                <a:lnTo>
                  <a:pt x="280" y="1718"/>
                </a:lnTo>
                <a:lnTo>
                  <a:pt x="251" y="1721"/>
                </a:lnTo>
                <a:lnTo>
                  <a:pt x="219" y="1717"/>
                </a:lnTo>
                <a:lnTo>
                  <a:pt x="188" y="1707"/>
                </a:lnTo>
                <a:lnTo>
                  <a:pt x="158" y="1693"/>
                </a:lnTo>
                <a:lnTo>
                  <a:pt x="131" y="1672"/>
                </a:lnTo>
                <a:lnTo>
                  <a:pt x="105" y="1646"/>
                </a:lnTo>
                <a:lnTo>
                  <a:pt x="82" y="1615"/>
                </a:lnTo>
                <a:lnTo>
                  <a:pt x="62" y="1579"/>
                </a:lnTo>
                <a:lnTo>
                  <a:pt x="44" y="1540"/>
                </a:lnTo>
                <a:lnTo>
                  <a:pt x="28" y="1496"/>
                </a:lnTo>
                <a:lnTo>
                  <a:pt x="17" y="1449"/>
                </a:lnTo>
                <a:lnTo>
                  <a:pt x="7" y="1399"/>
                </a:lnTo>
                <a:lnTo>
                  <a:pt x="2" y="1346"/>
                </a:lnTo>
                <a:lnTo>
                  <a:pt x="0" y="1290"/>
                </a:lnTo>
                <a:lnTo>
                  <a:pt x="2" y="1235"/>
                </a:lnTo>
                <a:lnTo>
                  <a:pt x="7" y="1182"/>
                </a:lnTo>
                <a:lnTo>
                  <a:pt x="17" y="1132"/>
                </a:lnTo>
                <a:lnTo>
                  <a:pt x="28" y="1085"/>
                </a:lnTo>
                <a:lnTo>
                  <a:pt x="44" y="1041"/>
                </a:lnTo>
                <a:lnTo>
                  <a:pt x="62" y="1002"/>
                </a:lnTo>
                <a:lnTo>
                  <a:pt x="82" y="966"/>
                </a:lnTo>
                <a:lnTo>
                  <a:pt x="105" y="935"/>
                </a:lnTo>
                <a:lnTo>
                  <a:pt x="131" y="909"/>
                </a:lnTo>
                <a:lnTo>
                  <a:pt x="158" y="888"/>
                </a:lnTo>
                <a:lnTo>
                  <a:pt x="188" y="874"/>
                </a:lnTo>
                <a:lnTo>
                  <a:pt x="219" y="864"/>
                </a:lnTo>
                <a:lnTo>
                  <a:pt x="251" y="861"/>
                </a:lnTo>
                <a:lnTo>
                  <a:pt x="280" y="863"/>
                </a:lnTo>
                <a:lnTo>
                  <a:pt x="310" y="871"/>
                </a:lnTo>
                <a:lnTo>
                  <a:pt x="337" y="885"/>
                </a:lnTo>
                <a:lnTo>
                  <a:pt x="363" y="904"/>
                </a:lnTo>
                <a:lnTo>
                  <a:pt x="388" y="928"/>
                </a:lnTo>
                <a:lnTo>
                  <a:pt x="410" y="956"/>
                </a:lnTo>
                <a:lnTo>
                  <a:pt x="2693" y="154"/>
                </a:lnTo>
                <a:lnTo>
                  <a:pt x="2719" y="120"/>
                </a:lnTo>
                <a:lnTo>
                  <a:pt x="2747" y="90"/>
                </a:lnTo>
                <a:lnTo>
                  <a:pt x="2775" y="64"/>
                </a:lnTo>
                <a:lnTo>
                  <a:pt x="2805" y="42"/>
                </a:lnTo>
                <a:lnTo>
                  <a:pt x="2836" y="24"/>
                </a:lnTo>
                <a:lnTo>
                  <a:pt x="2870" y="11"/>
                </a:lnTo>
                <a:lnTo>
                  <a:pt x="2903" y="3"/>
                </a:lnTo>
                <a:lnTo>
                  <a:pt x="2939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grpSp>
        <p:nvGrpSpPr>
          <p:cNvPr id="75" name="Group 53">
            <a:extLst>
              <a:ext uri="{FF2B5EF4-FFF2-40B4-BE49-F238E27FC236}">
                <a16:creationId xmlns:a16="http://schemas.microsoft.com/office/drawing/2014/main" id="{1EA02360-FDDD-467A-BB76-DFC76B1C584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238115" y="4137342"/>
            <a:ext cx="482140" cy="614680"/>
            <a:chOff x="2231" y="3366"/>
            <a:chExt cx="251" cy="320"/>
          </a:xfrm>
          <a:solidFill>
            <a:schemeClr val="bg1"/>
          </a:solidFill>
        </p:grpSpPr>
        <p:sp>
          <p:nvSpPr>
            <p:cNvPr id="107" name="Freeform 55">
              <a:extLst>
                <a:ext uri="{FF2B5EF4-FFF2-40B4-BE49-F238E27FC236}">
                  <a16:creationId xmlns:a16="http://schemas.microsoft.com/office/drawing/2014/main" id="{95CFC520-1082-4652-8D94-31E30A5F7A6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31" y="3366"/>
              <a:ext cx="251" cy="320"/>
            </a:xfrm>
            <a:custGeom>
              <a:avLst/>
              <a:gdLst>
                <a:gd name="T0" fmla="*/ 1094 w 2765"/>
                <a:gd name="T1" fmla="*/ 768 h 3520"/>
                <a:gd name="T2" fmla="*/ 866 w 2765"/>
                <a:gd name="T3" fmla="*/ 833 h 3520"/>
                <a:gd name="T4" fmla="*/ 663 w 2765"/>
                <a:gd name="T5" fmla="*/ 948 h 3520"/>
                <a:gd name="T6" fmla="*/ 494 w 2765"/>
                <a:gd name="T7" fmla="*/ 1106 h 3520"/>
                <a:gd name="T8" fmla="*/ 364 w 2765"/>
                <a:gd name="T9" fmla="*/ 1298 h 3520"/>
                <a:gd name="T10" fmla="*/ 280 w 2765"/>
                <a:gd name="T11" fmla="*/ 1519 h 3520"/>
                <a:gd name="T12" fmla="*/ 252 w 2765"/>
                <a:gd name="T13" fmla="*/ 1760 h 3520"/>
                <a:gd name="T14" fmla="*/ 280 w 2765"/>
                <a:gd name="T15" fmla="*/ 2001 h 3520"/>
                <a:gd name="T16" fmla="*/ 364 w 2765"/>
                <a:gd name="T17" fmla="*/ 2222 h 3520"/>
                <a:gd name="T18" fmla="*/ 494 w 2765"/>
                <a:gd name="T19" fmla="*/ 2414 h 3520"/>
                <a:gd name="T20" fmla="*/ 663 w 2765"/>
                <a:gd name="T21" fmla="*/ 2572 h 3520"/>
                <a:gd name="T22" fmla="*/ 866 w 2765"/>
                <a:gd name="T23" fmla="*/ 2687 h 3520"/>
                <a:gd name="T24" fmla="*/ 1094 w 2765"/>
                <a:gd name="T25" fmla="*/ 2752 h 3520"/>
                <a:gd name="T26" fmla="*/ 1339 w 2765"/>
                <a:gd name="T27" fmla="*/ 2763 h 3520"/>
                <a:gd name="T28" fmla="*/ 1574 w 2765"/>
                <a:gd name="T29" fmla="*/ 2715 h 3520"/>
                <a:gd name="T30" fmla="*/ 1786 w 2765"/>
                <a:gd name="T31" fmla="*/ 2614 h 3520"/>
                <a:gd name="T32" fmla="*/ 1967 w 2765"/>
                <a:gd name="T33" fmla="*/ 2470 h 3520"/>
                <a:gd name="T34" fmla="*/ 2111 w 2765"/>
                <a:gd name="T35" fmla="*/ 2289 h 3520"/>
                <a:gd name="T36" fmla="*/ 2210 w 2765"/>
                <a:gd name="T37" fmla="*/ 2078 h 3520"/>
                <a:gd name="T38" fmla="*/ 2258 w 2765"/>
                <a:gd name="T39" fmla="*/ 1842 h 3520"/>
                <a:gd name="T40" fmla="*/ 2249 w 2765"/>
                <a:gd name="T41" fmla="*/ 1597 h 3520"/>
                <a:gd name="T42" fmla="*/ 2182 w 2765"/>
                <a:gd name="T43" fmla="*/ 1369 h 3520"/>
                <a:gd name="T44" fmla="*/ 2067 w 2765"/>
                <a:gd name="T45" fmla="*/ 1167 h 3520"/>
                <a:gd name="T46" fmla="*/ 1911 w 2765"/>
                <a:gd name="T47" fmla="*/ 996 h 3520"/>
                <a:gd name="T48" fmla="*/ 1718 w 2765"/>
                <a:gd name="T49" fmla="*/ 867 h 3520"/>
                <a:gd name="T50" fmla="*/ 1498 w 2765"/>
                <a:gd name="T51" fmla="*/ 784 h 3520"/>
                <a:gd name="T52" fmla="*/ 1256 w 2765"/>
                <a:gd name="T53" fmla="*/ 754 h 3520"/>
                <a:gd name="T54" fmla="*/ 1934 w 2765"/>
                <a:gd name="T55" fmla="*/ 702 h 3520"/>
                <a:gd name="T56" fmla="*/ 2136 w 2765"/>
                <a:gd name="T57" fmla="*/ 863 h 3520"/>
                <a:gd name="T58" fmla="*/ 2301 w 2765"/>
                <a:gd name="T59" fmla="*/ 1061 h 3520"/>
                <a:gd name="T60" fmla="*/ 2422 w 2765"/>
                <a:gd name="T61" fmla="*/ 1291 h 3520"/>
                <a:gd name="T62" fmla="*/ 2495 w 2765"/>
                <a:gd name="T63" fmla="*/ 1545 h 3520"/>
                <a:gd name="T64" fmla="*/ 2765 w 2765"/>
                <a:gd name="T65" fmla="*/ 1886 h 3520"/>
                <a:gd name="T66" fmla="*/ 2477 w 2765"/>
                <a:gd name="T67" fmla="*/ 2062 h 3520"/>
                <a:gd name="T68" fmla="*/ 2387 w 2765"/>
                <a:gd name="T69" fmla="*/ 2309 h 3520"/>
                <a:gd name="T70" fmla="*/ 2250 w 2765"/>
                <a:gd name="T71" fmla="*/ 2529 h 3520"/>
                <a:gd name="T72" fmla="*/ 2073 w 2765"/>
                <a:gd name="T73" fmla="*/ 2715 h 3520"/>
                <a:gd name="T74" fmla="*/ 1759 w 2765"/>
                <a:gd name="T75" fmla="*/ 3520 h 3520"/>
                <a:gd name="T76" fmla="*/ 511 w 2765"/>
                <a:gd name="T77" fmla="*/ 2770 h 3520"/>
                <a:gd name="T78" fmla="*/ 327 w 2765"/>
                <a:gd name="T79" fmla="*/ 2605 h 3520"/>
                <a:gd name="T80" fmla="*/ 179 w 2765"/>
                <a:gd name="T81" fmla="*/ 2407 h 3520"/>
                <a:gd name="T82" fmla="*/ 72 w 2765"/>
                <a:gd name="T83" fmla="*/ 2181 h 3520"/>
                <a:gd name="T84" fmla="*/ 12 w 2765"/>
                <a:gd name="T85" fmla="*/ 1935 h 3520"/>
                <a:gd name="T86" fmla="*/ 3 w 2765"/>
                <a:gd name="T87" fmla="*/ 1671 h 3520"/>
                <a:gd name="T88" fmla="*/ 47 w 2765"/>
                <a:gd name="T89" fmla="*/ 1419 h 3520"/>
                <a:gd name="T90" fmla="*/ 139 w 2765"/>
                <a:gd name="T91" fmla="*/ 1185 h 3520"/>
                <a:gd name="T92" fmla="*/ 274 w 2765"/>
                <a:gd name="T93" fmla="*/ 977 h 3520"/>
                <a:gd name="T94" fmla="*/ 446 w 2765"/>
                <a:gd name="T95" fmla="*/ 801 h 3520"/>
                <a:gd name="T96" fmla="*/ 754 w 2765"/>
                <a:gd name="T97" fmla="*/ 0 h 3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765" h="3520">
                  <a:moveTo>
                    <a:pt x="1256" y="754"/>
                  </a:moveTo>
                  <a:lnTo>
                    <a:pt x="1174" y="757"/>
                  </a:lnTo>
                  <a:lnTo>
                    <a:pt x="1094" y="768"/>
                  </a:lnTo>
                  <a:lnTo>
                    <a:pt x="1015" y="784"/>
                  </a:lnTo>
                  <a:lnTo>
                    <a:pt x="939" y="805"/>
                  </a:lnTo>
                  <a:lnTo>
                    <a:pt x="866" y="833"/>
                  </a:lnTo>
                  <a:lnTo>
                    <a:pt x="795" y="867"/>
                  </a:lnTo>
                  <a:lnTo>
                    <a:pt x="727" y="906"/>
                  </a:lnTo>
                  <a:lnTo>
                    <a:pt x="663" y="948"/>
                  </a:lnTo>
                  <a:lnTo>
                    <a:pt x="602" y="996"/>
                  </a:lnTo>
                  <a:lnTo>
                    <a:pt x="546" y="1050"/>
                  </a:lnTo>
                  <a:lnTo>
                    <a:pt x="494" y="1106"/>
                  </a:lnTo>
                  <a:lnTo>
                    <a:pt x="446" y="1167"/>
                  </a:lnTo>
                  <a:lnTo>
                    <a:pt x="402" y="1231"/>
                  </a:lnTo>
                  <a:lnTo>
                    <a:pt x="364" y="1298"/>
                  </a:lnTo>
                  <a:lnTo>
                    <a:pt x="331" y="1369"/>
                  </a:lnTo>
                  <a:lnTo>
                    <a:pt x="303" y="1442"/>
                  </a:lnTo>
                  <a:lnTo>
                    <a:pt x="280" y="1519"/>
                  </a:lnTo>
                  <a:lnTo>
                    <a:pt x="264" y="1597"/>
                  </a:lnTo>
                  <a:lnTo>
                    <a:pt x="255" y="1678"/>
                  </a:lnTo>
                  <a:lnTo>
                    <a:pt x="252" y="1760"/>
                  </a:lnTo>
                  <a:lnTo>
                    <a:pt x="255" y="1842"/>
                  </a:lnTo>
                  <a:lnTo>
                    <a:pt x="264" y="1923"/>
                  </a:lnTo>
                  <a:lnTo>
                    <a:pt x="280" y="2001"/>
                  </a:lnTo>
                  <a:lnTo>
                    <a:pt x="303" y="2078"/>
                  </a:lnTo>
                  <a:lnTo>
                    <a:pt x="331" y="2151"/>
                  </a:lnTo>
                  <a:lnTo>
                    <a:pt x="364" y="2222"/>
                  </a:lnTo>
                  <a:lnTo>
                    <a:pt x="402" y="2289"/>
                  </a:lnTo>
                  <a:lnTo>
                    <a:pt x="446" y="2353"/>
                  </a:lnTo>
                  <a:lnTo>
                    <a:pt x="494" y="2414"/>
                  </a:lnTo>
                  <a:lnTo>
                    <a:pt x="546" y="2470"/>
                  </a:lnTo>
                  <a:lnTo>
                    <a:pt x="602" y="2524"/>
                  </a:lnTo>
                  <a:lnTo>
                    <a:pt x="663" y="2572"/>
                  </a:lnTo>
                  <a:lnTo>
                    <a:pt x="727" y="2614"/>
                  </a:lnTo>
                  <a:lnTo>
                    <a:pt x="795" y="2653"/>
                  </a:lnTo>
                  <a:lnTo>
                    <a:pt x="866" y="2687"/>
                  </a:lnTo>
                  <a:lnTo>
                    <a:pt x="939" y="2715"/>
                  </a:lnTo>
                  <a:lnTo>
                    <a:pt x="1015" y="2736"/>
                  </a:lnTo>
                  <a:lnTo>
                    <a:pt x="1094" y="2752"/>
                  </a:lnTo>
                  <a:lnTo>
                    <a:pt x="1174" y="2763"/>
                  </a:lnTo>
                  <a:lnTo>
                    <a:pt x="1256" y="2766"/>
                  </a:lnTo>
                  <a:lnTo>
                    <a:pt x="1339" y="2763"/>
                  </a:lnTo>
                  <a:lnTo>
                    <a:pt x="1419" y="2752"/>
                  </a:lnTo>
                  <a:lnTo>
                    <a:pt x="1498" y="2736"/>
                  </a:lnTo>
                  <a:lnTo>
                    <a:pt x="1574" y="2715"/>
                  </a:lnTo>
                  <a:lnTo>
                    <a:pt x="1647" y="2687"/>
                  </a:lnTo>
                  <a:lnTo>
                    <a:pt x="1718" y="2653"/>
                  </a:lnTo>
                  <a:lnTo>
                    <a:pt x="1786" y="2614"/>
                  </a:lnTo>
                  <a:lnTo>
                    <a:pt x="1850" y="2572"/>
                  </a:lnTo>
                  <a:lnTo>
                    <a:pt x="1911" y="2524"/>
                  </a:lnTo>
                  <a:lnTo>
                    <a:pt x="1967" y="2470"/>
                  </a:lnTo>
                  <a:lnTo>
                    <a:pt x="2019" y="2414"/>
                  </a:lnTo>
                  <a:lnTo>
                    <a:pt x="2067" y="2353"/>
                  </a:lnTo>
                  <a:lnTo>
                    <a:pt x="2111" y="2289"/>
                  </a:lnTo>
                  <a:lnTo>
                    <a:pt x="2149" y="2222"/>
                  </a:lnTo>
                  <a:lnTo>
                    <a:pt x="2182" y="2151"/>
                  </a:lnTo>
                  <a:lnTo>
                    <a:pt x="2210" y="2078"/>
                  </a:lnTo>
                  <a:lnTo>
                    <a:pt x="2233" y="2001"/>
                  </a:lnTo>
                  <a:lnTo>
                    <a:pt x="2249" y="1923"/>
                  </a:lnTo>
                  <a:lnTo>
                    <a:pt x="2258" y="1842"/>
                  </a:lnTo>
                  <a:lnTo>
                    <a:pt x="2261" y="1760"/>
                  </a:lnTo>
                  <a:lnTo>
                    <a:pt x="2258" y="1678"/>
                  </a:lnTo>
                  <a:lnTo>
                    <a:pt x="2249" y="1597"/>
                  </a:lnTo>
                  <a:lnTo>
                    <a:pt x="2233" y="1519"/>
                  </a:lnTo>
                  <a:lnTo>
                    <a:pt x="2210" y="1442"/>
                  </a:lnTo>
                  <a:lnTo>
                    <a:pt x="2182" y="1369"/>
                  </a:lnTo>
                  <a:lnTo>
                    <a:pt x="2149" y="1298"/>
                  </a:lnTo>
                  <a:lnTo>
                    <a:pt x="2111" y="1231"/>
                  </a:lnTo>
                  <a:lnTo>
                    <a:pt x="2067" y="1167"/>
                  </a:lnTo>
                  <a:lnTo>
                    <a:pt x="2019" y="1106"/>
                  </a:lnTo>
                  <a:lnTo>
                    <a:pt x="1967" y="1050"/>
                  </a:lnTo>
                  <a:lnTo>
                    <a:pt x="1911" y="996"/>
                  </a:lnTo>
                  <a:lnTo>
                    <a:pt x="1850" y="948"/>
                  </a:lnTo>
                  <a:lnTo>
                    <a:pt x="1786" y="906"/>
                  </a:lnTo>
                  <a:lnTo>
                    <a:pt x="1718" y="867"/>
                  </a:lnTo>
                  <a:lnTo>
                    <a:pt x="1647" y="833"/>
                  </a:lnTo>
                  <a:lnTo>
                    <a:pt x="1574" y="805"/>
                  </a:lnTo>
                  <a:lnTo>
                    <a:pt x="1498" y="784"/>
                  </a:lnTo>
                  <a:lnTo>
                    <a:pt x="1419" y="768"/>
                  </a:lnTo>
                  <a:lnTo>
                    <a:pt x="1339" y="757"/>
                  </a:lnTo>
                  <a:lnTo>
                    <a:pt x="1256" y="754"/>
                  </a:lnTo>
                  <a:close/>
                  <a:moveTo>
                    <a:pt x="754" y="0"/>
                  </a:moveTo>
                  <a:lnTo>
                    <a:pt x="1759" y="0"/>
                  </a:lnTo>
                  <a:lnTo>
                    <a:pt x="1934" y="702"/>
                  </a:lnTo>
                  <a:lnTo>
                    <a:pt x="2005" y="751"/>
                  </a:lnTo>
                  <a:lnTo>
                    <a:pt x="2073" y="805"/>
                  </a:lnTo>
                  <a:lnTo>
                    <a:pt x="2136" y="863"/>
                  </a:lnTo>
                  <a:lnTo>
                    <a:pt x="2195" y="925"/>
                  </a:lnTo>
                  <a:lnTo>
                    <a:pt x="2250" y="991"/>
                  </a:lnTo>
                  <a:lnTo>
                    <a:pt x="2301" y="1061"/>
                  </a:lnTo>
                  <a:lnTo>
                    <a:pt x="2347" y="1134"/>
                  </a:lnTo>
                  <a:lnTo>
                    <a:pt x="2387" y="1211"/>
                  </a:lnTo>
                  <a:lnTo>
                    <a:pt x="2422" y="1291"/>
                  </a:lnTo>
                  <a:lnTo>
                    <a:pt x="2452" y="1373"/>
                  </a:lnTo>
                  <a:lnTo>
                    <a:pt x="2477" y="1458"/>
                  </a:lnTo>
                  <a:lnTo>
                    <a:pt x="2495" y="1545"/>
                  </a:lnTo>
                  <a:lnTo>
                    <a:pt x="2507" y="1634"/>
                  </a:lnTo>
                  <a:lnTo>
                    <a:pt x="2765" y="1634"/>
                  </a:lnTo>
                  <a:lnTo>
                    <a:pt x="2765" y="1886"/>
                  </a:lnTo>
                  <a:lnTo>
                    <a:pt x="2507" y="1886"/>
                  </a:lnTo>
                  <a:lnTo>
                    <a:pt x="2495" y="1975"/>
                  </a:lnTo>
                  <a:lnTo>
                    <a:pt x="2477" y="2062"/>
                  </a:lnTo>
                  <a:lnTo>
                    <a:pt x="2452" y="2147"/>
                  </a:lnTo>
                  <a:lnTo>
                    <a:pt x="2422" y="2229"/>
                  </a:lnTo>
                  <a:lnTo>
                    <a:pt x="2387" y="2309"/>
                  </a:lnTo>
                  <a:lnTo>
                    <a:pt x="2347" y="2386"/>
                  </a:lnTo>
                  <a:lnTo>
                    <a:pt x="2301" y="2459"/>
                  </a:lnTo>
                  <a:lnTo>
                    <a:pt x="2250" y="2529"/>
                  </a:lnTo>
                  <a:lnTo>
                    <a:pt x="2195" y="2595"/>
                  </a:lnTo>
                  <a:lnTo>
                    <a:pt x="2136" y="2657"/>
                  </a:lnTo>
                  <a:lnTo>
                    <a:pt x="2073" y="2715"/>
                  </a:lnTo>
                  <a:lnTo>
                    <a:pt x="2005" y="2769"/>
                  </a:lnTo>
                  <a:lnTo>
                    <a:pt x="1934" y="2818"/>
                  </a:lnTo>
                  <a:lnTo>
                    <a:pt x="1759" y="3520"/>
                  </a:lnTo>
                  <a:lnTo>
                    <a:pt x="754" y="3520"/>
                  </a:lnTo>
                  <a:lnTo>
                    <a:pt x="578" y="2817"/>
                  </a:lnTo>
                  <a:lnTo>
                    <a:pt x="511" y="2770"/>
                  </a:lnTo>
                  <a:lnTo>
                    <a:pt x="446" y="2719"/>
                  </a:lnTo>
                  <a:lnTo>
                    <a:pt x="385" y="2665"/>
                  </a:lnTo>
                  <a:lnTo>
                    <a:pt x="327" y="2605"/>
                  </a:lnTo>
                  <a:lnTo>
                    <a:pt x="274" y="2543"/>
                  </a:lnTo>
                  <a:lnTo>
                    <a:pt x="225" y="2477"/>
                  </a:lnTo>
                  <a:lnTo>
                    <a:pt x="179" y="2407"/>
                  </a:lnTo>
                  <a:lnTo>
                    <a:pt x="139" y="2335"/>
                  </a:lnTo>
                  <a:lnTo>
                    <a:pt x="103" y="2259"/>
                  </a:lnTo>
                  <a:lnTo>
                    <a:pt x="72" y="2181"/>
                  </a:lnTo>
                  <a:lnTo>
                    <a:pt x="47" y="2101"/>
                  </a:lnTo>
                  <a:lnTo>
                    <a:pt x="27" y="2019"/>
                  </a:lnTo>
                  <a:lnTo>
                    <a:pt x="12" y="1935"/>
                  </a:lnTo>
                  <a:lnTo>
                    <a:pt x="3" y="1849"/>
                  </a:lnTo>
                  <a:lnTo>
                    <a:pt x="0" y="1760"/>
                  </a:lnTo>
                  <a:lnTo>
                    <a:pt x="3" y="1671"/>
                  </a:lnTo>
                  <a:lnTo>
                    <a:pt x="12" y="1585"/>
                  </a:lnTo>
                  <a:lnTo>
                    <a:pt x="27" y="1501"/>
                  </a:lnTo>
                  <a:lnTo>
                    <a:pt x="47" y="1419"/>
                  </a:lnTo>
                  <a:lnTo>
                    <a:pt x="72" y="1339"/>
                  </a:lnTo>
                  <a:lnTo>
                    <a:pt x="103" y="1261"/>
                  </a:lnTo>
                  <a:lnTo>
                    <a:pt x="139" y="1185"/>
                  </a:lnTo>
                  <a:lnTo>
                    <a:pt x="179" y="1113"/>
                  </a:lnTo>
                  <a:lnTo>
                    <a:pt x="225" y="1043"/>
                  </a:lnTo>
                  <a:lnTo>
                    <a:pt x="274" y="977"/>
                  </a:lnTo>
                  <a:lnTo>
                    <a:pt x="327" y="915"/>
                  </a:lnTo>
                  <a:lnTo>
                    <a:pt x="385" y="855"/>
                  </a:lnTo>
                  <a:lnTo>
                    <a:pt x="446" y="801"/>
                  </a:lnTo>
                  <a:lnTo>
                    <a:pt x="511" y="750"/>
                  </a:lnTo>
                  <a:lnTo>
                    <a:pt x="578" y="703"/>
                  </a:lnTo>
                  <a:lnTo>
                    <a:pt x="7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108" name="Freeform 56">
              <a:extLst>
                <a:ext uri="{FF2B5EF4-FFF2-40B4-BE49-F238E27FC236}">
                  <a16:creationId xmlns:a16="http://schemas.microsoft.com/office/drawing/2014/main" id="{2829F53F-7543-4509-AEC2-D52283145C1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4" y="3469"/>
              <a:ext cx="47" cy="107"/>
            </a:xfrm>
            <a:custGeom>
              <a:avLst/>
              <a:gdLst>
                <a:gd name="T0" fmla="*/ 0 w 523"/>
                <a:gd name="T1" fmla="*/ 0 h 1173"/>
                <a:gd name="T2" fmla="*/ 251 w 523"/>
                <a:gd name="T3" fmla="*/ 0 h 1173"/>
                <a:gd name="T4" fmla="*/ 251 w 523"/>
                <a:gd name="T5" fmla="*/ 638 h 1173"/>
                <a:gd name="T6" fmla="*/ 523 w 523"/>
                <a:gd name="T7" fmla="*/ 1031 h 1173"/>
                <a:gd name="T8" fmla="*/ 317 w 523"/>
                <a:gd name="T9" fmla="*/ 1173 h 1173"/>
                <a:gd name="T10" fmla="*/ 0 w 523"/>
                <a:gd name="T11" fmla="*/ 715 h 1173"/>
                <a:gd name="T12" fmla="*/ 0 w 523"/>
                <a:gd name="T13" fmla="*/ 0 h 1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3" h="1173">
                  <a:moveTo>
                    <a:pt x="0" y="0"/>
                  </a:moveTo>
                  <a:lnTo>
                    <a:pt x="251" y="0"/>
                  </a:lnTo>
                  <a:lnTo>
                    <a:pt x="251" y="638"/>
                  </a:lnTo>
                  <a:lnTo>
                    <a:pt x="523" y="1031"/>
                  </a:lnTo>
                  <a:lnTo>
                    <a:pt x="317" y="1173"/>
                  </a:lnTo>
                  <a:lnTo>
                    <a:pt x="0" y="71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</p:grp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8B5B5B31-CB02-45ED-B189-1FEEB5F73B31}"/>
              </a:ext>
            </a:extLst>
          </p:cNvPr>
          <p:cNvSpPr/>
          <p:nvPr/>
        </p:nvSpPr>
        <p:spPr>
          <a:xfrm>
            <a:off x="2026723" y="204670"/>
            <a:ext cx="4279237" cy="470554"/>
          </a:xfrm>
          <a:prstGeom prst="roundRect">
            <a:avLst/>
          </a:prstGeom>
          <a:solidFill>
            <a:srgbClr val="4C8E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_Pro Bold" panose="00000800000000000000" pitchFamily="50" charset="-127"/>
              </a:rPr>
              <a:t>SCSH001 </a:t>
            </a:r>
            <a:r>
              <a:rPr lang="ko-KR" altLang="en-US" sz="19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_Pro Bold" panose="00000800000000000000" pitchFamily="50" charset="-127"/>
              </a:rPr>
              <a:t>도서 검색하기</a:t>
            </a: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8276A4A1-1313-4F9E-A95B-D68B04352D82}"/>
              </a:ext>
            </a:extLst>
          </p:cNvPr>
          <p:cNvGrpSpPr/>
          <p:nvPr/>
        </p:nvGrpSpPr>
        <p:grpSpPr>
          <a:xfrm>
            <a:off x="197060" y="270770"/>
            <a:ext cx="294251" cy="301924"/>
            <a:chOff x="176545" y="138023"/>
            <a:chExt cx="294251" cy="301924"/>
          </a:xfrm>
        </p:grpSpPr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D44C942B-D862-4E70-80C2-60563C986987}"/>
                </a:ext>
              </a:extLst>
            </p:cNvPr>
            <p:cNvSpPr/>
            <p:nvPr/>
          </p:nvSpPr>
          <p:spPr>
            <a:xfrm>
              <a:off x="176545" y="299097"/>
              <a:ext cx="96203" cy="140850"/>
            </a:xfrm>
            <a:prstGeom prst="roundRect">
              <a:avLst/>
            </a:prstGeom>
            <a:solidFill>
              <a:srgbClr val="FFC5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id="{62B3EA84-ED9B-4D0B-8ED8-5378126EBBEC}"/>
                </a:ext>
              </a:extLst>
            </p:cNvPr>
            <p:cNvSpPr/>
            <p:nvPr/>
          </p:nvSpPr>
          <p:spPr>
            <a:xfrm>
              <a:off x="374593" y="138023"/>
              <a:ext cx="96203" cy="301924"/>
            </a:xfrm>
            <a:prstGeom prst="roundRect">
              <a:avLst/>
            </a:prstGeom>
            <a:solidFill>
              <a:srgbClr val="F27A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BAE6707C-2A04-40F1-AC45-C3D2737604D7}"/>
                </a:ext>
              </a:extLst>
            </p:cNvPr>
            <p:cNvSpPr/>
            <p:nvPr/>
          </p:nvSpPr>
          <p:spPr>
            <a:xfrm>
              <a:off x="275569" y="233729"/>
              <a:ext cx="96203" cy="206218"/>
            </a:xfrm>
            <a:prstGeom prst="roundRect">
              <a:avLst/>
            </a:prstGeom>
            <a:solidFill>
              <a:srgbClr val="FFC5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36CE5068-9368-4053-B583-CEBC89DFCEF0}"/>
              </a:ext>
            </a:extLst>
          </p:cNvPr>
          <p:cNvSpPr txBox="1"/>
          <p:nvPr/>
        </p:nvSpPr>
        <p:spPr>
          <a:xfrm>
            <a:off x="494269" y="244091"/>
            <a:ext cx="9620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목차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E3276D-7195-496E-8730-8E3408930CFA}"/>
              </a:ext>
            </a:extLst>
          </p:cNvPr>
          <p:cNvSpPr txBox="1"/>
          <p:nvPr/>
        </p:nvSpPr>
        <p:spPr>
          <a:xfrm>
            <a:off x="7758424" y="532016"/>
            <a:ext cx="34726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고객 요구사항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608C40-7F79-46F8-98C4-EB4C3F247584}"/>
              </a:ext>
            </a:extLst>
          </p:cNvPr>
          <p:cNvSpPr txBox="1"/>
          <p:nvPr/>
        </p:nvSpPr>
        <p:spPr>
          <a:xfrm>
            <a:off x="7081521" y="1012505"/>
            <a:ext cx="4726852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b="1" dirty="0"/>
              <a:t>저자나 도서명 중 선택할 수 있도록 하는 버튼이 있어야한다</a:t>
            </a:r>
            <a:r>
              <a:rPr lang="en-US" altLang="ko-KR" b="1" dirty="0"/>
              <a:t>.</a:t>
            </a:r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r>
              <a:rPr lang="ko-KR" altLang="en-US" b="1" dirty="0"/>
              <a:t>드롭다운 화살표 클릭 시 저자</a:t>
            </a:r>
            <a:r>
              <a:rPr lang="en-US" altLang="ko-KR" b="1" dirty="0"/>
              <a:t> </a:t>
            </a:r>
            <a:r>
              <a:rPr lang="ko-KR" altLang="en-US" b="1" dirty="0"/>
              <a:t>또는 도서명으로 전환된다</a:t>
            </a:r>
            <a:r>
              <a:rPr lang="en-US" altLang="ko-KR" b="1" dirty="0"/>
              <a:t>.</a:t>
            </a:r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r>
              <a:rPr lang="ko-KR" altLang="en-US" b="1" dirty="0"/>
              <a:t>검색어를 입력할 수 있는 텍스트 창이 있어야한다</a:t>
            </a:r>
            <a:r>
              <a:rPr lang="en-US" altLang="ko-KR" b="1" dirty="0"/>
              <a:t>.</a:t>
            </a:r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r>
              <a:rPr lang="ko-KR" altLang="en-US" b="1" dirty="0"/>
              <a:t>돋보기 모양 버튼 클릭 시 검색어에 대한 도서 목록이 아래에 나열되어야 한다</a:t>
            </a:r>
            <a:r>
              <a:rPr lang="en-US" altLang="ko-KR" b="1" dirty="0"/>
              <a:t>.</a:t>
            </a:r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r>
              <a:rPr lang="ko-KR" altLang="en-US" b="1" dirty="0"/>
              <a:t>검색어를 입력하지 않고 돋보기 모양 버튼을 클릭한 경우 </a:t>
            </a:r>
            <a:r>
              <a:rPr lang="en-US" altLang="ko-KR" b="1" dirty="0"/>
              <a:t>“</a:t>
            </a:r>
            <a:r>
              <a:rPr lang="ko-KR" altLang="en-US" b="1" dirty="0"/>
              <a:t>검색어를 입력하세요</a:t>
            </a:r>
            <a:r>
              <a:rPr lang="en-US" altLang="ko-KR" b="1" dirty="0"/>
              <a:t>.”</a:t>
            </a:r>
            <a:r>
              <a:rPr lang="ko-KR" altLang="en-US" b="1" dirty="0"/>
              <a:t>라는 메시지를 표시한다</a:t>
            </a:r>
            <a:r>
              <a:rPr lang="en-US" altLang="ko-KR" b="1" dirty="0"/>
              <a:t>.</a:t>
            </a:r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r>
              <a:rPr lang="ko-KR" altLang="en-US" b="1" dirty="0"/>
              <a:t>목록에서 도서명이나 저자를 클릭하면 가나다순으로 정렬한다</a:t>
            </a:r>
            <a:r>
              <a:rPr lang="en-US" altLang="ko-KR" b="1" dirty="0"/>
              <a:t>.</a:t>
            </a:r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r>
              <a:rPr lang="ko-KR" altLang="en-US" b="1" dirty="0"/>
              <a:t>광고할 도서가 있다면 목록의 최상위에 띄운다</a:t>
            </a:r>
            <a:r>
              <a:rPr lang="en-US" altLang="ko-KR" b="1" dirty="0"/>
              <a:t>.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AA87BEF2-DD5D-4697-AA37-B1F3A8C705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578446" y="876299"/>
            <a:ext cx="3172810" cy="5288016"/>
          </a:xfrm>
          <a:prstGeom prst="rect">
            <a:avLst/>
          </a:prstGeom>
          <a:noFill/>
          <a:ln w="9525">
            <a:solidFill>
              <a:schemeClr val="bg1">
                <a:lumMod val="9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26534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직사각형 67">
            <a:extLst>
              <a:ext uri="{FF2B5EF4-FFF2-40B4-BE49-F238E27FC236}">
                <a16:creationId xmlns:a16="http://schemas.microsoft.com/office/drawing/2014/main" id="{9E06FC4E-F3D2-4B95-B866-D2C4DA928376}"/>
              </a:ext>
            </a:extLst>
          </p:cNvPr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17A3C29A-BF5F-42AB-94A7-23AA9335BF03}"/>
              </a:ext>
            </a:extLst>
          </p:cNvPr>
          <p:cNvGrpSpPr/>
          <p:nvPr/>
        </p:nvGrpSpPr>
        <p:grpSpPr>
          <a:xfrm>
            <a:off x="191784" y="770726"/>
            <a:ext cx="1672160" cy="400110"/>
            <a:chOff x="957835" y="1656394"/>
            <a:chExt cx="1672160" cy="400110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8EB3F8C3-C72C-4EEC-87B3-2AC07C486A91}"/>
                </a:ext>
              </a:extLst>
            </p:cNvPr>
            <p:cNvSpPr/>
            <p:nvPr/>
          </p:nvSpPr>
          <p:spPr>
            <a:xfrm>
              <a:off x="957835" y="1740218"/>
              <a:ext cx="1148285" cy="262187"/>
            </a:xfrm>
            <a:prstGeom prst="roundRect">
              <a:avLst/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프로그램 정의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CC849AD-903B-4456-ACF2-E2C808C5C41F}"/>
                </a:ext>
              </a:extLst>
            </p:cNvPr>
            <p:cNvSpPr txBox="1"/>
            <p:nvPr/>
          </p:nvSpPr>
          <p:spPr>
            <a:xfrm>
              <a:off x="2106120" y="1656394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1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8D009C41-45E1-42AA-934E-A7802513EF3A}"/>
              </a:ext>
            </a:extLst>
          </p:cNvPr>
          <p:cNvCxnSpPr>
            <a:cxnSpLocks/>
          </p:cNvCxnSpPr>
          <p:nvPr/>
        </p:nvCxnSpPr>
        <p:spPr>
          <a:xfrm>
            <a:off x="191785" y="1238407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F31DED3E-9E96-475B-9616-5265A1014227}"/>
              </a:ext>
            </a:extLst>
          </p:cNvPr>
          <p:cNvGrpSpPr/>
          <p:nvPr/>
        </p:nvGrpSpPr>
        <p:grpSpPr>
          <a:xfrm>
            <a:off x="191784" y="1385956"/>
            <a:ext cx="1670645" cy="400110"/>
            <a:chOff x="957835" y="1640753"/>
            <a:chExt cx="1670645" cy="400110"/>
          </a:xfrm>
        </p:grpSpPr>
        <p:sp>
          <p:nvSpPr>
            <p:cNvPr id="70" name="사각형: 둥근 모서리 69">
              <a:extLst>
                <a:ext uri="{FF2B5EF4-FFF2-40B4-BE49-F238E27FC236}">
                  <a16:creationId xmlns:a16="http://schemas.microsoft.com/office/drawing/2014/main" id="{FA8B5BED-ED24-4490-B81B-8FC5998EED3D}"/>
                </a:ext>
              </a:extLst>
            </p:cNvPr>
            <p:cNvSpPr/>
            <p:nvPr/>
          </p:nvSpPr>
          <p:spPr>
            <a:xfrm>
              <a:off x="957835" y="1677142"/>
              <a:ext cx="1146770" cy="284788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유스케이스</a:t>
              </a:r>
              <a:r>
                <a:rPr lang="ko-KR" altLang="en-US" sz="1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 모델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8F5E84DE-2D4D-4233-9340-7D2F2F75D781}"/>
                </a:ext>
              </a:extLst>
            </p:cNvPr>
            <p:cNvSpPr txBox="1"/>
            <p:nvPr/>
          </p:nvSpPr>
          <p:spPr>
            <a:xfrm>
              <a:off x="2104605" y="1640753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2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A9BE7FEA-026F-4DAC-B589-71381B2DBCC4}"/>
              </a:ext>
            </a:extLst>
          </p:cNvPr>
          <p:cNvCxnSpPr>
            <a:cxnSpLocks/>
          </p:cNvCxnSpPr>
          <p:nvPr/>
        </p:nvCxnSpPr>
        <p:spPr>
          <a:xfrm>
            <a:off x="191785" y="1869278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D4ED21D7-3CA9-44E1-91C1-489B901DD52A}"/>
              </a:ext>
            </a:extLst>
          </p:cNvPr>
          <p:cNvGrpSpPr/>
          <p:nvPr/>
        </p:nvGrpSpPr>
        <p:grpSpPr>
          <a:xfrm>
            <a:off x="210835" y="1970822"/>
            <a:ext cx="1487567" cy="400110"/>
            <a:chOff x="1001679" y="1641339"/>
            <a:chExt cx="1487567" cy="400110"/>
          </a:xfrm>
        </p:grpSpPr>
        <p:sp>
          <p:nvSpPr>
            <p:cNvPr id="79" name="사각형: 둥근 모서리 78">
              <a:extLst>
                <a:ext uri="{FF2B5EF4-FFF2-40B4-BE49-F238E27FC236}">
                  <a16:creationId xmlns:a16="http://schemas.microsoft.com/office/drawing/2014/main" id="{38A51601-C0F7-4282-81D3-AC514850E5D4}"/>
                </a:ext>
              </a:extLst>
            </p:cNvPr>
            <p:cNvSpPr/>
            <p:nvPr/>
          </p:nvSpPr>
          <p:spPr>
            <a:xfrm>
              <a:off x="1001679" y="1689240"/>
              <a:ext cx="1018026" cy="272415"/>
            </a:xfrm>
            <a:prstGeom prst="roundRect">
              <a:avLst/>
            </a:prstGeom>
            <a:solidFill>
              <a:srgbClr val="4C8EF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화면 기술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54FB68F4-E942-4BBB-B49A-EDC6702289F7}"/>
                </a:ext>
              </a:extLst>
            </p:cNvPr>
            <p:cNvSpPr txBox="1"/>
            <p:nvPr/>
          </p:nvSpPr>
          <p:spPr>
            <a:xfrm>
              <a:off x="2128150" y="1641339"/>
              <a:ext cx="36109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3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7DCF6FED-9C05-4FF7-BF28-0CB8BBB278AE}"/>
              </a:ext>
            </a:extLst>
          </p:cNvPr>
          <p:cNvCxnSpPr>
            <a:cxnSpLocks/>
          </p:cNvCxnSpPr>
          <p:nvPr/>
        </p:nvCxnSpPr>
        <p:spPr>
          <a:xfrm>
            <a:off x="191785" y="2440583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54033F7A-98B3-46A2-AAE3-DE21D9F0B4C4}"/>
              </a:ext>
            </a:extLst>
          </p:cNvPr>
          <p:cNvGrpSpPr/>
          <p:nvPr/>
        </p:nvGrpSpPr>
        <p:grpSpPr>
          <a:xfrm>
            <a:off x="210835" y="2542126"/>
            <a:ext cx="1655968" cy="400110"/>
            <a:chOff x="957836" y="1671488"/>
            <a:chExt cx="1655968" cy="400110"/>
          </a:xfrm>
        </p:grpSpPr>
        <p:sp>
          <p:nvSpPr>
            <p:cNvPr id="83" name="사각형: 둥근 모서리 82">
              <a:extLst>
                <a:ext uri="{FF2B5EF4-FFF2-40B4-BE49-F238E27FC236}">
                  <a16:creationId xmlns:a16="http://schemas.microsoft.com/office/drawing/2014/main" id="{FB30E81D-C777-42B6-8492-8B0613C06D27}"/>
                </a:ext>
              </a:extLst>
            </p:cNvPr>
            <p:cNvSpPr/>
            <p:nvPr/>
          </p:nvSpPr>
          <p:spPr>
            <a:xfrm>
              <a:off x="957836" y="1740218"/>
              <a:ext cx="1018026" cy="272415"/>
            </a:xfrm>
            <a:prstGeom prst="roundRect">
              <a:avLst/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err="1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비기능</a:t>
              </a:r>
              <a:endParaRPr lang="ko-KR" altLang="en-US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CF2C0B9F-B183-4151-AC56-0C5F0C9D6822}"/>
                </a:ext>
              </a:extLst>
            </p:cNvPr>
            <p:cNvSpPr txBox="1"/>
            <p:nvPr/>
          </p:nvSpPr>
          <p:spPr>
            <a:xfrm>
              <a:off x="2089929" y="1671488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4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E68E2337-6FEB-4528-B31D-BA8E1196AFB8}"/>
              </a:ext>
            </a:extLst>
          </p:cNvPr>
          <p:cNvCxnSpPr>
            <a:cxnSpLocks/>
          </p:cNvCxnSpPr>
          <p:nvPr/>
        </p:nvCxnSpPr>
        <p:spPr>
          <a:xfrm>
            <a:off x="190498" y="2971405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Freeform 50">
            <a:extLst>
              <a:ext uri="{FF2B5EF4-FFF2-40B4-BE49-F238E27FC236}">
                <a16:creationId xmlns:a16="http://schemas.microsoft.com/office/drawing/2014/main" id="{71C6181F-D2E5-454C-8B3E-DBDA24BC58F6}"/>
              </a:ext>
            </a:extLst>
          </p:cNvPr>
          <p:cNvSpPr>
            <a:spLocks noEditPoints="1"/>
          </p:cNvSpPr>
          <p:nvPr/>
        </p:nvSpPr>
        <p:spPr bwMode="auto">
          <a:xfrm>
            <a:off x="5022064" y="3203181"/>
            <a:ext cx="546100" cy="409575"/>
          </a:xfrm>
          <a:custGeom>
            <a:avLst/>
            <a:gdLst>
              <a:gd name="T0" fmla="*/ 1538 w 3440"/>
              <a:gd name="T1" fmla="*/ 2290 h 2581"/>
              <a:gd name="T2" fmla="*/ 1593 w 3440"/>
              <a:gd name="T3" fmla="*/ 2278 h 2581"/>
              <a:gd name="T4" fmla="*/ 2939 w 3440"/>
              <a:gd name="T5" fmla="*/ 288 h 2581"/>
              <a:gd name="T6" fmla="*/ 2889 w 3440"/>
              <a:gd name="T7" fmla="*/ 332 h 2581"/>
              <a:gd name="T8" fmla="*/ 2829 w 3440"/>
              <a:gd name="T9" fmla="*/ 467 h 2581"/>
              <a:gd name="T10" fmla="*/ 2773 w 3440"/>
              <a:gd name="T11" fmla="*/ 690 h 2581"/>
              <a:gd name="T12" fmla="*/ 2733 w 3440"/>
              <a:gd name="T13" fmla="*/ 1001 h 2581"/>
              <a:gd name="T14" fmla="*/ 2725 w 3440"/>
              <a:gd name="T15" fmla="*/ 1393 h 2581"/>
              <a:gd name="T16" fmla="*/ 2750 w 3440"/>
              <a:gd name="T17" fmla="*/ 1746 h 2581"/>
              <a:gd name="T18" fmla="*/ 2800 w 3440"/>
              <a:gd name="T19" fmla="*/ 2013 h 2581"/>
              <a:gd name="T20" fmla="*/ 2859 w 3440"/>
              <a:gd name="T21" fmla="*/ 2192 h 2581"/>
              <a:gd name="T22" fmla="*/ 2916 w 3440"/>
              <a:gd name="T23" fmla="*/ 2283 h 2581"/>
              <a:gd name="T24" fmla="*/ 2962 w 3440"/>
              <a:gd name="T25" fmla="*/ 2283 h 2581"/>
              <a:gd name="T26" fmla="*/ 3018 w 3440"/>
              <a:gd name="T27" fmla="*/ 2192 h 2581"/>
              <a:gd name="T28" fmla="*/ 3077 w 3440"/>
              <a:gd name="T29" fmla="*/ 2013 h 2581"/>
              <a:gd name="T30" fmla="*/ 3126 w 3440"/>
              <a:gd name="T31" fmla="*/ 1746 h 2581"/>
              <a:gd name="T32" fmla="*/ 3152 w 3440"/>
              <a:gd name="T33" fmla="*/ 1393 h 2581"/>
              <a:gd name="T34" fmla="*/ 3143 w 3440"/>
              <a:gd name="T35" fmla="*/ 1001 h 2581"/>
              <a:gd name="T36" fmla="*/ 3104 w 3440"/>
              <a:gd name="T37" fmla="*/ 690 h 2581"/>
              <a:gd name="T38" fmla="*/ 3048 w 3440"/>
              <a:gd name="T39" fmla="*/ 467 h 2581"/>
              <a:gd name="T40" fmla="*/ 2989 w 3440"/>
              <a:gd name="T41" fmla="*/ 332 h 2581"/>
              <a:gd name="T42" fmla="*/ 2939 w 3440"/>
              <a:gd name="T43" fmla="*/ 288 h 2581"/>
              <a:gd name="T44" fmla="*/ 3049 w 3440"/>
              <a:gd name="T45" fmla="*/ 28 h 2581"/>
              <a:gd name="T46" fmla="*/ 3176 w 3440"/>
              <a:gd name="T47" fmla="*/ 142 h 2581"/>
              <a:gd name="T48" fmla="*/ 3279 w 3440"/>
              <a:gd name="T49" fmla="*/ 326 h 2581"/>
              <a:gd name="T50" fmla="*/ 3358 w 3440"/>
              <a:gd name="T51" fmla="*/ 566 h 2581"/>
              <a:gd name="T52" fmla="*/ 3410 w 3440"/>
              <a:gd name="T53" fmla="*/ 843 h 2581"/>
              <a:gd name="T54" fmla="*/ 3437 w 3440"/>
              <a:gd name="T55" fmla="*/ 1140 h 2581"/>
              <a:gd name="T56" fmla="*/ 3437 w 3440"/>
              <a:gd name="T57" fmla="*/ 1441 h 2581"/>
              <a:gd name="T58" fmla="*/ 3410 w 3440"/>
              <a:gd name="T59" fmla="*/ 1738 h 2581"/>
              <a:gd name="T60" fmla="*/ 3358 w 3440"/>
              <a:gd name="T61" fmla="*/ 2015 h 2581"/>
              <a:gd name="T62" fmla="*/ 3279 w 3440"/>
              <a:gd name="T63" fmla="*/ 2255 h 2581"/>
              <a:gd name="T64" fmla="*/ 3176 w 3440"/>
              <a:gd name="T65" fmla="*/ 2439 h 2581"/>
              <a:gd name="T66" fmla="*/ 3049 w 3440"/>
              <a:gd name="T67" fmla="*/ 2553 h 2581"/>
              <a:gd name="T68" fmla="*/ 2903 w 3440"/>
              <a:gd name="T69" fmla="*/ 2578 h 2581"/>
              <a:gd name="T70" fmla="*/ 2775 w 3440"/>
              <a:gd name="T71" fmla="*/ 2517 h 2581"/>
              <a:gd name="T72" fmla="*/ 1968 w 3440"/>
              <a:gd name="T73" fmla="*/ 2172 h 2581"/>
              <a:gd name="T74" fmla="*/ 1780 w 3440"/>
              <a:gd name="T75" fmla="*/ 2494 h 2581"/>
              <a:gd name="T76" fmla="*/ 1637 w 3440"/>
              <a:gd name="T77" fmla="*/ 2571 h 2581"/>
              <a:gd name="T78" fmla="*/ 1472 w 3440"/>
              <a:gd name="T79" fmla="*/ 2570 h 2581"/>
              <a:gd name="T80" fmla="*/ 834 w 3440"/>
              <a:gd name="T81" fmla="*/ 2307 h 2581"/>
              <a:gd name="T82" fmla="*/ 740 w 3440"/>
              <a:gd name="T83" fmla="*/ 2186 h 2581"/>
              <a:gd name="T84" fmla="*/ 719 w 3440"/>
              <a:gd name="T85" fmla="*/ 2030 h 2581"/>
              <a:gd name="T86" fmla="*/ 843 w 3440"/>
              <a:gd name="T87" fmla="*/ 1777 h 2581"/>
              <a:gd name="T88" fmla="*/ 337 w 3440"/>
              <a:gd name="T89" fmla="*/ 1696 h 2581"/>
              <a:gd name="T90" fmla="*/ 219 w 3440"/>
              <a:gd name="T91" fmla="*/ 1717 h 2581"/>
              <a:gd name="T92" fmla="*/ 105 w 3440"/>
              <a:gd name="T93" fmla="*/ 1646 h 2581"/>
              <a:gd name="T94" fmla="*/ 28 w 3440"/>
              <a:gd name="T95" fmla="*/ 1496 h 2581"/>
              <a:gd name="T96" fmla="*/ 0 w 3440"/>
              <a:gd name="T97" fmla="*/ 1290 h 2581"/>
              <a:gd name="T98" fmla="*/ 28 w 3440"/>
              <a:gd name="T99" fmla="*/ 1085 h 2581"/>
              <a:gd name="T100" fmla="*/ 105 w 3440"/>
              <a:gd name="T101" fmla="*/ 935 h 2581"/>
              <a:gd name="T102" fmla="*/ 219 w 3440"/>
              <a:gd name="T103" fmla="*/ 864 h 2581"/>
              <a:gd name="T104" fmla="*/ 337 w 3440"/>
              <a:gd name="T105" fmla="*/ 885 h 2581"/>
              <a:gd name="T106" fmla="*/ 2693 w 3440"/>
              <a:gd name="T107" fmla="*/ 154 h 2581"/>
              <a:gd name="T108" fmla="*/ 2805 w 3440"/>
              <a:gd name="T109" fmla="*/ 42 h 2581"/>
              <a:gd name="T110" fmla="*/ 2939 w 3440"/>
              <a:gd name="T111" fmla="*/ 0 h 25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3440" h="2581">
                <a:moveTo>
                  <a:pt x="1119" y="1874"/>
                </a:moveTo>
                <a:lnTo>
                  <a:pt x="1005" y="2064"/>
                </a:lnTo>
                <a:lnTo>
                  <a:pt x="1010" y="2080"/>
                </a:lnTo>
                <a:lnTo>
                  <a:pt x="1538" y="2290"/>
                </a:lnTo>
                <a:lnTo>
                  <a:pt x="1551" y="2293"/>
                </a:lnTo>
                <a:lnTo>
                  <a:pt x="1567" y="2292"/>
                </a:lnTo>
                <a:lnTo>
                  <a:pt x="1580" y="2287"/>
                </a:lnTo>
                <a:lnTo>
                  <a:pt x="1593" y="2278"/>
                </a:lnTo>
                <a:lnTo>
                  <a:pt x="1601" y="2266"/>
                </a:lnTo>
                <a:lnTo>
                  <a:pt x="1696" y="2076"/>
                </a:lnTo>
                <a:lnTo>
                  <a:pt x="1119" y="1874"/>
                </a:lnTo>
                <a:close/>
                <a:moveTo>
                  <a:pt x="2939" y="288"/>
                </a:moveTo>
                <a:lnTo>
                  <a:pt x="2927" y="290"/>
                </a:lnTo>
                <a:lnTo>
                  <a:pt x="2916" y="298"/>
                </a:lnTo>
                <a:lnTo>
                  <a:pt x="2902" y="313"/>
                </a:lnTo>
                <a:lnTo>
                  <a:pt x="2889" y="332"/>
                </a:lnTo>
                <a:lnTo>
                  <a:pt x="2874" y="358"/>
                </a:lnTo>
                <a:lnTo>
                  <a:pt x="2859" y="389"/>
                </a:lnTo>
                <a:lnTo>
                  <a:pt x="2844" y="425"/>
                </a:lnTo>
                <a:lnTo>
                  <a:pt x="2829" y="467"/>
                </a:lnTo>
                <a:lnTo>
                  <a:pt x="2814" y="515"/>
                </a:lnTo>
                <a:lnTo>
                  <a:pt x="2800" y="568"/>
                </a:lnTo>
                <a:lnTo>
                  <a:pt x="2785" y="626"/>
                </a:lnTo>
                <a:lnTo>
                  <a:pt x="2773" y="690"/>
                </a:lnTo>
                <a:lnTo>
                  <a:pt x="2761" y="760"/>
                </a:lnTo>
                <a:lnTo>
                  <a:pt x="2750" y="835"/>
                </a:lnTo>
                <a:lnTo>
                  <a:pt x="2742" y="915"/>
                </a:lnTo>
                <a:lnTo>
                  <a:pt x="2733" y="1001"/>
                </a:lnTo>
                <a:lnTo>
                  <a:pt x="2728" y="1092"/>
                </a:lnTo>
                <a:lnTo>
                  <a:pt x="2725" y="1188"/>
                </a:lnTo>
                <a:lnTo>
                  <a:pt x="2723" y="1290"/>
                </a:lnTo>
                <a:lnTo>
                  <a:pt x="2725" y="1393"/>
                </a:lnTo>
                <a:lnTo>
                  <a:pt x="2728" y="1489"/>
                </a:lnTo>
                <a:lnTo>
                  <a:pt x="2733" y="1580"/>
                </a:lnTo>
                <a:lnTo>
                  <a:pt x="2742" y="1666"/>
                </a:lnTo>
                <a:lnTo>
                  <a:pt x="2750" y="1746"/>
                </a:lnTo>
                <a:lnTo>
                  <a:pt x="2761" y="1821"/>
                </a:lnTo>
                <a:lnTo>
                  <a:pt x="2773" y="1891"/>
                </a:lnTo>
                <a:lnTo>
                  <a:pt x="2785" y="1955"/>
                </a:lnTo>
                <a:lnTo>
                  <a:pt x="2800" y="2013"/>
                </a:lnTo>
                <a:lnTo>
                  <a:pt x="2814" y="2066"/>
                </a:lnTo>
                <a:lnTo>
                  <a:pt x="2829" y="2114"/>
                </a:lnTo>
                <a:lnTo>
                  <a:pt x="2844" y="2156"/>
                </a:lnTo>
                <a:lnTo>
                  <a:pt x="2859" y="2192"/>
                </a:lnTo>
                <a:lnTo>
                  <a:pt x="2874" y="2223"/>
                </a:lnTo>
                <a:lnTo>
                  <a:pt x="2889" y="2248"/>
                </a:lnTo>
                <a:lnTo>
                  <a:pt x="2902" y="2268"/>
                </a:lnTo>
                <a:lnTo>
                  <a:pt x="2916" y="2283"/>
                </a:lnTo>
                <a:lnTo>
                  <a:pt x="2927" y="2291"/>
                </a:lnTo>
                <a:lnTo>
                  <a:pt x="2939" y="2293"/>
                </a:lnTo>
                <a:lnTo>
                  <a:pt x="2949" y="2291"/>
                </a:lnTo>
                <a:lnTo>
                  <a:pt x="2962" y="2283"/>
                </a:lnTo>
                <a:lnTo>
                  <a:pt x="2974" y="2268"/>
                </a:lnTo>
                <a:lnTo>
                  <a:pt x="2989" y="2248"/>
                </a:lnTo>
                <a:lnTo>
                  <a:pt x="3003" y="2223"/>
                </a:lnTo>
                <a:lnTo>
                  <a:pt x="3018" y="2192"/>
                </a:lnTo>
                <a:lnTo>
                  <a:pt x="3032" y="2156"/>
                </a:lnTo>
                <a:lnTo>
                  <a:pt x="3048" y="2114"/>
                </a:lnTo>
                <a:lnTo>
                  <a:pt x="3063" y="2066"/>
                </a:lnTo>
                <a:lnTo>
                  <a:pt x="3077" y="2013"/>
                </a:lnTo>
                <a:lnTo>
                  <a:pt x="3091" y="1955"/>
                </a:lnTo>
                <a:lnTo>
                  <a:pt x="3104" y="1891"/>
                </a:lnTo>
                <a:lnTo>
                  <a:pt x="3116" y="1821"/>
                </a:lnTo>
                <a:lnTo>
                  <a:pt x="3126" y="1746"/>
                </a:lnTo>
                <a:lnTo>
                  <a:pt x="3136" y="1666"/>
                </a:lnTo>
                <a:lnTo>
                  <a:pt x="3143" y="1580"/>
                </a:lnTo>
                <a:lnTo>
                  <a:pt x="3148" y="1489"/>
                </a:lnTo>
                <a:lnTo>
                  <a:pt x="3152" y="1393"/>
                </a:lnTo>
                <a:lnTo>
                  <a:pt x="3153" y="1290"/>
                </a:lnTo>
                <a:lnTo>
                  <a:pt x="3152" y="1188"/>
                </a:lnTo>
                <a:lnTo>
                  <a:pt x="3148" y="1092"/>
                </a:lnTo>
                <a:lnTo>
                  <a:pt x="3143" y="1001"/>
                </a:lnTo>
                <a:lnTo>
                  <a:pt x="3136" y="915"/>
                </a:lnTo>
                <a:lnTo>
                  <a:pt x="3126" y="835"/>
                </a:lnTo>
                <a:lnTo>
                  <a:pt x="3116" y="760"/>
                </a:lnTo>
                <a:lnTo>
                  <a:pt x="3104" y="690"/>
                </a:lnTo>
                <a:lnTo>
                  <a:pt x="3091" y="626"/>
                </a:lnTo>
                <a:lnTo>
                  <a:pt x="3077" y="568"/>
                </a:lnTo>
                <a:lnTo>
                  <a:pt x="3063" y="515"/>
                </a:lnTo>
                <a:lnTo>
                  <a:pt x="3048" y="467"/>
                </a:lnTo>
                <a:lnTo>
                  <a:pt x="3032" y="425"/>
                </a:lnTo>
                <a:lnTo>
                  <a:pt x="3018" y="389"/>
                </a:lnTo>
                <a:lnTo>
                  <a:pt x="3003" y="358"/>
                </a:lnTo>
                <a:lnTo>
                  <a:pt x="2989" y="332"/>
                </a:lnTo>
                <a:lnTo>
                  <a:pt x="2974" y="313"/>
                </a:lnTo>
                <a:lnTo>
                  <a:pt x="2962" y="298"/>
                </a:lnTo>
                <a:lnTo>
                  <a:pt x="2949" y="290"/>
                </a:lnTo>
                <a:lnTo>
                  <a:pt x="2939" y="288"/>
                </a:lnTo>
                <a:close/>
                <a:moveTo>
                  <a:pt x="2939" y="0"/>
                </a:moveTo>
                <a:lnTo>
                  <a:pt x="2977" y="4"/>
                </a:lnTo>
                <a:lnTo>
                  <a:pt x="3014" y="12"/>
                </a:lnTo>
                <a:lnTo>
                  <a:pt x="3049" y="28"/>
                </a:lnTo>
                <a:lnTo>
                  <a:pt x="3083" y="49"/>
                </a:lnTo>
                <a:lnTo>
                  <a:pt x="3116" y="75"/>
                </a:lnTo>
                <a:lnTo>
                  <a:pt x="3147" y="105"/>
                </a:lnTo>
                <a:lnTo>
                  <a:pt x="3176" y="142"/>
                </a:lnTo>
                <a:lnTo>
                  <a:pt x="3204" y="181"/>
                </a:lnTo>
                <a:lnTo>
                  <a:pt x="3230" y="226"/>
                </a:lnTo>
                <a:lnTo>
                  <a:pt x="3255" y="274"/>
                </a:lnTo>
                <a:lnTo>
                  <a:pt x="3279" y="326"/>
                </a:lnTo>
                <a:lnTo>
                  <a:pt x="3301" y="383"/>
                </a:lnTo>
                <a:lnTo>
                  <a:pt x="3321" y="441"/>
                </a:lnTo>
                <a:lnTo>
                  <a:pt x="3340" y="502"/>
                </a:lnTo>
                <a:lnTo>
                  <a:pt x="3358" y="566"/>
                </a:lnTo>
                <a:lnTo>
                  <a:pt x="3373" y="633"/>
                </a:lnTo>
                <a:lnTo>
                  <a:pt x="3387" y="702"/>
                </a:lnTo>
                <a:lnTo>
                  <a:pt x="3399" y="771"/>
                </a:lnTo>
                <a:lnTo>
                  <a:pt x="3410" y="843"/>
                </a:lnTo>
                <a:lnTo>
                  <a:pt x="3419" y="916"/>
                </a:lnTo>
                <a:lnTo>
                  <a:pt x="3426" y="990"/>
                </a:lnTo>
                <a:lnTo>
                  <a:pt x="3433" y="1065"/>
                </a:lnTo>
                <a:lnTo>
                  <a:pt x="3437" y="1140"/>
                </a:lnTo>
                <a:lnTo>
                  <a:pt x="3439" y="1215"/>
                </a:lnTo>
                <a:lnTo>
                  <a:pt x="3440" y="1290"/>
                </a:lnTo>
                <a:lnTo>
                  <a:pt x="3439" y="1366"/>
                </a:lnTo>
                <a:lnTo>
                  <a:pt x="3437" y="1441"/>
                </a:lnTo>
                <a:lnTo>
                  <a:pt x="3433" y="1516"/>
                </a:lnTo>
                <a:lnTo>
                  <a:pt x="3426" y="1591"/>
                </a:lnTo>
                <a:lnTo>
                  <a:pt x="3419" y="1665"/>
                </a:lnTo>
                <a:lnTo>
                  <a:pt x="3410" y="1738"/>
                </a:lnTo>
                <a:lnTo>
                  <a:pt x="3399" y="1810"/>
                </a:lnTo>
                <a:lnTo>
                  <a:pt x="3387" y="1879"/>
                </a:lnTo>
                <a:lnTo>
                  <a:pt x="3373" y="1948"/>
                </a:lnTo>
                <a:lnTo>
                  <a:pt x="3358" y="2015"/>
                </a:lnTo>
                <a:lnTo>
                  <a:pt x="3340" y="2079"/>
                </a:lnTo>
                <a:lnTo>
                  <a:pt x="3321" y="2140"/>
                </a:lnTo>
                <a:lnTo>
                  <a:pt x="3301" y="2198"/>
                </a:lnTo>
                <a:lnTo>
                  <a:pt x="3279" y="2255"/>
                </a:lnTo>
                <a:lnTo>
                  <a:pt x="3255" y="2307"/>
                </a:lnTo>
                <a:lnTo>
                  <a:pt x="3230" y="2355"/>
                </a:lnTo>
                <a:lnTo>
                  <a:pt x="3204" y="2400"/>
                </a:lnTo>
                <a:lnTo>
                  <a:pt x="3176" y="2439"/>
                </a:lnTo>
                <a:lnTo>
                  <a:pt x="3147" y="2476"/>
                </a:lnTo>
                <a:lnTo>
                  <a:pt x="3116" y="2506"/>
                </a:lnTo>
                <a:lnTo>
                  <a:pt x="3083" y="2532"/>
                </a:lnTo>
                <a:lnTo>
                  <a:pt x="3049" y="2553"/>
                </a:lnTo>
                <a:lnTo>
                  <a:pt x="3014" y="2568"/>
                </a:lnTo>
                <a:lnTo>
                  <a:pt x="2977" y="2577"/>
                </a:lnTo>
                <a:lnTo>
                  <a:pt x="2939" y="2581"/>
                </a:lnTo>
                <a:lnTo>
                  <a:pt x="2903" y="2578"/>
                </a:lnTo>
                <a:lnTo>
                  <a:pt x="2870" y="2570"/>
                </a:lnTo>
                <a:lnTo>
                  <a:pt x="2836" y="2557"/>
                </a:lnTo>
                <a:lnTo>
                  <a:pt x="2805" y="2539"/>
                </a:lnTo>
                <a:lnTo>
                  <a:pt x="2775" y="2517"/>
                </a:lnTo>
                <a:lnTo>
                  <a:pt x="2746" y="2491"/>
                </a:lnTo>
                <a:lnTo>
                  <a:pt x="2719" y="2461"/>
                </a:lnTo>
                <a:lnTo>
                  <a:pt x="2693" y="2427"/>
                </a:lnTo>
                <a:lnTo>
                  <a:pt x="1968" y="2172"/>
                </a:lnTo>
                <a:lnTo>
                  <a:pt x="1858" y="2394"/>
                </a:lnTo>
                <a:lnTo>
                  <a:pt x="1836" y="2431"/>
                </a:lnTo>
                <a:lnTo>
                  <a:pt x="1810" y="2465"/>
                </a:lnTo>
                <a:lnTo>
                  <a:pt x="1780" y="2494"/>
                </a:lnTo>
                <a:lnTo>
                  <a:pt x="1748" y="2519"/>
                </a:lnTo>
                <a:lnTo>
                  <a:pt x="1713" y="2541"/>
                </a:lnTo>
                <a:lnTo>
                  <a:pt x="1675" y="2558"/>
                </a:lnTo>
                <a:lnTo>
                  <a:pt x="1637" y="2571"/>
                </a:lnTo>
                <a:lnTo>
                  <a:pt x="1596" y="2578"/>
                </a:lnTo>
                <a:lnTo>
                  <a:pt x="1554" y="2580"/>
                </a:lnTo>
                <a:lnTo>
                  <a:pt x="1513" y="2578"/>
                </a:lnTo>
                <a:lnTo>
                  <a:pt x="1472" y="2570"/>
                </a:lnTo>
                <a:lnTo>
                  <a:pt x="1431" y="2556"/>
                </a:lnTo>
                <a:lnTo>
                  <a:pt x="904" y="2345"/>
                </a:lnTo>
                <a:lnTo>
                  <a:pt x="867" y="2328"/>
                </a:lnTo>
                <a:lnTo>
                  <a:pt x="834" y="2307"/>
                </a:lnTo>
                <a:lnTo>
                  <a:pt x="805" y="2281"/>
                </a:lnTo>
                <a:lnTo>
                  <a:pt x="779" y="2252"/>
                </a:lnTo>
                <a:lnTo>
                  <a:pt x="757" y="2220"/>
                </a:lnTo>
                <a:lnTo>
                  <a:pt x="740" y="2186"/>
                </a:lnTo>
                <a:lnTo>
                  <a:pt x="728" y="2148"/>
                </a:lnTo>
                <a:lnTo>
                  <a:pt x="719" y="2110"/>
                </a:lnTo>
                <a:lnTo>
                  <a:pt x="717" y="2069"/>
                </a:lnTo>
                <a:lnTo>
                  <a:pt x="719" y="2030"/>
                </a:lnTo>
                <a:lnTo>
                  <a:pt x="728" y="1990"/>
                </a:lnTo>
                <a:lnTo>
                  <a:pt x="741" y="1952"/>
                </a:lnTo>
                <a:lnTo>
                  <a:pt x="759" y="1917"/>
                </a:lnTo>
                <a:lnTo>
                  <a:pt x="843" y="1777"/>
                </a:lnTo>
                <a:lnTo>
                  <a:pt x="410" y="1625"/>
                </a:lnTo>
                <a:lnTo>
                  <a:pt x="388" y="1653"/>
                </a:lnTo>
                <a:lnTo>
                  <a:pt x="363" y="1677"/>
                </a:lnTo>
                <a:lnTo>
                  <a:pt x="337" y="1696"/>
                </a:lnTo>
                <a:lnTo>
                  <a:pt x="310" y="1710"/>
                </a:lnTo>
                <a:lnTo>
                  <a:pt x="280" y="1718"/>
                </a:lnTo>
                <a:lnTo>
                  <a:pt x="251" y="1721"/>
                </a:lnTo>
                <a:lnTo>
                  <a:pt x="219" y="1717"/>
                </a:lnTo>
                <a:lnTo>
                  <a:pt x="188" y="1707"/>
                </a:lnTo>
                <a:lnTo>
                  <a:pt x="158" y="1693"/>
                </a:lnTo>
                <a:lnTo>
                  <a:pt x="131" y="1672"/>
                </a:lnTo>
                <a:lnTo>
                  <a:pt x="105" y="1646"/>
                </a:lnTo>
                <a:lnTo>
                  <a:pt x="82" y="1615"/>
                </a:lnTo>
                <a:lnTo>
                  <a:pt x="62" y="1579"/>
                </a:lnTo>
                <a:lnTo>
                  <a:pt x="44" y="1540"/>
                </a:lnTo>
                <a:lnTo>
                  <a:pt x="28" y="1496"/>
                </a:lnTo>
                <a:lnTo>
                  <a:pt x="17" y="1449"/>
                </a:lnTo>
                <a:lnTo>
                  <a:pt x="7" y="1399"/>
                </a:lnTo>
                <a:lnTo>
                  <a:pt x="2" y="1346"/>
                </a:lnTo>
                <a:lnTo>
                  <a:pt x="0" y="1290"/>
                </a:lnTo>
                <a:lnTo>
                  <a:pt x="2" y="1235"/>
                </a:lnTo>
                <a:lnTo>
                  <a:pt x="7" y="1182"/>
                </a:lnTo>
                <a:lnTo>
                  <a:pt x="17" y="1132"/>
                </a:lnTo>
                <a:lnTo>
                  <a:pt x="28" y="1085"/>
                </a:lnTo>
                <a:lnTo>
                  <a:pt x="44" y="1041"/>
                </a:lnTo>
                <a:lnTo>
                  <a:pt x="62" y="1002"/>
                </a:lnTo>
                <a:lnTo>
                  <a:pt x="82" y="966"/>
                </a:lnTo>
                <a:lnTo>
                  <a:pt x="105" y="935"/>
                </a:lnTo>
                <a:lnTo>
                  <a:pt x="131" y="909"/>
                </a:lnTo>
                <a:lnTo>
                  <a:pt x="158" y="888"/>
                </a:lnTo>
                <a:lnTo>
                  <a:pt x="188" y="874"/>
                </a:lnTo>
                <a:lnTo>
                  <a:pt x="219" y="864"/>
                </a:lnTo>
                <a:lnTo>
                  <a:pt x="251" y="861"/>
                </a:lnTo>
                <a:lnTo>
                  <a:pt x="280" y="863"/>
                </a:lnTo>
                <a:lnTo>
                  <a:pt x="310" y="871"/>
                </a:lnTo>
                <a:lnTo>
                  <a:pt x="337" y="885"/>
                </a:lnTo>
                <a:lnTo>
                  <a:pt x="363" y="904"/>
                </a:lnTo>
                <a:lnTo>
                  <a:pt x="388" y="928"/>
                </a:lnTo>
                <a:lnTo>
                  <a:pt x="410" y="956"/>
                </a:lnTo>
                <a:lnTo>
                  <a:pt x="2693" y="154"/>
                </a:lnTo>
                <a:lnTo>
                  <a:pt x="2719" y="120"/>
                </a:lnTo>
                <a:lnTo>
                  <a:pt x="2747" y="90"/>
                </a:lnTo>
                <a:lnTo>
                  <a:pt x="2775" y="64"/>
                </a:lnTo>
                <a:lnTo>
                  <a:pt x="2805" y="42"/>
                </a:lnTo>
                <a:lnTo>
                  <a:pt x="2836" y="24"/>
                </a:lnTo>
                <a:lnTo>
                  <a:pt x="2870" y="11"/>
                </a:lnTo>
                <a:lnTo>
                  <a:pt x="2903" y="3"/>
                </a:lnTo>
                <a:lnTo>
                  <a:pt x="2939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grpSp>
        <p:nvGrpSpPr>
          <p:cNvPr id="75" name="Group 53">
            <a:extLst>
              <a:ext uri="{FF2B5EF4-FFF2-40B4-BE49-F238E27FC236}">
                <a16:creationId xmlns:a16="http://schemas.microsoft.com/office/drawing/2014/main" id="{1EA02360-FDDD-467A-BB76-DFC76B1C584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238115" y="4137342"/>
            <a:ext cx="482140" cy="614680"/>
            <a:chOff x="2231" y="3366"/>
            <a:chExt cx="251" cy="320"/>
          </a:xfrm>
          <a:solidFill>
            <a:schemeClr val="bg1"/>
          </a:solidFill>
        </p:grpSpPr>
        <p:sp>
          <p:nvSpPr>
            <p:cNvPr id="107" name="Freeform 55">
              <a:extLst>
                <a:ext uri="{FF2B5EF4-FFF2-40B4-BE49-F238E27FC236}">
                  <a16:creationId xmlns:a16="http://schemas.microsoft.com/office/drawing/2014/main" id="{95CFC520-1082-4652-8D94-31E30A5F7A6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31" y="3366"/>
              <a:ext cx="251" cy="320"/>
            </a:xfrm>
            <a:custGeom>
              <a:avLst/>
              <a:gdLst>
                <a:gd name="T0" fmla="*/ 1094 w 2765"/>
                <a:gd name="T1" fmla="*/ 768 h 3520"/>
                <a:gd name="T2" fmla="*/ 866 w 2765"/>
                <a:gd name="T3" fmla="*/ 833 h 3520"/>
                <a:gd name="T4" fmla="*/ 663 w 2765"/>
                <a:gd name="T5" fmla="*/ 948 h 3520"/>
                <a:gd name="T6" fmla="*/ 494 w 2765"/>
                <a:gd name="T7" fmla="*/ 1106 h 3520"/>
                <a:gd name="T8" fmla="*/ 364 w 2765"/>
                <a:gd name="T9" fmla="*/ 1298 h 3520"/>
                <a:gd name="T10" fmla="*/ 280 w 2765"/>
                <a:gd name="T11" fmla="*/ 1519 h 3520"/>
                <a:gd name="T12" fmla="*/ 252 w 2765"/>
                <a:gd name="T13" fmla="*/ 1760 h 3520"/>
                <a:gd name="T14" fmla="*/ 280 w 2765"/>
                <a:gd name="T15" fmla="*/ 2001 h 3520"/>
                <a:gd name="T16" fmla="*/ 364 w 2765"/>
                <a:gd name="T17" fmla="*/ 2222 h 3520"/>
                <a:gd name="T18" fmla="*/ 494 w 2765"/>
                <a:gd name="T19" fmla="*/ 2414 h 3520"/>
                <a:gd name="T20" fmla="*/ 663 w 2765"/>
                <a:gd name="T21" fmla="*/ 2572 h 3520"/>
                <a:gd name="T22" fmla="*/ 866 w 2765"/>
                <a:gd name="T23" fmla="*/ 2687 h 3520"/>
                <a:gd name="T24" fmla="*/ 1094 w 2765"/>
                <a:gd name="T25" fmla="*/ 2752 h 3520"/>
                <a:gd name="T26" fmla="*/ 1339 w 2765"/>
                <a:gd name="T27" fmla="*/ 2763 h 3520"/>
                <a:gd name="T28" fmla="*/ 1574 w 2765"/>
                <a:gd name="T29" fmla="*/ 2715 h 3520"/>
                <a:gd name="T30" fmla="*/ 1786 w 2765"/>
                <a:gd name="T31" fmla="*/ 2614 h 3520"/>
                <a:gd name="T32" fmla="*/ 1967 w 2765"/>
                <a:gd name="T33" fmla="*/ 2470 h 3520"/>
                <a:gd name="T34" fmla="*/ 2111 w 2765"/>
                <a:gd name="T35" fmla="*/ 2289 h 3520"/>
                <a:gd name="T36" fmla="*/ 2210 w 2765"/>
                <a:gd name="T37" fmla="*/ 2078 h 3520"/>
                <a:gd name="T38" fmla="*/ 2258 w 2765"/>
                <a:gd name="T39" fmla="*/ 1842 h 3520"/>
                <a:gd name="T40" fmla="*/ 2249 w 2765"/>
                <a:gd name="T41" fmla="*/ 1597 h 3520"/>
                <a:gd name="T42" fmla="*/ 2182 w 2765"/>
                <a:gd name="T43" fmla="*/ 1369 h 3520"/>
                <a:gd name="T44" fmla="*/ 2067 w 2765"/>
                <a:gd name="T45" fmla="*/ 1167 h 3520"/>
                <a:gd name="T46" fmla="*/ 1911 w 2765"/>
                <a:gd name="T47" fmla="*/ 996 h 3520"/>
                <a:gd name="T48" fmla="*/ 1718 w 2765"/>
                <a:gd name="T49" fmla="*/ 867 h 3520"/>
                <a:gd name="T50" fmla="*/ 1498 w 2765"/>
                <a:gd name="T51" fmla="*/ 784 h 3520"/>
                <a:gd name="T52" fmla="*/ 1256 w 2765"/>
                <a:gd name="T53" fmla="*/ 754 h 3520"/>
                <a:gd name="T54" fmla="*/ 1934 w 2765"/>
                <a:gd name="T55" fmla="*/ 702 h 3520"/>
                <a:gd name="T56" fmla="*/ 2136 w 2765"/>
                <a:gd name="T57" fmla="*/ 863 h 3520"/>
                <a:gd name="T58" fmla="*/ 2301 w 2765"/>
                <a:gd name="T59" fmla="*/ 1061 h 3520"/>
                <a:gd name="T60" fmla="*/ 2422 w 2765"/>
                <a:gd name="T61" fmla="*/ 1291 h 3520"/>
                <a:gd name="T62" fmla="*/ 2495 w 2765"/>
                <a:gd name="T63" fmla="*/ 1545 h 3520"/>
                <a:gd name="T64" fmla="*/ 2765 w 2765"/>
                <a:gd name="T65" fmla="*/ 1886 h 3520"/>
                <a:gd name="T66" fmla="*/ 2477 w 2765"/>
                <a:gd name="T67" fmla="*/ 2062 h 3520"/>
                <a:gd name="T68" fmla="*/ 2387 w 2765"/>
                <a:gd name="T69" fmla="*/ 2309 h 3520"/>
                <a:gd name="T70" fmla="*/ 2250 w 2765"/>
                <a:gd name="T71" fmla="*/ 2529 h 3520"/>
                <a:gd name="T72" fmla="*/ 2073 w 2765"/>
                <a:gd name="T73" fmla="*/ 2715 h 3520"/>
                <a:gd name="T74" fmla="*/ 1759 w 2765"/>
                <a:gd name="T75" fmla="*/ 3520 h 3520"/>
                <a:gd name="T76" fmla="*/ 511 w 2765"/>
                <a:gd name="T77" fmla="*/ 2770 h 3520"/>
                <a:gd name="T78" fmla="*/ 327 w 2765"/>
                <a:gd name="T79" fmla="*/ 2605 h 3520"/>
                <a:gd name="T80" fmla="*/ 179 w 2765"/>
                <a:gd name="T81" fmla="*/ 2407 h 3520"/>
                <a:gd name="T82" fmla="*/ 72 w 2765"/>
                <a:gd name="T83" fmla="*/ 2181 h 3520"/>
                <a:gd name="T84" fmla="*/ 12 w 2765"/>
                <a:gd name="T85" fmla="*/ 1935 h 3520"/>
                <a:gd name="T86" fmla="*/ 3 w 2765"/>
                <a:gd name="T87" fmla="*/ 1671 h 3520"/>
                <a:gd name="T88" fmla="*/ 47 w 2765"/>
                <a:gd name="T89" fmla="*/ 1419 h 3520"/>
                <a:gd name="T90" fmla="*/ 139 w 2765"/>
                <a:gd name="T91" fmla="*/ 1185 h 3520"/>
                <a:gd name="T92" fmla="*/ 274 w 2765"/>
                <a:gd name="T93" fmla="*/ 977 h 3520"/>
                <a:gd name="T94" fmla="*/ 446 w 2765"/>
                <a:gd name="T95" fmla="*/ 801 h 3520"/>
                <a:gd name="T96" fmla="*/ 754 w 2765"/>
                <a:gd name="T97" fmla="*/ 0 h 3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765" h="3520">
                  <a:moveTo>
                    <a:pt x="1256" y="754"/>
                  </a:moveTo>
                  <a:lnTo>
                    <a:pt x="1174" y="757"/>
                  </a:lnTo>
                  <a:lnTo>
                    <a:pt x="1094" y="768"/>
                  </a:lnTo>
                  <a:lnTo>
                    <a:pt x="1015" y="784"/>
                  </a:lnTo>
                  <a:lnTo>
                    <a:pt x="939" y="805"/>
                  </a:lnTo>
                  <a:lnTo>
                    <a:pt x="866" y="833"/>
                  </a:lnTo>
                  <a:lnTo>
                    <a:pt x="795" y="867"/>
                  </a:lnTo>
                  <a:lnTo>
                    <a:pt x="727" y="906"/>
                  </a:lnTo>
                  <a:lnTo>
                    <a:pt x="663" y="948"/>
                  </a:lnTo>
                  <a:lnTo>
                    <a:pt x="602" y="996"/>
                  </a:lnTo>
                  <a:lnTo>
                    <a:pt x="546" y="1050"/>
                  </a:lnTo>
                  <a:lnTo>
                    <a:pt x="494" y="1106"/>
                  </a:lnTo>
                  <a:lnTo>
                    <a:pt x="446" y="1167"/>
                  </a:lnTo>
                  <a:lnTo>
                    <a:pt x="402" y="1231"/>
                  </a:lnTo>
                  <a:lnTo>
                    <a:pt x="364" y="1298"/>
                  </a:lnTo>
                  <a:lnTo>
                    <a:pt x="331" y="1369"/>
                  </a:lnTo>
                  <a:lnTo>
                    <a:pt x="303" y="1442"/>
                  </a:lnTo>
                  <a:lnTo>
                    <a:pt x="280" y="1519"/>
                  </a:lnTo>
                  <a:lnTo>
                    <a:pt x="264" y="1597"/>
                  </a:lnTo>
                  <a:lnTo>
                    <a:pt x="255" y="1678"/>
                  </a:lnTo>
                  <a:lnTo>
                    <a:pt x="252" y="1760"/>
                  </a:lnTo>
                  <a:lnTo>
                    <a:pt x="255" y="1842"/>
                  </a:lnTo>
                  <a:lnTo>
                    <a:pt x="264" y="1923"/>
                  </a:lnTo>
                  <a:lnTo>
                    <a:pt x="280" y="2001"/>
                  </a:lnTo>
                  <a:lnTo>
                    <a:pt x="303" y="2078"/>
                  </a:lnTo>
                  <a:lnTo>
                    <a:pt x="331" y="2151"/>
                  </a:lnTo>
                  <a:lnTo>
                    <a:pt x="364" y="2222"/>
                  </a:lnTo>
                  <a:lnTo>
                    <a:pt x="402" y="2289"/>
                  </a:lnTo>
                  <a:lnTo>
                    <a:pt x="446" y="2353"/>
                  </a:lnTo>
                  <a:lnTo>
                    <a:pt x="494" y="2414"/>
                  </a:lnTo>
                  <a:lnTo>
                    <a:pt x="546" y="2470"/>
                  </a:lnTo>
                  <a:lnTo>
                    <a:pt x="602" y="2524"/>
                  </a:lnTo>
                  <a:lnTo>
                    <a:pt x="663" y="2572"/>
                  </a:lnTo>
                  <a:lnTo>
                    <a:pt x="727" y="2614"/>
                  </a:lnTo>
                  <a:lnTo>
                    <a:pt x="795" y="2653"/>
                  </a:lnTo>
                  <a:lnTo>
                    <a:pt x="866" y="2687"/>
                  </a:lnTo>
                  <a:lnTo>
                    <a:pt x="939" y="2715"/>
                  </a:lnTo>
                  <a:lnTo>
                    <a:pt x="1015" y="2736"/>
                  </a:lnTo>
                  <a:lnTo>
                    <a:pt x="1094" y="2752"/>
                  </a:lnTo>
                  <a:lnTo>
                    <a:pt x="1174" y="2763"/>
                  </a:lnTo>
                  <a:lnTo>
                    <a:pt x="1256" y="2766"/>
                  </a:lnTo>
                  <a:lnTo>
                    <a:pt x="1339" y="2763"/>
                  </a:lnTo>
                  <a:lnTo>
                    <a:pt x="1419" y="2752"/>
                  </a:lnTo>
                  <a:lnTo>
                    <a:pt x="1498" y="2736"/>
                  </a:lnTo>
                  <a:lnTo>
                    <a:pt x="1574" y="2715"/>
                  </a:lnTo>
                  <a:lnTo>
                    <a:pt x="1647" y="2687"/>
                  </a:lnTo>
                  <a:lnTo>
                    <a:pt x="1718" y="2653"/>
                  </a:lnTo>
                  <a:lnTo>
                    <a:pt x="1786" y="2614"/>
                  </a:lnTo>
                  <a:lnTo>
                    <a:pt x="1850" y="2572"/>
                  </a:lnTo>
                  <a:lnTo>
                    <a:pt x="1911" y="2524"/>
                  </a:lnTo>
                  <a:lnTo>
                    <a:pt x="1967" y="2470"/>
                  </a:lnTo>
                  <a:lnTo>
                    <a:pt x="2019" y="2414"/>
                  </a:lnTo>
                  <a:lnTo>
                    <a:pt x="2067" y="2353"/>
                  </a:lnTo>
                  <a:lnTo>
                    <a:pt x="2111" y="2289"/>
                  </a:lnTo>
                  <a:lnTo>
                    <a:pt x="2149" y="2222"/>
                  </a:lnTo>
                  <a:lnTo>
                    <a:pt x="2182" y="2151"/>
                  </a:lnTo>
                  <a:lnTo>
                    <a:pt x="2210" y="2078"/>
                  </a:lnTo>
                  <a:lnTo>
                    <a:pt x="2233" y="2001"/>
                  </a:lnTo>
                  <a:lnTo>
                    <a:pt x="2249" y="1923"/>
                  </a:lnTo>
                  <a:lnTo>
                    <a:pt x="2258" y="1842"/>
                  </a:lnTo>
                  <a:lnTo>
                    <a:pt x="2261" y="1760"/>
                  </a:lnTo>
                  <a:lnTo>
                    <a:pt x="2258" y="1678"/>
                  </a:lnTo>
                  <a:lnTo>
                    <a:pt x="2249" y="1597"/>
                  </a:lnTo>
                  <a:lnTo>
                    <a:pt x="2233" y="1519"/>
                  </a:lnTo>
                  <a:lnTo>
                    <a:pt x="2210" y="1442"/>
                  </a:lnTo>
                  <a:lnTo>
                    <a:pt x="2182" y="1369"/>
                  </a:lnTo>
                  <a:lnTo>
                    <a:pt x="2149" y="1298"/>
                  </a:lnTo>
                  <a:lnTo>
                    <a:pt x="2111" y="1231"/>
                  </a:lnTo>
                  <a:lnTo>
                    <a:pt x="2067" y="1167"/>
                  </a:lnTo>
                  <a:lnTo>
                    <a:pt x="2019" y="1106"/>
                  </a:lnTo>
                  <a:lnTo>
                    <a:pt x="1967" y="1050"/>
                  </a:lnTo>
                  <a:lnTo>
                    <a:pt x="1911" y="996"/>
                  </a:lnTo>
                  <a:lnTo>
                    <a:pt x="1850" y="948"/>
                  </a:lnTo>
                  <a:lnTo>
                    <a:pt x="1786" y="906"/>
                  </a:lnTo>
                  <a:lnTo>
                    <a:pt x="1718" y="867"/>
                  </a:lnTo>
                  <a:lnTo>
                    <a:pt x="1647" y="833"/>
                  </a:lnTo>
                  <a:lnTo>
                    <a:pt x="1574" y="805"/>
                  </a:lnTo>
                  <a:lnTo>
                    <a:pt x="1498" y="784"/>
                  </a:lnTo>
                  <a:lnTo>
                    <a:pt x="1419" y="768"/>
                  </a:lnTo>
                  <a:lnTo>
                    <a:pt x="1339" y="757"/>
                  </a:lnTo>
                  <a:lnTo>
                    <a:pt x="1256" y="754"/>
                  </a:lnTo>
                  <a:close/>
                  <a:moveTo>
                    <a:pt x="754" y="0"/>
                  </a:moveTo>
                  <a:lnTo>
                    <a:pt x="1759" y="0"/>
                  </a:lnTo>
                  <a:lnTo>
                    <a:pt x="1934" y="702"/>
                  </a:lnTo>
                  <a:lnTo>
                    <a:pt x="2005" y="751"/>
                  </a:lnTo>
                  <a:lnTo>
                    <a:pt x="2073" y="805"/>
                  </a:lnTo>
                  <a:lnTo>
                    <a:pt x="2136" y="863"/>
                  </a:lnTo>
                  <a:lnTo>
                    <a:pt x="2195" y="925"/>
                  </a:lnTo>
                  <a:lnTo>
                    <a:pt x="2250" y="991"/>
                  </a:lnTo>
                  <a:lnTo>
                    <a:pt x="2301" y="1061"/>
                  </a:lnTo>
                  <a:lnTo>
                    <a:pt x="2347" y="1134"/>
                  </a:lnTo>
                  <a:lnTo>
                    <a:pt x="2387" y="1211"/>
                  </a:lnTo>
                  <a:lnTo>
                    <a:pt x="2422" y="1291"/>
                  </a:lnTo>
                  <a:lnTo>
                    <a:pt x="2452" y="1373"/>
                  </a:lnTo>
                  <a:lnTo>
                    <a:pt x="2477" y="1458"/>
                  </a:lnTo>
                  <a:lnTo>
                    <a:pt x="2495" y="1545"/>
                  </a:lnTo>
                  <a:lnTo>
                    <a:pt x="2507" y="1634"/>
                  </a:lnTo>
                  <a:lnTo>
                    <a:pt x="2765" y="1634"/>
                  </a:lnTo>
                  <a:lnTo>
                    <a:pt x="2765" y="1886"/>
                  </a:lnTo>
                  <a:lnTo>
                    <a:pt x="2507" y="1886"/>
                  </a:lnTo>
                  <a:lnTo>
                    <a:pt x="2495" y="1975"/>
                  </a:lnTo>
                  <a:lnTo>
                    <a:pt x="2477" y="2062"/>
                  </a:lnTo>
                  <a:lnTo>
                    <a:pt x="2452" y="2147"/>
                  </a:lnTo>
                  <a:lnTo>
                    <a:pt x="2422" y="2229"/>
                  </a:lnTo>
                  <a:lnTo>
                    <a:pt x="2387" y="2309"/>
                  </a:lnTo>
                  <a:lnTo>
                    <a:pt x="2347" y="2386"/>
                  </a:lnTo>
                  <a:lnTo>
                    <a:pt x="2301" y="2459"/>
                  </a:lnTo>
                  <a:lnTo>
                    <a:pt x="2250" y="2529"/>
                  </a:lnTo>
                  <a:lnTo>
                    <a:pt x="2195" y="2595"/>
                  </a:lnTo>
                  <a:lnTo>
                    <a:pt x="2136" y="2657"/>
                  </a:lnTo>
                  <a:lnTo>
                    <a:pt x="2073" y="2715"/>
                  </a:lnTo>
                  <a:lnTo>
                    <a:pt x="2005" y="2769"/>
                  </a:lnTo>
                  <a:lnTo>
                    <a:pt x="1934" y="2818"/>
                  </a:lnTo>
                  <a:lnTo>
                    <a:pt x="1759" y="3520"/>
                  </a:lnTo>
                  <a:lnTo>
                    <a:pt x="754" y="3520"/>
                  </a:lnTo>
                  <a:lnTo>
                    <a:pt x="578" y="2817"/>
                  </a:lnTo>
                  <a:lnTo>
                    <a:pt x="511" y="2770"/>
                  </a:lnTo>
                  <a:lnTo>
                    <a:pt x="446" y="2719"/>
                  </a:lnTo>
                  <a:lnTo>
                    <a:pt x="385" y="2665"/>
                  </a:lnTo>
                  <a:lnTo>
                    <a:pt x="327" y="2605"/>
                  </a:lnTo>
                  <a:lnTo>
                    <a:pt x="274" y="2543"/>
                  </a:lnTo>
                  <a:lnTo>
                    <a:pt x="225" y="2477"/>
                  </a:lnTo>
                  <a:lnTo>
                    <a:pt x="179" y="2407"/>
                  </a:lnTo>
                  <a:lnTo>
                    <a:pt x="139" y="2335"/>
                  </a:lnTo>
                  <a:lnTo>
                    <a:pt x="103" y="2259"/>
                  </a:lnTo>
                  <a:lnTo>
                    <a:pt x="72" y="2181"/>
                  </a:lnTo>
                  <a:lnTo>
                    <a:pt x="47" y="2101"/>
                  </a:lnTo>
                  <a:lnTo>
                    <a:pt x="27" y="2019"/>
                  </a:lnTo>
                  <a:lnTo>
                    <a:pt x="12" y="1935"/>
                  </a:lnTo>
                  <a:lnTo>
                    <a:pt x="3" y="1849"/>
                  </a:lnTo>
                  <a:lnTo>
                    <a:pt x="0" y="1760"/>
                  </a:lnTo>
                  <a:lnTo>
                    <a:pt x="3" y="1671"/>
                  </a:lnTo>
                  <a:lnTo>
                    <a:pt x="12" y="1585"/>
                  </a:lnTo>
                  <a:lnTo>
                    <a:pt x="27" y="1501"/>
                  </a:lnTo>
                  <a:lnTo>
                    <a:pt x="47" y="1419"/>
                  </a:lnTo>
                  <a:lnTo>
                    <a:pt x="72" y="1339"/>
                  </a:lnTo>
                  <a:lnTo>
                    <a:pt x="103" y="1261"/>
                  </a:lnTo>
                  <a:lnTo>
                    <a:pt x="139" y="1185"/>
                  </a:lnTo>
                  <a:lnTo>
                    <a:pt x="179" y="1113"/>
                  </a:lnTo>
                  <a:lnTo>
                    <a:pt x="225" y="1043"/>
                  </a:lnTo>
                  <a:lnTo>
                    <a:pt x="274" y="977"/>
                  </a:lnTo>
                  <a:lnTo>
                    <a:pt x="327" y="915"/>
                  </a:lnTo>
                  <a:lnTo>
                    <a:pt x="385" y="855"/>
                  </a:lnTo>
                  <a:lnTo>
                    <a:pt x="446" y="801"/>
                  </a:lnTo>
                  <a:lnTo>
                    <a:pt x="511" y="750"/>
                  </a:lnTo>
                  <a:lnTo>
                    <a:pt x="578" y="703"/>
                  </a:lnTo>
                  <a:lnTo>
                    <a:pt x="7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108" name="Freeform 56">
              <a:extLst>
                <a:ext uri="{FF2B5EF4-FFF2-40B4-BE49-F238E27FC236}">
                  <a16:creationId xmlns:a16="http://schemas.microsoft.com/office/drawing/2014/main" id="{2829F53F-7543-4509-AEC2-D52283145C1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4" y="3469"/>
              <a:ext cx="47" cy="107"/>
            </a:xfrm>
            <a:custGeom>
              <a:avLst/>
              <a:gdLst>
                <a:gd name="T0" fmla="*/ 0 w 523"/>
                <a:gd name="T1" fmla="*/ 0 h 1173"/>
                <a:gd name="T2" fmla="*/ 251 w 523"/>
                <a:gd name="T3" fmla="*/ 0 h 1173"/>
                <a:gd name="T4" fmla="*/ 251 w 523"/>
                <a:gd name="T5" fmla="*/ 638 h 1173"/>
                <a:gd name="T6" fmla="*/ 523 w 523"/>
                <a:gd name="T7" fmla="*/ 1031 h 1173"/>
                <a:gd name="T8" fmla="*/ 317 w 523"/>
                <a:gd name="T9" fmla="*/ 1173 h 1173"/>
                <a:gd name="T10" fmla="*/ 0 w 523"/>
                <a:gd name="T11" fmla="*/ 715 h 1173"/>
                <a:gd name="T12" fmla="*/ 0 w 523"/>
                <a:gd name="T13" fmla="*/ 0 h 1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3" h="1173">
                  <a:moveTo>
                    <a:pt x="0" y="0"/>
                  </a:moveTo>
                  <a:lnTo>
                    <a:pt x="251" y="0"/>
                  </a:lnTo>
                  <a:lnTo>
                    <a:pt x="251" y="638"/>
                  </a:lnTo>
                  <a:lnTo>
                    <a:pt x="523" y="1031"/>
                  </a:lnTo>
                  <a:lnTo>
                    <a:pt x="317" y="1173"/>
                  </a:lnTo>
                  <a:lnTo>
                    <a:pt x="0" y="71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</p:grp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8B5B5B31-CB02-45ED-B189-1FEEB5F73B31}"/>
              </a:ext>
            </a:extLst>
          </p:cNvPr>
          <p:cNvSpPr/>
          <p:nvPr/>
        </p:nvSpPr>
        <p:spPr>
          <a:xfrm>
            <a:off x="2026723" y="204670"/>
            <a:ext cx="4279237" cy="470554"/>
          </a:xfrm>
          <a:prstGeom prst="roundRect">
            <a:avLst/>
          </a:prstGeom>
          <a:solidFill>
            <a:srgbClr val="4C8E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_Pro Bold" panose="00000800000000000000" pitchFamily="50" charset="-127"/>
              </a:rPr>
              <a:t>SCSH002 </a:t>
            </a:r>
            <a:r>
              <a:rPr lang="ko-KR" altLang="en-US" sz="19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_Pro Bold" panose="00000800000000000000" pitchFamily="50" charset="-127"/>
              </a:rPr>
              <a:t>도서 정보 조회하기</a:t>
            </a: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8276A4A1-1313-4F9E-A95B-D68B04352D82}"/>
              </a:ext>
            </a:extLst>
          </p:cNvPr>
          <p:cNvGrpSpPr/>
          <p:nvPr/>
        </p:nvGrpSpPr>
        <p:grpSpPr>
          <a:xfrm>
            <a:off x="197060" y="270770"/>
            <a:ext cx="294251" cy="301924"/>
            <a:chOff x="176545" y="138023"/>
            <a:chExt cx="294251" cy="301924"/>
          </a:xfrm>
        </p:grpSpPr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D44C942B-D862-4E70-80C2-60563C986987}"/>
                </a:ext>
              </a:extLst>
            </p:cNvPr>
            <p:cNvSpPr/>
            <p:nvPr/>
          </p:nvSpPr>
          <p:spPr>
            <a:xfrm>
              <a:off x="176545" y="299097"/>
              <a:ext cx="96203" cy="140850"/>
            </a:xfrm>
            <a:prstGeom prst="roundRect">
              <a:avLst/>
            </a:prstGeom>
            <a:solidFill>
              <a:srgbClr val="FFC5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id="{62B3EA84-ED9B-4D0B-8ED8-5378126EBBEC}"/>
                </a:ext>
              </a:extLst>
            </p:cNvPr>
            <p:cNvSpPr/>
            <p:nvPr/>
          </p:nvSpPr>
          <p:spPr>
            <a:xfrm>
              <a:off x="374593" y="138023"/>
              <a:ext cx="96203" cy="301924"/>
            </a:xfrm>
            <a:prstGeom prst="roundRect">
              <a:avLst/>
            </a:prstGeom>
            <a:solidFill>
              <a:srgbClr val="F27A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BAE6707C-2A04-40F1-AC45-C3D2737604D7}"/>
                </a:ext>
              </a:extLst>
            </p:cNvPr>
            <p:cNvSpPr/>
            <p:nvPr/>
          </p:nvSpPr>
          <p:spPr>
            <a:xfrm>
              <a:off x="275569" y="233729"/>
              <a:ext cx="96203" cy="206218"/>
            </a:xfrm>
            <a:prstGeom prst="roundRect">
              <a:avLst/>
            </a:prstGeom>
            <a:solidFill>
              <a:srgbClr val="FFC5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36CE5068-9368-4053-B583-CEBC89DFCEF0}"/>
              </a:ext>
            </a:extLst>
          </p:cNvPr>
          <p:cNvSpPr txBox="1"/>
          <p:nvPr/>
        </p:nvSpPr>
        <p:spPr>
          <a:xfrm>
            <a:off x="494269" y="244091"/>
            <a:ext cx="9620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목차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E3276D-7195-496E-8730-8E3408930CFA}"/>
              </a:ext>
            </a:extLst>
          </p:cNvPr>
          <p:cNvSpPr txBox="1"/>
          <p:nvPr/>
        </p:nvSpPr>
        <p:spPr>
          <a:xfrm>
            <a:off x="7738104" y="532016"/>
            <a:ext cx="34726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고객 요구사항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608C40-7F79-46F8-98C4-EB4C3F247584}"/>
              </a:ext>
            </a:extLst>
          </p:cNvPr>
          <p:cNvSpPr txBox="1"/>
          <p:nvPr/>
        </p:nvSpPr>
        <p:spPr>
          <a:xfrm>
            <a:off x="7091680" y="1347785"/>
            <a:ext cx="464311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b="1" dirty="0"/>
              <a:t>사용자가 선택한 도서의 제목</a:t>
            </a:r>
            <a:r>
              <a:rPr lang="en-US" altLang="ko-KR" b="1" dirty="0"/>
              <a:t>, </a:t>
            </a:r>
            <a:r>
              <a:rPr lang="ko-KR" altLang="en-US" b="1" dirty="0"/>
              <a:t>저자</a:t>
            </a:r>
            <a:r>
              <a:rPr lang="en-US" altLang="ko-KR" b="1" dirty="0"/>
              <a:t>, </a:t>
            </a:r>
            <a:r>
              <a:rPr lang="ko-KR" altLang="en-US" b="1" dirty="0"/>
              <a:t>출판사</a:t>
            </a:r>
            <a:r>
              <a:rPr lang="en-US" altLang="ko-KR" b="1" dirty="0"/>
              <a:t>, </a:t>
            </a:r>
            <a:r>
              <a:rPr lang="ko-KR" altLang="en-US" b="1" dirty="0"/>
              <a:t>출간일</a:t>
            </a:r>
            <a:r>
              <a:rPr lang="en-US" altLang="ko-KR" b="1" dirty="0"/>
              <a:t>, </a:t>
            </a:r>
            <a:r>
              <a:rPr lang="ko-KR" altLang="en-US" b="1" dirty="0"/>
              <a:t>책 소개 등 기본적인 도서에 대한 정보가 나타나야 한다</a:t>
            </a:r>
            <a:r>
              <a:rPr lang="en-US" altLang="ko-KR" b="1" dirty="0"/>
              <a:t>.</a:t>
            </a:r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r>
              <a:rPr lang="ko-KR" altLang="en-US" b="1" dirty="0"/>
              <a:t>화면 오른편에는 도서의 표지 사진이 나타나야 한다</a:t>
            </a:r>
            <a:r>
              <a:rPr lang="en-US" altLang="ko-KR" b="1" dirty="0"/>
              <a:t>.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AA87BEF2-DD5D-4697-AA37-B1F3A8C705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578446" y="876299"/>
            <a:ext cx="3172809" cy="5288016"/>
          </a:xfrm>
          <a:prstGeom prst="rect">
            <a:avLst/>
          </a:prstGeom>
          <a:noFill/>
          <a:ln w="9525">
            <a:solidFill>
              <a:schemeClr val="bg1">
                <a:lumMod val="9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41458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직사각형 67">
            <a:extLst>
              <a:ext uri="{FF2B5EF4-FFF2-40B4-BE49-F238E27FC236}">
                <a16:creationId xmlns:a16="http://schemas.microsoft.com/office/drawing/2014/main" id="{9E06FC4E-F3D2-4B95-B866-D2C4DA928376}"/>
              </a:ext>
            </a:extLst>
          </p:cNvPr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17A3C29A-BF5F-42AB-94A7-23AA9335BF03}"/>
              </a:ext>
            </a:extLst>
          </p:cNvPr>
          <p:cNvGrpSpPr/>
          <p:nvPr/>
        </p:nvGrpSpPr>
        <p:grpSpPr>
          <a:xfrm>
            <a:off x="191784" y="770726"/>
            <a:ext cx="1672160" cy="400110"/>
            <a:chOff x="957835" y="1656394"/>
            <a:chExt cx="1672160" cy="400110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8EB3F8C3-C72C-4EEC-87B3-2AC07C486A91}"/>
                </a:ext>
              </a:extLst>
            </p:cNvPr>
            <p:cNvSpPr/>
            <p:nvPr/>
          </p:nvSpPr>
          <p:spPr>
            <a:xfrm>
              <a:off x="957835" y="1740218"/>
              <a:ext cx="1148285" cy="262187"/>
            </a:xfrm>
            <a:prstGeom prst="roundRect">
              <a:avLst/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프로그램 정의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CC849AD-903B-4456-ACF2-E2C808C5C41F}"/>
                </a:ext>
              </a:extLst>
            </p:cNvPr>
            <p:cNvSpPr txBox="1"/>
            <p:nvPr/>
          </p:nvSpPr>
          <p:spPr>
            <a:xfrm>
              <a:off x="2106120" y="1656394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1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8D009C41-45E1-42AA-934E-A7802513EF3A}"/>
              </a:ext>
            </a:extLst>
          </p:cNvPr>
          <p:cNvCxnSpPr>
            <a:cxnSpLocks/>
          </p:cNvCxnSpPr>
          <p:nvPr/>
        </p:nvCxnSpPr>
        <p:spPr>
          <a:xfrm>
            <a:off x="191785" y="1238407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F31DED3E-9E96-475B-9616-5265A1014227}"/>
              </a:ext>
            </a:extLst>
          </p:cNvPr>
          <p:cNvGrpSpPr/>
          <p:nvPr/>
        </p:nvGrpSpPr>
        <p:grpSpPr>
          <a:xfrm>
            <a:off x="191784" y="1385956"/>
            <a:ext cx="1670645" cy="400110"/>
            <a:chOff x="957835" y="1640753"/>
            <a:chExt cx="1670645" cy="400110"/>
          </a:xfrm>
        </p:grpSpPr>
        <p:sp>
          <p:nvSpPr>
            <p:cNvPr id="70" name="사각형: 둥근 모서리 69">
              <a:extLst>
                <a:ext uri="{FF2B5EF4-FFF2-40B4-BE49-F238E27FC236}">
                  <a16:creationId xmlns:a16="http://schemas.microsoft.com/office/drawing/2014/main" id="{FA8B5BED-ED24-4490-B81B-8FC5998EED3D}"/>
                </a:ext>
              </a:extLst>
            </p:cNvPr>
            <p:cNvSpPr/>
            <p:nvPr/>
          </p:nvSpPr>
          <p:spPr>
            <a:xfrm>
              <a:off x="957835" y="1677142"/>
              <a:ext cx="1146770" cy="284788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유스케이스</a:t>
              </a:r>
              <a:r>
                <a:rPr lang="ko-KR" altLang="en-US" sz="1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 모델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8F5E84DE-2D4D-4233-9340-7D2F2F75D781}"/>
                </a:ext>
              </a:extLst>
            </p:cNvPr>
            <p:cNvSpPr txBox="1"/>
            <p:nvPr/>
          </p:nvSpPr>
          <p:spPr>
            <a:xfrm>
              <a:off x="2104605" y="1640753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2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A9BE7FEA-026F-4DAC-B589-71381B2DBCC4}"/>
              </a:ext>
            </a:extLst>
          </p:cNvPr>
          <p:cNvCxnSpPr>
            <a:cxnSpLocks/>
          </p:cNvCxnSpPr>
          <p:nvPr/>
        </p:nvCxnSpPr>
        <p:spPr>
          <a:xfrm>
            <a:off x="191785" y="1869278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D4ED21D7-3CA9-44E1-91C1-489B901DD52A}"/>
              </a:ext>
            </a:extLst>
          </p:cNvPr>
          <p:cNvGrpSpPr/>
          <p:nvPr/>
        </p:nvGrpSpPr>
        <p:grpSpPr>
          <a:xfrm>
            <a:off x="210835" y="1970822"/>
            <a:ext cx="1487567" cy="400110"/>
            <a:chOff x="1001679" y="1641339"/>
            <a:chExt cx="1487567" cy="400110"/>
          </a:xfrm>
        </p:grpSpPr>
        <p:sp>
          <p:nvSpPr>
            <p:cNvPr id="79" name="사각형: 둥근 모서리 78">
              <a:extLst>
                <a:ext uri="{FF2B5EF4-FFF2-40B4-BE49-F238E27FC236}">
                  <a16:creationId xmlns:a16="http://schemas.microsoft.com/office/drawing/2014/main" id="{38A51601-C0F7-4282-81D3-AC514850E5D4}"/>
                </a:ext>
              </a:extLst>
            </p:cNvPr>
            <p:cNvSpPr/>
            <p:nvPr/>
          </p:nvSpPr>
          <p:spPr>
            <a:xfrm>
              <a:off x="1001679" y="1689240"/>
              <a:ext cx="1018026" cy="272415"/>
            </a:xfrm>
            <a:prstGeom prst="roundRect">
              <a:avLst/>
            </a:prstGeom>
            <a:solidFill>
              <a:srgbClr val="4C8EF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화면 기술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54FB68F4-E942-4BBB-B49A-EDC6702289F7}"/>
                </a:ext>
              </a:extLst>
            </p:cNvPr>
            <p:cNvSpPr txBox="1"/>
            <p:nvPr/>
          </p:nvSpPr>
          <p:spPr>
            <a:xfrm>
              <a:off x="2128150" y="1641339"/>
              <a:ext cx="36109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3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7DCF6FED-9C05-4FF7-BF28-0CB8BBB278AE}"/>
              </a:ext>
            </a:extLst>
          </p:cNvPr>
          <p:cNvCxnSpPr>
            <a:cxnSpLocks/>
          </p:cNvCxnSpPr>
          <p:nvPr/>
        </p:nvCxnSpPr>
        <p:spPr>
          <a:xfrm>
            <a:off x="191785" y="2440583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54033F7A-98B3-46A2-AAE3-DE21D9F0B4C4}"/>
              </a:ext>
            </a:extLst>
          </p:cNvPr>
          <p:cNvGrpSpPr/>
          <p:nvPr/>
        </p:nvGrpSpPr>
        <p:grpSpPr>
          <a:xfrm>
            <a:off x="210835" y="2542126"/>
            <a:ext cx="1655968" cy="400110"/>
            <a:chOff x="957836" y="1671488"/>
            <a:chExt cx="1655968" cy="400110"/>
          </a:xfrm>
        </p:grpSpPr>
        <p:sp>
          <p:nvSpPr>
            <p:cNvPr id="83" name="사각형: 둥근 모서리 82">
              <a:extLst>
                <a:ext uri="{FF2B5EF4-FFF2-40B4-BE49-F238E27FC236}">
                  <a16:creationId xmlns:a16="http://schemas.microsoft.com/office/drawing/2014/main" id="{FB30E81D-C777-42B6-8492-8B0613C06D27}"/>
                </a:ext>
              </a:extLst>
            </p:cNvPr>
            <p:cNvSpPr/>
            <p:nvPr/>
          </p:nvSpPr>
          <p:spPr>
            <a:xfrm>
              <a:off x="957836" y="1740218"/>
              <a:ext cx="1018026" cy="272415"/>
            </a:xfrm>
            <a:prstGeom prst="roundRect">
              <a:avLst/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err="1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비기능</a:t>
              </a:r>
              <a:endParaRPr lang="ko-KR" altLang="en-US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CF2C0B9F-B183-4151-AC56-0C5F0C9D6822}"/>
                </a:ext>
              </a:extLst>
            </p:cNvPr>
            <p:cNvSpPr txBox="1"/>
            <p:nvPr/>
          </p:nvSpPr>
          <p:spPr>
            <a:xfrm>
              <a:off x="2089929" y="1671488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4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E68E2337-6FEB-4528-B31D-BA8E1196AFB8}"/>
              </a:ext>
            </a:extLst>
          </p:cNvPr>
          <p:cNvCxnSpPr>
            <a:cxnSpLocks/>
          </p:cNvCxnSpPr>
          <p:nvPr/>
        </p:nvCxnSpPr>
        <p:spPr>
          <a:xfrm>
            <a:off x="190498" y="2971405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Freeform 50">
            <a:extLst>
              <a:ext uri="{FF2B5EF4-FFF2-40B4-BE49-F238E27FC236}">
                <a16:creationId xmlns:a16="http://schemas.microsoft.com/office/drawing/2014/main" id="{71C6181F-D2E5-454C-8B3E-DBDA24BC58F6}"/>
              </a:ext>
            </a:extLst>
          </p:cNvPr>
          <p:cNvSpPr>
            <a:spLocks noEditPoints="1"/>
          </p:cNvSpPr>
          <p:nvPr/>
        </p:nvSpPr>
        <p:spPr bwMode="auto">
          <a:xfrm>
            <a:off x="5022064" y="3203181"/>
            <a:ext cx="546100" cy="409575"/>
          </a:xfrm>
          <a:custGeom>
            <a:avLst/>
            <a:gdLst>
              <a:gd name="T0" fmla="*/ 1538 w 3440"/>
              <a:gd name="T1" fmla="*/ 2290 h 2581"/>
              <a:gd name="T2" fmla="*/ 1593 w 3440"/>
              <a:gd name="T3" fmla="*/ 2278 h 2581"/>
              <a:gd name="T4" fmla="*/ 2939 w 3440"/>
              <a:gd name="T5" fmla="*/ 288 h 2581"/>
              <a:gd name="T6" fmla="*/ 2889 w 3440"/>
              <a:gd name="T7" fmla="*/ 332 h 2581"/>
              <a:gd name="T8" fmla="*/ 2829 w 3440"/>
              <a:gd name="T9" fmla="*/ 467 h 2581"/>
              <a:gd name="T10" fmla="*/ 2773 w 3440"/>
              <a:gd name="T11" fmla="*/ 690 h 2581"/>
              <a:gd name="T12" fmla="*/ 2733 w 3440"/>
              <a:gd name="T13" fmla="*/ 1001 h 2581"/>
              <a:gd name="T14" fmla="*/ 2725 w 3440"/>
              <a:gd name="T15" fmla="*/ 1393 h 2581"/>
              <a:gd name="T16" fmla="*/ 2750 w 3440"/>
              <a:gd name="T17" fmla="*/ 1746 h 2581"/>
              <a:gd name="T18" fmla="*/ 2800 w 3440"/>
              <a:gd name="T19" fmla="*/ 2013 h 2581"/>
              <a:gd name="T20" fmla="*/ 2859 w 3440"/>
              <a:gd name="T21" fmla="*/ 2192 h 2581"/>
              <a:gd name="T22" fmla="*/ 2916 w 3440"/>
              <a:gd name="T23" fmla="*/ 2283 h 2581"/>
              <a:gd name="T24" fmla="*/ 2962 w 3440"/>
              <a:gd name="T25" fmla="*/ 2283 h 2581"/>
              <a:gd name="T26" fmla="*/ 3018 w 3440"/>
              <a:gd name="T27" fmla="*/ 2192 h 2581"/>
              <a:gd name="T28" fmla="*/ 3077 w 3440"/>
              <a:gd name="T29" fmla="*/ 2013 h 2581"/>
              <a:gd name="T30" fmla="*/ 3126 w 3440"/>
              <a:gd name="T31" fmla="*/ 1746 h 2581"/>
              <a:gd name="T32" fmla="*/ 3152 w 3440"/>
              <a:gd name="T33" fmla="*/ 1393 h 2581"/>
              <a:gd name="T34" fmla="*/ 3143 w 3440"/>
              <a:gd name="T35" fmla="*/ 1001 h 2581"/>
              <a:gd name="T36" fmla="*/ 3104 w 3440"/>
              <a:gd name="T37" fmla="*/ 690 h 2581"/>
              <a:gd name="T38" fmla="*/ 3048 w 3440"/>
              <a:gd name="T39" fmla="*/ 467 h 2581"/>
              <a:gd name="T40" fmla="*/ 2989 w 3440"/>
              <a:gd name="T41" fmla="*/ 332 h 2581"/>
              <a:gd name="T42" fmla="*/ 2939 w 3440"/>
              <a:gd name="T43" fmla="*/ 288 h 2581"/>
              <a:gd name="T44" fmla="*/ 3049 w 3440"/>
              <a:gd name="T45" fmla="*/ 28 h 2581"/>
              <a:gd name="T46" fmla="*/ 3176 w 3440"/>
              <a:gd name="T47" fmla="*/ 142 h 2581"/>
              <a:gd name="T48" fmla="*/ 3279 w 3440"/>
              <a:gd name="T49" fmla="*/ 326 h 2581"/>
              <a:gd name="T50" fmla="*/ 3358 w 3440"/>
              <a:gd name="T51" fmla="*/ 566 h 2581"/>
              <a:gd name="T52" fmla="*/ 3410 w 3440"/>
              <a:gd name="T53" fmla="*/ 843 h 2581"/>
              <a:gd name="T54" fmla="*/ 3437 w 3440"/>
              <a:gd name="T55" fmla="*/ 1140 h 2581"/>
              <a:gd name="T56" fmla="*/ 3437 w 3440"/>
              <a:gd name="T57" fmla="*/ 1441 h 2581"/>
              <a:gd name="T58" fmla="*/ 3410 w 3440"/>
              <a:gd name="T59" fmla="*/ 1738 h 2581"/>
              <a:gd name="T60" fmla="*/ 3358 w 3440"/>
              <a:gd name="T61" fmla="*/ 2015 h 2581"/>
              <a:gd name="T62" fmla="*/ 3279 w 3440"/>
              <a:gd name="T63" fmla="*/ 2255 h 2581"/>
              <a:gd name="T64" fmla="*/ 3176 w 3440"/>
              <a:gd name="T65" fmla="*/ 2439 h 2581"/>
              <a:gd name="T66" fmla="*/ 3049 w 3440"/>
              <a:gd name="T67" fmla="*/ 2553 h 2581"/>
              <a:gd name="T68" fmla="*/ 2903 w 3440"/>
              <a:gd name="T69" fmla="*/ 2578 h 2581"/>
              <a:gd name="T70" fmla="*/ 2775 w 3440"/>
              <a:gd name="T71" fmla="*/ 2517 h 2581"/>
              <a:gd name="T72" fmla="*/ 1968 w 3440"/>
              <a:gd name="T73" fmla="*/ 2172 h 2581"/>
              <a:gd name="T74" fmla="*/ 1780 w 3440"/>
              <a:gd name="T75" fmla="*/ 2494 h 2581"/>
              <a:gd name="T76" fmla="*/ 1637 w 3440"/>
              <a:gd name="T77" fmla="*/ 2571 h 2581"/>
              <a:gd name="T78" fmla="*/ 1472 w 3440"/>
              <a:gd name="T79" fmla="*/ 2570 h 2581"/>
              <a:gd name="T80" fmla="*/ 834 w 3440"/>
              <a:gd name="T81" fmla="*/ 2307 h 2581"/>
              <a:gd name="T82" fmla="*/ 740 w 3440"/>
              <a:gd name="T83" fmla="*/ 2186 h 2581"/>
              <a:gd name="T84" fmla="*/ 719 w 3440"/>
              <a:gd name="T85" fmla="*/ 2030 h 2581"/>
              <a:gd name="T86" fmla="*/ 843 w 3440"/>
              <a:gd name="T87" fmla="*/ 1777 h 2581"/>
              <a:gd name="T88" fmla="*/ 337 w 3440"/>
              <a:gd name="T89" fmla="*/ 1696 h 2581"/>
              <a:gd name="T90" fmla="*/ 219 w 3440"/>
              <a:gd name="T91" fmla="*/ 1717 h 2581"/>
              <a:gd name="T92" fmla="*/ 105 w 3440"/>
              <a:gd name="T93" fmla="*/ 1646 h 2581"/>
              <a:gd name="T94" fmla="*/ 28 w 3440"/>
              <a:gd name="T95" fmla="*/ 1496 h 2581"/>
              <a:gd name="T96" fmla="*/ 0 w 3440"/>
              <a:gd name="T97" fmla="*/ 1290 h 2581"/>
              <a:gd name="T98" fmla="*/ 28 w 3440"/>
              <a:gd name="T99" fmla="*/ 1085 h 2581"/>
              <a:gd name="T100" fmla="*/ 105 w 3440"/>
              <a:gd name="T101" fmla="*/ 935 h 2581"/>
              <a:gd name="T102" fmla="*/ 219 w 3440"/>
              <a:gd name="T103" fmla="*/ 864 h 2581"/>
              <a:gd name="T104" fmla="*/ 337 w 3440"/>
              <a:gd name="T105" fmla="*/ 885 h 2581"/>
              <a:gd name="T106" fmla="*/ 2693 w 3440"/>
              <a:gd name="T107" fmla="*/ 154 h 2581"/>
              <a:gd name="T108" fmla="*/ 2805 w 3440"/>
              <a:gd name="T109" fmla="*/ 42 h 2581"/>
              <a:gd name="T110" fmla="*/ 2939 w 3440"/>
              <a:gd name="T111" fmla="*/ 0 h 25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3440" h="2581">
                <a:moveTo>
                  <a:pt x="1119" y="1874"/>
                </a:moveTo>
                <a:lnTo>
                  <a:pt x="1005" y="2064"/>
                </a:lnTo>
                <a:lnTo>
                  <a:pt x="1010" y="2080"/>
                </a:lnTo>
                <a:lnTo>
                  <a:pt x="1538" y="2290"/>
                </a:lnTo>
                <a:lnTo>
                  <a:pt x="1551" y="2293"/>
                </a:lnTo>
                <a:lnTo>
                  <a:pt x="1567" y="2292"/>
                </a:lnTo>
                <a:lnTo>
                  <a:pt x="1580" y="2287"/>
                </a:lnTo>
                <a:lnTo>
                  <a:pt x="1593" y="2278"/>
                </a:lnTo>
                <a:lnTo>
                  <a:pt x="1601" y="2266"/>
                </a:lnTo>
                <a:lnTo>
                  <a:pt x="1696" y="2076"/>
                </a:lnTo>
                <a:lnTo>
                  <a:pt x="1119" y="1874"/>
                </a:lnTo>
                <a:close/>
                <a:moveTo>
                  <a:pt x="2939" y="288"/>
                </a:moveTo>
                <a:lnTo>
                  <a:pt x="2927" y="290"/>
                </a:lnTo>
                <a:lnTo>
                  <a:pt x="2916" y="298"/>
                </a:lnTo>
                <a:lnTo>
                  <a:pt x="2902" y="313"/>
                </a:lnTo>
                <a:lnTo>
                  <a:pt x="2889" y="332"/>
                </a:lnTo>
                <a:lnTo>
                  <a:pt x="2874" y="358"/>
                </a:lnTo>
                <a:lnTo>
                  <a:pt x="2859" y="389"/>
                </a:lnTo>
                <a:lnTo>
                  <a:pt x="2844" y="425"/>
                </a:lnTo>
                <a:lnTo>
                  <a:pt x="2829" y="467"/>
                </a:lnTo>
                <a:lnTo>
                  <a:pt x="2814" y="515"/>
                </a:lnTo>
                <a:lnTo>
                  <a:pt x="2800" y="568"/>
                </a:lnTo>
                <a:lnTo>
                  <a:pt x="2785" y="626"/>
                </a:lnTo>
                <a:lnTo>
                  <a:pt x="2773" y="690"/>
                </a:lnTo>
                <a:lnTo>
                  <a:pt x="2761" y="760"/>
                </a:lnTo>
                <a:lnTo>
                  <a:pt x="2750" y="835"/>
                </a:lnTo>
                <a:lnTo>
                  <a:pt x="2742" y="915"/>
                </a:lnTo>
                <a:lnTo>
                  <a:pt x="2733" y="1001"/>
                </a:lnTo>
                <a:lnTo>
                  <a:pt x="2728" y="1092"/>
                </a:lnTo>
                <a:lnTo>
                  <a:pt x="2725" y="1188"/>
                </a:lnTo>
                <a:lnTo>
                  <a:pt x="2723" y="1290"/>
                </a:lnTo>
                <a:lnTo>
                  <a:pt x="2725" y="1393"/>
                </a:lnTo>
                <a:lnTo>
                  <a:pt x="2728" y="1489"/>
                </a:lnTo>
                <a:lnTo>
                  <a:pt x="2733" y="1580"/>
                </a:lnTo>
                <a:lnTo>
                  <a:pt x="2742" y="1666"/>
                </a:lnTo>
                <a:lnTo>
                  <a:pt x="2750" y="1746"/>
                </a:lnTo>
                <a:lnTo>
                  <a:pt x="2761" y="1821"/>
                </a:lnTo>
                <a:lnTo>
                  <a:pt x="2773" y="1891"/>
                </a:lnTo>
                <a:lnTo>
                  <a:pt x="2785" y="1955"/>
                </a:lnTo>
                <a:lnTo>
                  <a:pt x="2800" y="2013"/>
                </a:lnTo>
                <a:lnTo>
                  <a:pt x="2814" y="2066"/>
                </a:lnTo>
                <a:lnTo>
                  <a:pt x="2829" y="2114"/>
                </a:lnTo>
                <a:lnTo>
                  <a:pt x="2844" y="2156"/>
                </a:lnTo>
                <a:lnTo>
                  <a:pt x="2859" y="2192"/>
                </a:lnTo>
                <a:lnTo>
                  <a:pt x="2874" y="2223"/>
                </a:lnTo>
                <a:lnTo>
                  <a:pt x="2889" y="2248"/>
                </a:lnTo>
                <a:lnTo>
                  <a:pt x="2902" y="2268"/>
                </a:lnTo>
                <a:lnTo>
                  <a:pt x="2916" y="2283"/>
                </a:lnTo>
                <a:lnTo>
                  <a:pt x="2927" y="2291"/>
                </a:lnTo>
                <a:lnTo>
                  <a:pt x="2939" y="2293"/>
                </a:lnTo>
                <a:lnTo>
                  <a:pt x="2949" y="2291"/>
                </a:lnTo>
                <a:lnTo>
                  <a:pt x="2962" y="2283"/>
                </a:lnTo>
                <a:lnTo>
                  <a:pt x="2974" y="2268"/>
                </a:lnTo>
                <a:lnTo>
                  <a:pt x="2989" y="2248"/>
                </a:lnTo>
                <a:lnTo>
                  <a:pt x="3003" y="2223"/>
                </a:lnTo>
                <a:lnTo>
                  <a:pt x="3018" y="2192"/>
                </a:lnTo>
                <a:lnTo>
                  <a:pt x="3032" y="2156"/>
                </a:lnTo>
                <a:lnTo>
                  <a:pt x="3048" y="2114"/>
                </a:lnTo>
                <a:lnTo>
                  <a:pt x="3063" y="2066"/>
                </a:lnTo>
                <a:lnTo>
                  <a:pt x="3077" y="2013"/>
                </a:lnTo>
                <a:lnTo>
                  <a:pt x="3091" y="1955"/>
                </a:lnTo>
                <a:lnTo>
                  <a:pt x="3104" y="1891"/>
                </a:lnTo>
                <a:lnTo>
                  <a:pt x="3116" y="1821"/>
                </a:lnTo>
                <a:lnTo>
                  <a:pt x="3126" y="1746"/>
                </a:lnTo>
                <a:lnTo>
                  <a:pt x="3136" y="1666"/>
                </a:lnTo>
                <a:lnTo>
                  <a:pt x="3143" y="1580"/>
                </a:lnTo>
                <a:lnTo>
                  <a:pt x="3148" y="1489"/>
                </a:lnTo>
                <a:lnTo>
                  <a:pt x="3152" y="1393"/>
                </a:lnTo>
                <a:lnTo>
                  <a:pt x="3153" y="1290"/>
                </a:lnTo>
                <a:lnTo>
                  <a:pt x="3152" y="1188"/>
                </a:lnTo>
                <a:lnTo>
                  <a:pt x="3148" y="1092"/>
                </a:lnTo>
                <a:lnTo>
                  <a:pt x="3143" y="1001"/>
                </a:lnTo>
                <a:lnTo>
                  <a:pt x="3136" y="915"/>
                </a:lnTo>
                <a:lnTo>
                  <a:pt x="3126" y="835"/>
                </a:lnTo>
                <a:lnTo>
                  <a:pt x="3116" y="760"/>
                </a:lnTo>
                <a:lnTo>
                  <a:pt x="3104" y="690"/>
                </a:lnTo>
                <a:lnTo>
                  <a:pt x="3091" y="626"/>
                </a:lnTo>
                <a:lnTo>
                  <a:pt x="3077" y="568"/>
                </a:lnTo>
                <a:lnTo>
                  <a:pt x="3063" y="515"/>
                </a:lnTo>
                <a:lnTo>
                  <a:pt x="3048" y="467"/>
                </a:lnTo>
                <a:lnTo>
                  <a:pt x="3032" y="425"/>
                </a:lnTo>
                <a:lnTo>
                  <a:pt x="3018" y="389"/>
                </a:lnTo>
                <a:lnTo>
                  <a:pt x="3003" y="358"/>
                </a:lnTo>
                <a:lnTo>
                  <a:pt x="2989" y="332"/>
                </a:lnTo>
                <a:lnTo>
                  <a:pt x="2974" y="313"/>
                </a:lnTo>
                <a:lnTo>
                  <a:pt x="2962" y="298"/>
                </a:lnTo>
                <a:lnTo>
                  <a:pt x="2949" y="290"/>
                </a:lnTo>
                <a:lnTo>
                  <a:pt x="2939" y="288"/>
                </a:lnTo>
                <a:close/>
                <a:moveTo>
                  <a:pt x="2939" y="0"/>
                </a:moveTo>
                <a:lnTo>
                  <a:pt x="2977" y="4"/>
                </a:lnTo>
                <a:lnTo>
                  <a:pt x="3014" y="12"/>
                </a:lnTo>
                <a:lnTo>
                  <a:pt x="3049" y="28"/>
                </a:lnTo>
                <a:lnTo>
                  <a:pt x="3083" y="49"/>
                </a:lnTo>
                <a:lnTo>
                  <a:pt x="3116" y="75"/>
                </a:lnTo>
                <a:lnTo>
                  <a:pt x="3147" y="105"/>
                </a:lnTo>
                <a:lnTo>
                  <a:pt x="3176" y="142"/>
                </a:lnTo>
                <a:lnTo>
                  <a:pt x="3204" y="181"/>
                </a:lnTo>
                <a:lnTo>
                  <a:pt x="3230" y="226"/>
                </a:lnTo>
                <a:lnTo>
                  <a:pt x="3255" y="274"/>
                </a:lnTo>
                <a:lnTo>
                  <a:pt x="3279" y="326"/>
                </a:lnTo>
                <a:lnTo>
                  <a:pt x="3301" y="383"/>
                </a:lnTo>
                <a:lnTo>
                  <a:pt x="3321" y="441"/>
                </a:lnTo>
                <a:lnTo>
                  <a:pt x="3340" y="502"/>
                </a:lnTo>
                <a:lnTo>
                  <a:pt x="3358" y="566"/>
                </a:lnTo>
                <a:lnTo>
                  <a:pt x="3373" y="633"/>
                </a:lnTo>
                <a:lnTo>
                  <a:pt x="3387" y="702"/>
                </a:lnTo>
                <a:lnTo>
                  <a:pt x="3399" y="771"/>
                </a:lnTo>
                <a:lnTo>
                  <a:pt x="3410" y="843"/>
                </a:lnTo>
                <a:lnTo>
                  <a:pt x="3419" y="916"/>
                </a:lnTo>
                <a:lnTo>
                  <a:pt x="3426" y="990"/>
                </a:lnTo>
                <a:lnTo>
                  <a:pt x="3433" y="1065"/>
                </a:lnTo>
                <a:lnTo>
                  <a:pt x="3437" y="1140"/>
                </a:lnTo>
                <a:lnTo>
                  <a:pt x="3439" y="1215"/>
                </a:lnTo>
                <a:lnTo>
                  <a:pt x="3440" y="1290"/>
                </a:lnTo>
                <a:lnTo>
                  <a:pt x="3439" y="1366"/>
                </a:lnTo>
                <a:lnTo>
                  <a:pt x="3437" y="1441"/>
                </a:lnTo>
                <a:lnTo>
                  <a:pt x="3433" y="1516"/>
                </a:lnTo>
                <a:lnTo>
                  <a:pt x="3426" y="1591"/>
                </a:lnTo>
                <a:lnTo>
                  <a:pt x="3419" y="1665"/>
                </a:lnTo>
                <a:lnTo>
                  <a:pt x="3410" y="1738"/>
                </a:lnTo>
                <a:lnTo>
                  <a:pt x="3399" y="1810"/>
                </a:lnTo>
                <a:lnTo>
                  <a:pt x="3387" y="1879"/>
                </a:lnTo>
                <a:lnTo>
                  <a:pt x="3373" y="1948"/>
                </a:lnTo>
                <a:lnTo>
                  <a:pt x="3358" y="2015"/>
                </a:lnTo>
                <a:lnTo>
                  <a:pt x="3340" y="2079"/>
                </a:lnTo>
                <a:lnTo>
                  <a:pt x="3321" y="2140"/>
                </a:lnTo>
                <a:lnTo>
                  <a:pt x="3301" y="2198"/>
                </a:lnTo>
                <a:lnTo>
                  <a:pt x="3279" y="2255"/>
                </a:lnTo>
                <a:lnTo>
                  <a:pt x="3255" y="2307"/>
                </a:lnTo>
                <a:lnTo>
                  <a:pt x="3230" y="2355"/>
                </a:lnTo>
                <a:lnTo>
                  <a:pt x="3204" y="2400"/>
                </a:lnTo>
                <a:lnTo>
                  <a:pt x="3176" y="2439"/>
                </a:lnTo>
                <a:lnTo>
                  <a:pt x="3147" y="2476"/>
                </a:lnTo>
                <a:lnTo>
                  <a:pt x="3116" y="2506"/>
                </a:lnTo>
                <a:lnTo>
                  <a:pt x="3083" y="2532"/>
                </a:lnTo>
                <a:lnTo>
                  <a:pt x="3049" y="2553"/>
                </a:lnTo>
                <a:lnTo>
                  <a:pt x="3014" y="2568"/>
                </a:lnTo>
                <a:lnTo>
                  <a:pt x="2977" y="2577"/>
                </a:lnTo>
                <a:lnTo>
                  <a:pt x="2939" y="2581"/>
                </a:lnTo>
                <a:lnTo>
                  <a:pt x="2903" y="2578"/>
                </a:lnTo>
                <a:lnTo>
                  <a:pt x="2870" y="2570"/>
                </a:lnTo>
                <a:lnTo>
                  <a:pt x="2836" y="2557"/>
                </a:lnTo>
                <a:lnTo>
                  <a:pt x="2805" y="2539"/>
                </a:lnTo>
                <a:lnTo>
                  <a:pt x="2775" y="2517"/>
                </a:lnTo>
                <a:lnTo>
                  <a:pt x="2746" y="2491"/>
                </a:lnTo>
                <a:lnTo>
                  <a:pt x="2719" y="2461"/>
                </a:lnTo>
                <a:lnTo>
                  <a:pt x="2693" y="2427"/>
                </a:lnTo>
                <a:lnTo>
                  <a:pt x="1968" y="2172"/>
                </a:lnTo>
                <a:lnTo>
                  <a:pt x="1858" y="2394"/>
                </a:lnTo>
                <a:lnTo>
                  <a:pt x="1836" y="2431"/>
                </a:lnTo>
                <a:lnTo>
                  <a:pt x="1810" y="2465"/>
                </a:lnTo>
                <a:lnTo>
                  <a:pt x="1780" y="2494"/>
                </a:lnTo>
                <a:lnTo>
                  <a:pt x="1748" y="2519"/>
                </a:lnTo>
                <a:lnTo>
                  <a:pt x="1713" y="2541"/>
                </a:lnTo>
                <a:lnTo>
                  <a:pt x="1675" y="2558"/>
                </a:lnTo>
                <a:lnTo>
                  <a:pt x="1637" y="2571"/>
                </a:lnTo>
                <a:lnTo>
                  <a:pt x="1596" y="2578"/>
                </a:lnTo>
                <a:lnTo>
                  <a:pt x="1554" y="2580"/>
                </a:lnTo>
                <a:lnTo>
                  <a:pt x="1513" y="2578"/>
                </a:lnTo>
                <a:lnTo>
                  <a:pt x="1472" y="2570"/>
                </a:lnTo>
                <a:lnTo>
                  <a:pt x="1431" y="2556"/>
                </a:lnTo>
                <a:lnTo>
                  <a:pt x="904" y="2345"/>
                </a:lnTo>
                <a:lnTo>
                  <a:pt x="867" y="2328"/>
                </a:lnTo>
                <a:lnTo>
                  <a:pt x="834" y="2307"/>
                </a:lnTo>
                <a:lnTo>
                  <a:pt x="805" y="2281"/>
                </a:lnTo>
                <a:lnTo>
                  <a:pt x="779" y="2252"/>
                </a:lnTo>
                <a:lnTo>
                  <a:pt x="757" y="2220"/>
                </a:lnTo>
                <a:lnTo>
                  <a:pt x="740" y="2186"/>
                </a:lnTo>
                <a:lnTo>
                  <a:pt x="728" y="2148"/>
                </a:lnTo>
                <a:lnTo>
                  <a:pt x="719" y="2110"/>
                </a:lnTo>
                <a:lnTo>
                  <a:pt x="717" y="2069"/>
                </a:lnTo>
                <a:lnTo>
                  <a:pt x="719" y="2030"/>
                </a:lnTo>
                <a:lnTo>
                  <a:pt x="728" y="1990"/>
                </a:lnTo>
                <a:lnTo>
                  <a:pt x="741" y="1952"/>
                </a:lnTo>
                <a:lnTo>
                  <a:pt x="759" y="1917"/>
                </a:lnTo>
                <a:lnTo>
                  <a:pt x="843" y="1777"/>
                </a:lnTo>
                <a:lnTo>
                  <a:pt x="410" y="1625"/>
                </a:lnTo>
                <a:lnTo>
                  <a:pt x="388" y="1653"/>
                </a:lnTo>
                <a:lnTo>
                  <a:pt x="363" y="1677"/>
                </a:lnTo>
                <a:lnTo>
                  <a:pt x="337" y="1696"/>
                </a:lnTo>
                <a:lnTo>
                  <a:pt x="310" y="1710"/>
                </a:lnTo>
                <a:lnTo>
                  <a:pt x="280" y="1718"/>
                </a:lnTo>
                <a:lnTo>
                  <a:pt x="251" y="1721"/>
                </a:lnTo>
                <a:lnTo>
                  <a:pt x="219" y="1717"/>
                </a:lnTo>
                <a:lnTo>
                  <a:pt x="188" y="1707"/>
                </a:lnTo>
                <a:lnTo>
                  <a:pt x="158" y="1693"/>
                </a:lnTo>
                <a:lnTo>
                  <a:pt x="131" y="1672"/>
                </a:lnTo>
                <a:lnTo>
                  <a:pt x="105" y="1646"/>
                </a:lnTo>
                <a:lnTo>
                  <a:pt x="82" y="1615"/>
                </a:lnTo>
                <a:lnTo>
                  <a:pt x="62" y="1579"/>
                </a:lnTo>
                <a:lnTo>
                  <a:pt x="44" y="1540"/>
                </a:lnTo>
                <a:lnTo>
                  <a:pt x="28" y="1496"/>
                </a:lnTo>
                <a:lnTo>
                  <a:pt x="17" y="1449"/>
                </a:lnTo>
                <a:lnTo>
                  <a:pt x="7" y="1399"/>
                </a:lnTo>
                <a:lnTo>
                  <a:pt x="2" y="1346"/>
                </a:lnTo>
                <a:lnTo>
                  <a:pt x="0" y="1290"/>
                </a:lnTo>
                <a:lnTo>
                  <a:pt x="2" y="1235"/>
                </a:lnTo>
                <a:lnTo>
                  <a:pt x="7" y="1182"/>
                </a:lnTo>
                <a:lnTo>
                  <a:pt x="17" y="1132"/>
                </a:lnTo>
                <a:lnTo>
                  <a:pt x="28" y="1085"/>
                </a:lnTo>
                <a:lnTo>
                  <a:pt x="44" y="1041"/>
                </a:lnTo>
                <a:lnTo>
                  <a:pt x="62" y="1002"/>
                </a:lnTo>
                <a:lnTo>
                  <a:pt x="82" y="966"/>
                </a:lnTo>
                <a:lnTo>
                  <a:pt x="105" y="935"/>
                </a:lnTo>
                <a:lnTo>
                  <a:pt x="131" y="909"/>
                </a:lnTo>
                <a:lnTo>
                  <a:pt x="158" y="888"/>
                </a:lnTo>
                <a:lnTo>
                  <a:pt x="188" y="874"/>
                </a:lnTo>
                <a:lnTo>
                  <a:pt x="219" y="864"/>
                </a:lnTo>
                <a:lnTo>
                  <a:pt x="251" y="861"/>
                </a:lnTo>
                <a:lnTo>
                  <a:pt x="280" y="863"/>
                </a:lnTo>
                <a:lnTo>
                  <a:pt x="310" y="871"/>
                </a:lnTo>
                <a:lnTo>
                  <a:pt x="337" y="885"/>
                </a:lnTo>
                <a:lnTo>
                  <a:pt x="363" y="904"/>
                </a:lnTo>
                <a:lnTo>
                  <a:pt x="388" y="928"/>
                </a:lnTo>
                <a:lnTo>
                  <a:pt x="410" y="956"/>
                </a:lnTo>
                <a:lnTo>
                  <a:pt x="2693" y="154"/>
                </a:lnTo>
                <a:lnTo>
                  <a:pt x="2719" y="120"/>
                </a:lnTo>
                <a:lnTo>
                  <a:pt x="2747" y="90"/>
                </a:lnTo>
                <a:lnTo>
                  <a:pt x="2775" y="64"/>
                </a:lnTo>
                <a:lnTo>
                  <a:pt x="2805" y="42"/>
                </a:lnTo>
                <a:lnTo>
                  <a:pt x="2836" y="24"/>
                </a:lnTo>
                <a:lnTo>
                  <a:pt x="2870" y="11"/>
                </a:lnTo>
                <a:lnTo>
                  <a:pt x="2903" y="3"/>
                </a:lnTo>
                <a:lnTo>
                  <a:pt x="2939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grpSp>
        <p:nvGrpSpPr>
          <p:cNvPr id="75" name="Group 53">
            <a:extLst>
              <a:ext uri="{FF2B5EF4-FFF2-40B4-BE49-F238E27FC236}">
                <a16:creationId xmlns:a16="http://schemas.microsoft.com/office/drawing/2014/main" id="{1EA02360-FDDD-467A-BB76-DFC76B1C584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238115" y="4137342"/>
            <a:ext cx="482140" cy="614680"/>
            <a:chOff x="2231" y="3366"/>
            <a:chExt cx="251" cy="320"/>
          </a:xfrm>
          <a:solidFill>
            <a:schemeClr val="bg1"/>
          </a:solidFill>
        </p:grpSpPr>
        <p:sp>
          <p:nvSpPr>
            <p:cNvPr id="107" name="Freeform 55">
              <a:extLst>
                <a:ext uri="{FF2B5EF4-FFF2-40B4-BE49-F238E27FC236}">
                  <a16:creationId xmlns:a16="http://schemas.microsoft.com/office/drawing/2014/main" id="{95CFC520-1082-4652-8D94-31E30A5F7A6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31" y="3366"/>
              <a:ext cx="251" cy="320"/>
            </a:xfrm>
            <a:custGeom>
              <a:avLst/>
              <a:gdLst>
                <a:gd name="T0" fmla="*/ 1094 w 2765"/>
                <a:gd name="T1" fmla="*/ 768 h 3520"/>
                <a:gd name="T2" fmla="*/ 866 w 2765"/>
                <a:gd name="T3" fmla="*/ 833 h 3520"/>
                <a:gd name="T4" fmla="*/ 663 w 2765"/>
                <a:gd name="T5" fmla="*/ 948 h 3520"/>
                <a:gd name="T6" fmla="*/ 494 w 2765"/>
                <a:gd name="T7" fmla="*/ 1106 h 3520"/>
                <a:gd name="T8" fmla="*/ 364 w 2765"/>
                <a:gd name="T9" fmla="*/ 1298 h 3520"/>
                <a:gd name="T10" fmla="*/ 280 w 2765"/>
                <a:gd name="T11" fmla="*/ 1519 h 3520"/>
                <a:gd name="T12" fmla="*/ 252 w 2765"/>
                <a:gd name="T13" fmla="*/ 1760 h 3520"/>
                <a:gd name="T14" fmla="*/ 280 w 2765"/>
                <a:gd name="T15" fmla="*/ 2001 h 3520"/>
                <a:gd name="T16" fmla="*/ 364 w 2765"/>
                <a:gd name="T17" fmla="*/ 2222 h 3520"/>
                <a:gd name="T18" fmla="*/ 494 w 2765"/>
                <a:gd name="T19" fmla="*/ 2414 h 3520"/>
                <a:gd name="T20" fmla="*/ 663 w 2765"/>
                <a:gd name="T21" fmla="*/ 2572 h 3520"/>
                <a:gd name="T22" fmla="*/ 866 w 2765"/>
                <a:gd name="T23" fmla="*/ 2687 h 3520"/>
                <a:gd name="T24" fmla="*/ 1094 w 2765"/>
                <a:gd name="T25" fmla="*/ 2752 h 3520"/>
                <a:gd name="T26" fmla="*/ 1339 w 2765"/>
                <a:gd name="T27" fmla="*/ 2763 h 3520"/>
                <a:gd name="T28" fmla="*/ 1574 w 2765"/>
                <a:gd name="T29" fmla="*/ 2715 h 3520"/>
                <a:gd name="T30" fmla="*/ 1786 w 2765"/>
                <a:gd name="T31" fmla="*/ 2614 h 3520"/>
                <a:gd name="T32" fmla="*/ 1967 w 2765"/>
                <a:gd name="T33" fmla="*/ 2470 h 3520"/>
                <a:gd name="T34" fmla="*/ 2111 w 2765"/>
                <a:gd name="T35" fmla="*/ 2289 h 3520"/>
                <a:gd name="T36" fmla="*/ 2210 w 2765"/>
                <a:gd name="T37" fmla="*/ 2078 h 3520"/>
                <a:gd name="T38" fmla="*/ 2258 w 2765"/>
                <a:gd name="T39" fmla="*/ 1842 h 3520"/>
                <a:gd name="T40" fmla="*/ 2249 w 2765"/>
                <a:gd name="T41" fmla="*/ 1597 h 3520"/>
                <a:gd name="T42" fmla="*/ 2182 w 2765"/>
                <a:gd name="T43" fmla="*/ 1369 h 3520"/>
                <a:gd name="T44" fmla="*/ 2067 w 2765"/>
                <a:gd name="T45" fmla="*/ 1167 h 3520"/>
                <a:gd name="T46" fmla="*/ 1911 w 2765"/>
                <a:gd name="T47" fmla="*/ 996 h 3520"/>
                <a:gd name="T48" fmla="*/ 1718 w 2765"/>
                <a:gd name="T49" fmla="*/ 867 h 3520"/>
                <a:gd name="T50" fmla="*/ 1498 w 2765"/>
                <a:gd name="T51" fmla="*/ 784 h 3520"/>
                <a:gd name="T52" fmla="*/ 1256 w 2765"/>
                <a:gd name="T53" fmla="*/ 754 h 3520"/>
                <a:gd name="T54" fmla="*/ 1934 w 2765"/>
                <a:gd name="T55" fmla="*/ 702 h 3520"/>
                <a:gd name="T56" fmla="*/ 2136 w 2765"/>
                <a:gd name="T57" fmla="*/ 863 h 3520"/>
                <a:gd name="T58" fmla="*/ 2301 w 2765"/>
                <a:gd name="T59" fmla="*/ 1061 h 3520"/>
                <a:gd name="T60" fmla="*/ 2422 w 2765"/>
                <a:gd name="T61" fmla="*/ 1291 h 3520"/>
                <a:gd name="T62" fmla="*/ 2495 w 2765"/>
                <a:gd name="T63" fmla="*/ 1545 h 3520"/>
                <a:gd name="T64" fmla="*/ 2765 w 2765"/>
                <a:gd name="T65" fmla="*/ 1886 h 3520"/>
                <a:gd name="T66" fmla="*/ 2477 w 2765"/>
                <a:gd name="T67" fmla="*/ 2062 h 3520"/>
                <a:gd name="T68" fmla="*/ 2387 w 2765"/>
                <a:gd name="T69" fmla="*/ 2309 h 3520"/>
                <a:gd name="T70" fmla="*/ 2250 w 2765"/>
                <a:gd name="T71" fmla="*/ 2529 h 3520"/>
                <a:gd name="T72" fmla="*/ 2073 w 2765"/>
                <a:gd name="T73" fmla="*/ 2715 h 3520"/>
                <a:gd name="T74" fmla="*/ 1759 w 2765"/>
                <a:gd name="T75" fmla="*/ 3520 h 3520"/>
                <a:gd name="T76" fmla="*/ 511 w 2765"/>
                <a:gd name="T77" fmla="*/ 2770 h 3520"/>
                <a:gd name="T78" fmla="*/ 327 w 2765"/>
                <a:gd name="T79" fmla="*/ 2605 h 3520"/>
                <a:gd name="T80" fmla="*/ 179 w 2765"/>
                <a:gd name="T81" fmla="*/ 2407 h 3520"/>
                <a:gd name="T82" fmla="*/ 72 w 2765"/>
                <a:gd name="T83" fmla="*/ 2181 h 3520"/>
                <a:gd name="T84" fmla="*/ 12 w 2765"/>
                <a:gd name="T85" fmla="*/ 1935 h 3520"/>
                <a:gd name="T86" fmla="*/ 3 w 2765"/>
                <a:gd name="T87" fmla="*/ 1671 h 3520"/>
                <a:gd name="T88" fmla="*/ 47 w 2765"/>
                <a:gd name="T89" fmla="*/ 1419 h 3520"/>
                <a:gd name="T90" fmla="*/ 139 w 2765"/>
                <a:gd name="T91" fmla="*/ 1185 h 3520"/>
                <a:gd name="T92" fmla="*/ 274 w 2765"/>
                <a:gd name="T93" fmla="*/ 977 h 3520"/>
                <a:gd name="T94" fmla="*/ 446 w 2765"/>
                <a:gd name="T95" fmla="*/ 801 h 3520"/>
                <a:gd name="T96" fmla="*/ 754 w 2765"/>
                <a:gd name="T97" fmla="*/ 0 h 3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765" h="3520">
                  <a:moveTo>
                    <a:pt x="1256" y="754"/>
                  </a:moveTo>
                  <a:lnTo>
                    <a:pt x="1174" y="757"/>
                  </a:lnTo>
                  <a:lnTo>
                    <a:pt x="1094" y="768"/>
                  </a:lnTo>
                  <a:lnTo>
                    <a:pt x="1015" y="784"/>
                  </a:lnTo>
                  <a:lnTo>
                    <a:pt x="939" y="805"/>
                  </a:lnTo>
                  <a:lnTo>
                    <a:pt x="866" y="833"/>
                  </a:lnTo>
                  <a:lnTo>
                    <a:pt x="795" y="867"/>
                  </a:lnTo>
                  <a:lnTo>
                    <a:pt x="727" y="906"/>
                  </a:lnTo>
                  <a:lnTo>
                    <a:pt x="663" y="948"/>
                  </a:lnTo>
                  <a:lnTo>
                    <a:pt x="602" y="996"/>
                  </a:lnTo>
                  <a:lnTo>
                    <a:pt x="546" y="1050"/>
                  </a:lnTo>
                  <a:lnTo>
                    <a:pt x="494" y="1106"/>
                  </a:lnTo>
                  <a:lnTo>
                    <a:pt x="446" y="1167"/>
                  </a:lnTo>
                  <a:lnTo>
                    <a:pt x="402" y="1231"/>
                  </a:lnTo>
                  <a:lnTo>
                    <a:pt x="364" y="1298"/>
                  </a:lnTo>
                  <a:lnTo>
                    <a:pt x="331" y="1369"/>
                  </a:lnTo>
                  <a:lnTo>
                    <a:pt x="303" y="1442"/>
                  </a:lnTo>
                  <a:lnTo>
                    <a:pt x="280" y="1519"/>
                  </a:lnTo>
                  <a:lnTo>
                    <a:pt x="264" y="1597"/>
                  </a:lnTo>
                  <a:lnTo>
                    <a:pt x="255" y="1678"/>
                  </a:lnTo>
                  <a:lnTo>
                    <a:pt x="252" y="1760"/>
                  </a:lnTo>
                  <a:lnTo>
                    <a:pt x="255" y="1842"/>
                  </a:lnTo>
                  <a:lnTo>
                    <a:pt x="264" y="1923"/>
                  </a:lnTo>
                  <a:lnTo>
                    <a:pt x="280" y="2001"/>
                  </a:lnTo>
                  <a:lnTo>
                    <a:pt x="303" y="2078"/>
                  </a:lnTo>
                  <a:lnTo>
                    <a:pt x="331" y="2151"/>
                  </a:lnTo>
                  <a:lnTo>
                    <a:pt x="364" y="2222"/>
                  </a:lnTo>
                  <a:lnTo>
                    <a:pt x="402" y="2289"/>
                  </a:lnTo>
                  <a:lnTo>
                    <a:pt x="446" y="2353"/>
                  </a:lnTo>
                  <a:lnTo>
                    <a:pt x="494" y="2414"/>
                  </a:lnTo>
                  <a:lnTo>
                    <a:pt x="546" y="2470"/>
                  </a:lnTo>
                  <a:lnTo>
                    <a:pt x="602" y="2524"/>
                  </a:lnTo>
                  <a:lnTo>
                    <a:pt x="663" y="2572"/>
                  </a:lnTo>
                  <a:lnTo>
                    <a:pt x="727" y="2614"/>
                  </a:lnTo>
                  <a:lnTo>
                    <a:pt x="795" y="2653"/>
                  </a:lnTo>
                  <a:lnTo>
                    <a:pt x="866" y="2687"/>
                  </a:lnTo>
                  <a:lnTo>
                    <a:pt x="939" y="2715"/>
                  </a:lnTo>
                  <a:lnTo>
                    <a:pt x="1015" y="2736"/>
                  </a:lnTo>
                  <a:lnTo>
                    <a:pt x="1094" y="2752"/>
                  </a:lnTo>
                  <a:lnTo>
                    <a:pt x="1174" y="2763"/>
                  </a:lnTo>
                  <a:lnTo>
                    <a:pt x="1256" y="2766"/>
                  </a:lnTo>
                  <a:lnTo>
                    <a:pt x="1339" y="2763"/>
                  </a:lnTo>
                  <a:lnTo>
                    <a:pt x="1419" y="2752"/>
                  </a:lnTo>
                  <a:lnTo>
                    <a:pt x="1498" y="2736"/>
                  </a:lnTo>
                  <a:lnTo>
                    <a:pt x="1574" y="2715"/>
                  </a:lnTo>
                  <a:lnTo>
                    <a:pt x="1647" y="2687"/>
                  </a:lnTo>
                  <a:lnTo>
                    <a:pt x="1718" y="2653"/>
                  </a:lnTo>
                  <a:lnTo>
                    <a:pt x="1786" y="2614"/>
                  </a:lnTo>
                  <a:lnTo>
                    <a:pt x="1850" y="2572"/>
                  </a:lnTo>
                  <a:lnTo>
                    <a:pt x="1911" y="2524"/>
                  </a:lnTo>
                  <a:lnTo>
                    <a:pt x="1967" y="2470"/>
                  </a:lnTo>
                  <a:lnTo>
                    <a:pt x="2019" y="2414"/>
                  </a:lnTo>
                  <a:lnTo>
                    <a:pt x="2067" y="2353"/>
                  </a:lnTo>
                  <a:lnTo>
                    <a:pt x="2111" y="2289"/>
                  </a:lnTo>
                  <a:lnTo>
                    <a:pt x="2149" y="2222"/>
                  </a:lnTo>
                  <a:lnTo>
                    <a:pt x="2182" y="2151"/>
                  </a:lnTo>
                  <a:lnTo>
                    <a:pt x="2210" y="2078"/>
                  </a:lnTo>
                  <a:lnTo>
                    <a:pt x="2233" y="2001"/>
                  </a:lnTo>
                  <a:lnTo>
                    <a:pt x="2249" y="1923"/>
                  </a:lnTo>
                  <a:lnTo>
                    <a:pt x="2258" y="1842"/>
                  </a:lnTo>
                  <a:lnTo>
                    <a:pt x="2261" y="1760"/>
                  </a:lnTo>
                  <a:lnTo>
                    <a:pt x="2258" y="1678"/>
                  </a:lnTo>
                  <a:lnTo>
                    <a:pt x="2249" y="1597"/>
                  </a:lnTo>
                  <a:lnTo>
                    <a:pt x="2233" y="1519"/>
                  </a:lnTo>
                  <a:lnTo>
                    <a:pt x="2210" y="1442"/>
                  </a:lnTo>
                  <a:lnTo>
                    <a:pt x="2182" y="1369"/>
                  </a:lnTo>
                  <a:lnTo>
                    <a:pt x="2149" y="1298"/>
                  </a:lnTo>
                  <a:lnTo>
                    <a:pt x="2111" y="1231"/>
                  </a:lnTo>
                  <a:lnTo>
                    <a:pt x="2067" y="1167"/>
                  </a:lnTo>
                  <a:lnTo>
                    <a:pt x="2019" y="1106"/>
                  </a:lnTo>
                  <a:lnTo>
                    <a:pt x="1967" y="1050"/>
                  </a:lnTo>
                  <a:lnTo>
                    <a:pt x="1911" y="996"/>
                  </a:lnTo>
                  <a:lnTo>
                    <a:pt x="1850" y="948"/>
                  </a:lnTo>
                  <a:lnTo>
                    <a:pt x="1786" y="906"/>
                  </a:lnTo>
                  <a:lnTo>
                    <a:pt x="1718" y="867"/>
                  </a:lnTo>
                  <a:lnTo>
                    <a:pt x="1647" y="833"/>
                  </a:lnTo>
                  <a:lnTo>
                    <a:pt x="1574" y="805"/>
                  </a:lnTo>
                  <a:lnTo>
                    <a:pt x="1498" y="784"/>
                  </a:lnTo>
                  <a:lnTo>
                    <a:pt x="1419" y="768"/>
                  </a:lnTo>
                  <a:lnTo>
                    <a:pt x="1339" y="757"/>
                  </a:lnTo>
                  <a:lnTo>
                    <a:pt x="1256" y="754"/>
                  </a:lnTo>
                  <a:close/>
                  <a:moveTo>
                    <a:pt x="754" y="0"/>
                  </a:moveTo>
                  <a:lnTo>
                    <a:pt x="1759" y="0"/>
                  </a:lnTo>
                  <a:lnTo>
                    <a:pt x="1934" y="702"/>
                  </a:lnTo>
                  <a:lnTo>
                    <a:pt x="2005" y="751"/>
                  </a:lnTo>
                  <a:lnTo>
                    <a:pt x="2073" y="805"/>
                  </a:lnTo>
                  <a:lnTo>
                    <a:pt x="2136" y="863"/>
                  </a:lnTo>
                  <a:lnTo>
                    <a:pt x="2195" y="925"/>
                  </a:lnTo>
                  <a:lnTo>
                    <a:pt x="2250" y="991"/>
                  </a:lnTo>
                  <a:lnTo>
                    <a:pt x="2301" y="1061"/>
                  </a:lnTo>
                  <a:lnTo>
                    <a:pt x="2347" y="1134"/>
                  </a:lnTo>
                  <a:lnTo>
                    <a:pt x="2387" y="1211"/>
                  </a:lnTo>
                  <a:lnTo>
                    <a:pt x="2422" y="1291"/>
                  </a:lnTo>
                  <a:lnTo>
                    <a:pt x="2452" y="1373"/>
                  </a:lnTo>
                  <a:lnTo>
                    <a:pt x="2477" y="1458"/>
                  </a:lnTo>
                  <a:lnTo>
                    <a:pt x="2495" y="1545"/>
                  </a:lnTo>
                  <a:lnTo>
                    <a:pt x="2507" y="1634"/>
                  </a:lnTo>
                  <a:lnTo>
                    <a:pt x="2765" y="1634"/>
                  </a:lnTo>
                  <a:lnTo>
                    <a:pt x="2765" y="1886"/>
                  </a:lnTo>
                  <a:lnTo>
                    <a:pt x="2507" y="1886"/>
                  </a:lnTo>
                  <a:lnTo>
                    <a:pt x="2495" y="1975"/>
                  </a:lnTo>
                  <a:lnTo>
                    <a:pt x="2477" y="2062"/>
                  </a:lnTo>
                  <a:lnTo>
                    <a:pt x="2452" y="2147"/>
                  </a:lnTo>
                  <a:lnTo>
                    <a:pt x="2422" y="2229"/>
                  </a:lnTo>
                  <a:lnTo>
                    <a:pt x="2387" y="2309"/>
                  </a:lnTo>
                  <a:lnTo>
                    <a:pt x="2347" y="2386"/>
                  </a:lnTo>
                  <a:lnTo>
                    <a:pt x="2301" y="2459"/>
                  </a:lnTo>
                  <a:lnTo>
                    <a:pt x="2250" y="2529"/>
                  </a:lnTo>
                  <a:lnTo>
                    <a:pt x="2195" y="2595"/>
                  </a:lnTo>
                  <a:lnTo>
                    <a:pt x="2136" y="2657"/>
                  </a:lnTo>
                  <a:lnTo>
                    <a:pt x="2073" y="2715"/>
                  </a:lnTo>
                  <a:lnTo>
                    <a:pt x="2005" y="2769"/>
                  </a:lnTo>
                  <a:lnTo>
                    <a:pt x="1934" y="2818"/>
                  </a:lnTo>
                  <a:lnTo>
                    <a:pt x="1759" y="3520"/>
                  </a:lnTo>
                  <a:lnTo>
                    <a:pt x="754" y="3520"/>
                  </a:lnTo>
                  <a:lnTo>
                    <a:pt x="578" y="2817"/>
                  </a:lnTo>
                  <a:lnTo>
                    <a:pt x="511" y="2770"/>
                  </a:lnTo>
                  <a:lnTo>
                    <a:pt x="446" y="2719"/>
                  </a:lnTo>
                  <a:lnTo>
                    <a:pt x="385" y="2665"/>
                  </a:lnTo>
                  <a:lnTo>
                    <a:pt x="327" y="2605"/>
                  </a:lnTo>
                  <a:lnTo>
                    <a:pt x="274" y="2543"/>
                  </a:lnTo>
                  <a:lnTo>
                    <a:pt x="225" y="2477"/>
                  </a:lnTo>
                  <a:lnTo>
                    <a:pt x="179" y="2407"/>
                  </a:lnTo>
                  <a:lnTo>
                    <a:pt x="139" y="2335"/>
                  </a:lnTo>
                  <a:lnTo>
                    <a:pt x="103" y="2259"/>
                  </a:lnTo>
                  <a:lnTo>
                    <a:pt x="72" y="2181"/>
                  </a:lnTo>
                  <a:lnTo>
                    <a:pt x="47" y="2101"/>
                  </a:lnTo>
                  <a:lnTo>
                    <a:pt x="27" y="2019"/>
                  </a:lnTo>
                  <a:lnTo>
                    <a:pt x="12" y="1935"/>
                  </a:lnTo>
                  <a:lnTo>
                    <a:pt x="3" y="1849"/>
                  </a:lnTo>
                  <a:lnTo>
                    <a:pt x="0" y="1760"/>
                  </a:lnTo>
                  <a:lnTo>
                    <a:pt x="3" y="1671"/>
                  </a:lnTo>
                  <a:lnTo>
                    <a:pt x="12" y="1585"/>
                  </a:lnTo>
                  <a:lnTo>
                    <a:pt x="27" y="1501"/>
                  </a:lnTo>
                  <a:lnTo>
                    <a:pt x="47" y="1419"/>
                  </a:lnTo>
                  <a:lnTo>
                    <a:pt x="72" y="1339"/>
                  </a:lnTo>
                  <a:lnTo>
                    <a:pt x="103" y="1261"/>
                  </a:lnTo>
                  <a:lnTo>
                    <a:pt x="139" y="1185"/>
                  </a:lnTo>
                  <a:lnTo>
                    <a:pt x="179" y="1113"/>
                  </a:lnTo>
                  <a:lnTo>
                    <a:pt x="225" y="1043"/>
                  </a:lnTo>
                  <a:lnTo>
                    <a:pt x="274" y="977"/>
                  </a:lnTo>
                  <a:lnTo>
                    <a:pt x="327" y="915"/>
                  </a:lnTo>
                  <a:lnTo>
                    <a:pt x="385" y="855"/>
                  </a:lnTo>
                  <a:lnTo>
                    <a:pt x="446" y="801"/>
                  </a:lnTo>
                  <a:lnTo>
                    <a:pt x="511" y="750"/>
                  </a:lnTo>
                  <a:lnTo>
                    <a:pt x="578" y="703"/>
                  </a:lnTo>
                  <a:lnTo>
                    <a:pt x="7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108" name="Freeform 56">
              <a:extLst>
                <a:ext uri="{FF2B5EF4-FFF2-40B4-BE49-F238E27FC236}">
                  <a16:creationId xmlns:a16="http://schemas.microsoft.com/office/drawing/2014/main" id="{2829F53F-7543-4509-AEC2-D52283145C1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4" y="3469"/>
              <a:ext cx="47" cy="107"/>
            </a:xfrm>
            <a:custGeom>
              <a:avLst/>
              <a:gdLst>
                <a:gd name="T0" fmla="*/ 0 w 523"/>
                <a:gd name="T1" fmla="*/ 0 h 1173"/>
                <a:gd name="T2" fmla="*/ 251 w 523"/>
                <a:gd name="T3" fmla="*/ 0 h 1173"/>
                <a:gd name="T4" fmla="*/ 251 w 523"/>
                <a:gd name="T5" fmla="*/ 638 h 1173"/>
                <a:gd name="T6" fmla="*/ 523 w 523"/>
                <a:gd name="T7" fmla="*/ 1031 h 1173"/>
                <a:gd name="T8" fmla="*/ 317 w 523"/>
                <a:gd name="T9" fmla="*/ 1173 h 1173"/>
                <a:gd name="T10" fmla="*/ 0 w 523"/>
                <a:gd name="T11" fmla="*/ 715 h 1173"/>
                <a:gd name="T12" fmla="*/ 0 w 523"/>
                <a:gd name="T13" fmla="*/ 0 h 1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3" h="1173">
                  <a:moveTo>
                    <a:pt x="0" y="0"/>
                  </a:moveTo>
                  <a:lnTo>
                    <a:pt x="251" y="0"/>
                  </a:lnTo>
                  <a:lnTo>
                    <a:pt x="251" y="638"/>
                  </a:lnTo>
                  <a:lnTo>
                    <a:pt x="523" y="1031"/>
                  </a:lnTo>
                  <a:lnTo>
                    <a:pt x="317" y="1173"/>
                  </a:lnTo>
                  <a:lnTo>
                    <a:pt x="0" y="71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</p:grp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8B5B5B31-CB02-45ED-B189-1FEEB5F73B31}"/>
              </a:ext>
            </a:extLst>
          </p:cNvPr>
          <p:cNvSpPr/>
          <p:nvPr/>
        </p:nvSpPr>
        <p:spPr>
          <a:xfrm>
            <a:off x="2026723" y="204670"/>
            <a:ext cx="4279237" cy="470554"/>
          </a:xfrm>
          <a:prstGeom prst="roundRect">
            <a:avLst/>
          </a:prstGeom>
          <a:solidFill>
            <a:srgbClr val="4C8E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_Pro Bold" panose="00000800000000000000" pitchFamily="50" charset="-127"/>
              </a:rPr>
              <a:t>SCMN001 </a:t>
            </a:r>
            <a:r>
              <a:rPr lang="ko-KR" altLang="en-US" sz="19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_Pro Bold" panose="00000800000000000000" pitchFamily="50" charset="-127"/>
              </a:rPr>
              <a:t>게시판 메뉴</a:t>
            </a: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8276A4A1-1313-4F9E-A95B-D68B04352D82}"/>
              </a:ext>
            </a:extLst>
          </p:cNvPr>
          <p:cNvGrpSpPr/>
          <p:nvPr/>
        </p:nvGrpSpPr>
        <p:grpSpPr>
          <a:xfrm>
            <a:off x="197060" y="270770"/>
            <a:ext cx="294251" cy="301924"/>
            <a:chOff x="176545" y="138023"/>
            <a:chExt cx="294251" cy="301924"/>
          </a:xfrm>
        </p:grpSpPr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D44C942B-D862-4E70-80C2-60563C986987}"/>
                </a:ext>
              </a:extLst>
            </p:cNvPr>
            <p:cNvSpPr/>
            <p:nvPr/>
          </p:nvSpPr>
          <p:spPr>
            <a:xfrm>
              <a:off x="176545" y="299097"/>
              <a:ext cx="96203" cy="140850"/>
            </a:xfrm>
            <a:prstGeom prst="roundRect">
              <a:avLst/>
            </a:prstGeom>
            <a:solidFill>
              <a:srgbClr val="FFC5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id="{62B3EA84-ED9B-4D0B-8ED8-5378126EBBEC}"/>
                </a:ext>
              </a:extLst>
            </p:cNvPr>
            <p:cNvSpPr/>
            <p:nvPr/>
          </p:nvSpPr>
          <p:spPr>
            <a:xfrm>
              <a:off x="374593" y="138023"/>
              <a:ext cx="96203" cy="301924"/>
            </a:xfrm>
            <a:prstGeom prst="roundRect">
              <a:avLst/>
            </a:prstGeom>
            <a:solidFill>
              <a:srgbClr val="F27A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BAE6707C-2A04-40F1-AC45-C3D2737604D7}"/>
                </a:ext>
              </a:extLst>
            </p:cNvPr>
            <p:cNvSpPr/>
            <p:nvPr/>
          </p:nvSpPr>
          <p:spPr>
            <a:xfrm>
              <a:off x="275569" y="233729"/>
              <a:ext cx="96203" cy="206218"/>
            </a:xfrm>
            <a:prstGeom prst="roundRect">
              <a:avLst/>
            </a:prstGeom>
            <a:solidFill>
              <a:srgbClr val="FFC5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36CE5068-9368-4053-B583-CEBC89DFCEF0}"/>
              </a:ext>
            </a:extLst>
          </p:cNvPr>
          <p:cNvSpPr txBox="1"/>
          <p:nvPr/>
        </p:nvSpPr>
        <p:spPr>
          <a:xfrm>
            <a:off x="494269" y="244091"/>
            <a:ext cx="9620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목차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E3276D-7195-496E-8730-8E3408930CFA}"/>
              </a:ext>
            </a:extLst>
          </p:cNvPr>
          <p:cNvSpPr txBox="1"/>
          <p:nvPr/>
        </p:nvSpPr>
        <p:spPr>
          <a:xfrm>
            <a:off x="8083544" y="532016"/>
            <a:ext cx="34726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고객 요구사항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608C40-7F79-46F8-98C4-EB4C3F247584}"/>
              </a:ext>
            </a:extLst>
          </p:cNvPr>
          <p:cNvSpPr txBox="1"/>
          <p:nvPr/>
        </p:nvSpPr>
        <p:spPr>
          <a:xfrm>
            <a:off x="7720255" y="1622105"/>
            <a:ext cx="408811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b="1" dirty="0"/>
              <a:t>각 게시판 클릭 시 해당 게시판에 대한 게시글의 목록이 나타나는 화면으로 전환 되어야한다</a:t>
            </a:r>
            <a:r>
              <a:rPr lang="en-US" altLang="ko-KR" b="1" dirty="0"/>
              <a:t>.</a:t>
            </a:r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r>
              <a:rPr lang="ko-KR" altLang="en-US" b="1" dirty="0"/>
              <a:t>톱니바퀴 모양 버튼 클릭 시 그룹 관리 화면으로 전환 되어야한다</a:t>
            </a:r>
            <a:r>
              <a:rPr lang="en-US" altLang="ko-KR" b="1" dirty="0"/>
              <a:t>.</a:t>
            </a:r>
          </a:p>
          <a:p>
            <a:endParaRPr lang="en-US" altLang="ko-KR" b="1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AA87BEF2-DD5D-4697-AA37-B1F3A8C705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578446" y="876299"/>
            <a:ext cx="3172810" cy="5288017"/>
          </a:xfrm>
          <a:prstGeom prst="rect">
            <a:avLst/>
          </a:prstGeom>
          <a:noFill/>
          <a:ln w="9525">
            <a:solidFill>
              <a:schemeClr val="bg1">
                <a:lumMod val="9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95772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직사각형 67">
            <a:extLst>
              <a:ext uri="{FF2B5EF4-FFF2-40B4-BE49-F238E27FC236}">
                <a16:creationId xmlns:a16="http://schemas.microsoft.com/office/drawing/2014/main" id="{9E06FC4E-F3D2-4B95-B866-D2C4DA928376}"/>
              </a:ext>
            </a:extLst>
          </p:cNvPr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17A3C29A-BF5F-42AB-94A7-23AA9335BF03}"/>
              </a:ext>
            </a:extLst>
          </p:cNvPr>
          <p:cNvGrpSpPr/>
          <p:nvPr/>
        </p:nvGrpSpPr>
        <p:grpSpPr>
          <a:xfrm>
            <a:off x="191784" y="770726"/>
            <a:ext cx="1672160" cy="400110"/>
            <a:chOff x="957835" y="1656394"/>
            <a:chExt cx="1672160" cy="400110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8EB3F8C3-C72C-4EEC-87B3-2AC07C486A91}"/>
                </a:ext>
              </a:extLst>
            </p:cNvPr>
            <p:cNvSpPr/>
            <p:nvPr/>
          </p:nvSpPr>
          <p:spPr>
            <a:xfrm>
              <a:off x="957835" y="1740218"/>
              <a:ext cx="1148285" cy="262187"/>
            </a:xfrm>
            <a:prstGeom prst="roundRect">
              <a:avLst/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프로그램 정의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CC849AD-903B-4456-ACF2-E2C808C5C41F}"/>
                </a:ext>
              </a:extLst>
            </p:cNvPr>
            <p:cNvSpPr txBox="1"/>
            <p:nvPr/>
          </p:nvSpPr>
          <p:spPr>
            <a:xfrm>
              <a:off x="2106120" y="1656394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1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8D009C41-45E1-42AA-934E-A7802513EF3A}"/>
              </a:ext>
            </a:extLst>
          </p:cNvPr>
          <p:cNvCxnSpPr>
            <a:cxnSpLocks/>
          </p:cNvCxnSpPr>
          <p:nvPr/>
        </p:nvCxnSpPr>
        <p:spPr>
          <a:xfrm>
            <a:off x="191785" y="1238407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F31DED3E-9E96-475B-9616-5265A1014227}"/>
              </a:ext>
            </a:extLst>
          </p:cNvPr>
          <p:cNvGrpSpPr/>
          <p:nvPr/>
        </p:nvGrpSpPr>
        <p:grpSpPr>
          <a:xfrm>
            <a:off x="191784" y="1385956"/>
            <a:ext cx="1670645" cy="400110"/>
            <a:chOff x="957835" y="1640753"/>
            <a:chExt cx="1670645" cy="400110"/>
          </a:xfrm>
        </p:grpSpPr>
        <p:sp>
          <p:nvSpPr>
            <p:cNvPr id="70" name="사각형: 둥근 모서리 69">
              <a:extLst>
                <a:ext uri="{FF2B5EF4-FFF2-40B4-BE49-F238E27FC236}">
                  <a16:creationId xmlns:a16="http://schemas.microsoft.com/office/drawing/2014/main" id="{FA8B5BED-ED24-4490-B81B-8FC5998EED3D}"/>
                </a:ext>
              </a:extLst>
            </p:cNvPr>
            <p:cNvSpPr/>
            <p:nvPr/>
          </p:nvSpPr>
          <p:spPr>
            <a:xfrm>
              <a:off x="957835" y="1677142"/>
              <a:ext cx="1146770" cy="284788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유스케이스</a:t>
              </a:r>
              <a:r>
                <a:rPr lang="ko-KR" altLang="en-US" sz="1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 모델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8F5E84DE-2D4D-4233-9340-7D2F2F75D781}"/>
                </a:ext>
              </a:extLst>
            </p:cNvPr>
            <p:cNvSpPr txBox="1"/>
            <p:nvPr/>
          </p:nvSpPr>
          <p:spPr>
            <a:xfrm>
              <a:off x="2104605" y="1640753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2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A9BE7FEA-026F-4DAC-B589-71381B2DBCC4}"/>
              </a:ext>
            </a:extLst>
          </p:cNvPr>
          <p:cNvCxnSpPr>
            <a:cxnSpLocks/>
          </p:cNvCxnSpPr>
          <p:nvPr/>
        </p:nvCxnSpPr>
        <p:spPr>
          <a:xfrm>
            <a:off x="191785" y="1869278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D4ED21D7-3CA9-44E1-91C1-489B901DD52A}"/>
              </a:ext>
            </a:extLst>
          </p:cNvPr>
          <p:cNvGrpSpPr/>
          <p:nvPr/>
        </p:nvGrpSpPr>
        <p:grpSpPr>
          <a:xfrm>
            <a:off x="210835" y="1970822"/>
            <a:ext cx="1487567" cy="400110"/>
            <a:chOff x="1001679" y="1641339"/>
            <a:chExt cx="1487567" cy="400110"/>
          </a:xfrm>
        </p:grpSpPr>
        <p:sp>
          <p:nvSpPr>
            <p:cNvPr id="79" name="사각형: 둥근 모서리 78">
              <a:extLst>
                <a:ext uri="{FF2B5EF4-FFF2-40B4-BE49-F238E27FC236}">
                  <a16:creationId xmlns:a16="http://schemas.microsoft.com/office/drawing/2014/main" id="{38A51601-C0F7-4282-81D3-AC514850E5D4}"/>
                </a:ext>
              </a:extLst>
            </p:cNvPr>
            <p:cNvSpPr/>
            <p:nvPr/>
          </p:nvSpPr>
          <p:spPr>
            <a:xfrm>
              <a:off x="1001679" y="1689240"/>
              <a:ext cx="1018026" cy="272415"/>
            </a:xfrm>
            <a:prstGeom prst="roundRect">
              <a:avLst/>
            </a:prstGeom>
            <a:solidFill>
              <a:srgbClr val="4C8EF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화면 기술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54FB68F4-E942-4BBB-B49A-EDC6702289F7}"/>
                </a:ext>
              </a:extLst>
            </p:cNvPr>
            <p:cNvSpPr txBox="1"/>
            <p:nvPr/>
          </p:nvSpPr>
          <p:spPr>
            <a:xfrm>
              <a:off x="2128150" y="1641339"/>
              <a:ext cx="36109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3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7DCF6FED-9C05-4FF7-BF28-0CB8BBB278AE}"/>
              </a:ext>
            </a:extLst>
          </p:cNvPr>
          <p:cNvCxnSpPr>
            <a:cxnSpLocks/>
          </p:cNvCxnSpPr>
          <p:nvPr/>
        </p:nvCxnSpPr>
        <p:spPr>
          <a:xfrm>
            <a:off x="191785" y="2440583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54033F7A-98B3-46A2-AAE3-DE21D9F0B4C4}"/>
              </a:ext>
            </a:extLst>
          </p:cNvPr>
          <p:cNvGrpSpPr/>
          <p:nvPr/>
        </p:nvGrpSpPr>
        <p:grpSpPr>
          <a:xfrm>
            <a:off x="210835" y="2542126"/>
            <a:ext cx="1655968" cy="400110"/>
            <a:chOff x="957836" y="1671488"/>
            <a:chExt cx="1655968" cy="400110"/>
          </a:xfrm>
        </p:grpSpPr>
        <p:sp>
          <p:nvSpPr>
            <p:cNvPr id="83" name="사각형: 둥근 모서리 82">
              <a:extLst>
                <a:ext uri="{FF2B5EF4-FFF2-40B4-BE49-F238E27FC236}">
                  <a16:creationId xmlns:a16="http://schemas.microsoft.com/office/drawing/2014/main" id="{FB30E81D-C777-42B6-8492-8B0613C06D27}"/>
                </a:ext>
              </a:extLst>
            </p:cNvPr>
            <p:cNvSpPr/>
            <p:nvPr/>
          </p:nvSpPr>
          <p:spPr>
            <a:xfrm>
              <a:off x="957836" y="1740218"/>
              <a:ext cx="1018026" cy="272415"/>
            </a:xfrm>
            <a:prstGeom prst="roundRect">
              <a:avLst/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err="1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비기능</a:t>
              </a:r>
              <a:endParaRPr lang="ko-KR" altLang="en-US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CF2C0B9F-B183-4151-AC56-0C5F0C9D6822}"/>
                </a:ext>
              </a:extLst>
            </p:cNvPr>
            <p:cNvSpPr txBox="1"/>
            <p:nvPr/>
          </p:nvSpPr>
          <p:spPr>
            <a:xfrm>
              <a:off x="2089929" y="1671488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4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E68E2337-6FEB-4528-B31D-BA8E1196AFB8}"/>
              </a:ext>
            </a:extLst>
          </p:cNvPr>
          <p:cNvCxnSpPr>
            <a:cxnSpLocks/>
          </p:cNvCxnSpPr>
          <p:nvPr/>
        </p:nvCxnSpPr>
        <p:spPr>
          <a:xfrm>
            <a:off x="190498" y="2971405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Freeform 50">
            <a:extLst>
              <a:ext uri="{FF2B5EF4-FFF2-40B4-BE49-F238E27FC236}">
                <a16:creationId xmlns:a16="http://schemas.microsoft.com/office/drawing/2014/main" id="{71C6181F-D2E5-454C-8B3E-DBDA24BC58F6}"/>
              </a:ext>
            </a:extLst>
          </p:cNvPr>
          <p:cNvSpPr>
            <a:spLocks noEditPoints="1"/>
          </p:cNvSpPr>
          <p:nvPr/>
        </p:nvSpPr>
        <p:spPr bwMode="auto">
          <a:xfrm>
            <a:off x="5022064" y="3203181"/>
            <a:ext cx="546100" cy="409575"/>
          </a:xfrm>
          <a:custGeom>
            <a:avLst/>
            <a:gdLst>
              <a:gd name="T0" fmla="*/ 1538 w 3440"/>
              <a:gd name="T1" fmla="*/ 2290 h 2581"/>
              <a:gd name="T2" fmla="*/ 1593 w 3440"/>
              <a:gd name="T3" fmla="*/ 2278 h 2581"/>
              <a:gd name="T4" fmla="*/ 2939 w 3440"/>
              <a:gd name="T5" fmla="*/ 288 h 2581"/>
              <a:gd name="T6" fmla="*/ 2889 w 3440"/>
              <a:gd name="T7" fmla="*/ 332 h 2581"/>
              <a:gd name="T8" fmla="*/ 2829 w 3440"/>
              <a:gd name="T9" fmla="*/ 467 h 2581"/>
              <a:gd name="T10" fmla="*/ 2773 w 3440"/>
              <a:gd name="T11" fmla="*/ 690 h 2581"/>
              <a:gd name="T12" fmla="*/ 2733 w 3440"/>
              <a:gd name="T13" fmla="*/ 1001 h 2581"/>
              <a:gd name="T14" fmla="*/ 2725 w 3440"/>
              <a:gd name="T15" fmla="*/ 1393 h 2581"/>
              <a:gd name="T16" fmla="*/ 2750 w 3440"/>
              <a:gd name="T17" fmla="*/ 1746 h 2581"/>
              <a:gd name="T18" fmla="*/ 2800 w 3440"/>
              <a:gd name="T19" fmla="*/ 2013 h 2581"/>
              <a:gd name="T20" fmla="*/ 2859 w 3440"/>
              <a:gd name="T21" fmla="*/ 2192 h 2581"/>
              <a:gd name="T22" fmla="*/ 2916 w 3440"/>
              <a:gd name="T23" fmla="*/ 2283 h 2581"/>
              <a:gd name="T24" fmla="*/ 2962 w 3440"/>
              <a:gd name="T25" fmla="*/ 2283 h 2581"/>
              <a:gd name="T26" fmla="*/ 3018 w 3440"/>
              <a:gd name="T27" fmla="*/ 2192 h 2581"/>
              <a:gd name="T28" fmla="*/ 3077 w 3440"/>
              <a:gd name="T29" fmla="*/ 2013 h 2581"/>
              <a:gd name="T30" fmla="*/ 3126 w 3440"/>
              <a:gd name="T31" fmla="*/ 1746 h 2581"/>
              <a:gd name="T32" fmla="*/ 3152 w 3440"/>
              <a:gd name="T33" fmla="*/ 1393 h 2581"/>
              <a:gd name="T34" fmla="*/ 3143 w 3440"/>
              <a:gd name="T35" fmla="*/ 1001 h 2581"/>
              <a:gd name="T36" fmla="*/ 3104 w 3440"/>
              <a:gd name="T37" fmla="*/ 690 h 2581"/>
              <a:gd name="T38" fmla="*/ 3048 w 3440"/>
              <a:gd name="T39" fmla="*/ 467 h 2581"/>
              <a:gd name="T40" fmla="*/ 2989 w 3440"/>
              <a:gd name="T41" fmla="*/ 332 h 2581"/>
              <a:gd name="T42" fmla="*/ 2939 w 3440"/>
              <a:gd name="T43" fmla="*/ 288 h 2581"/>
              <a:gd name="T44" fmla="*/ 3049 w 3440"/>
              <a:gd name="T45" fmla="*/ 28 h 2581"/>
              <a:gd name="T46" fmla="*/ 3176 w 3440"/>
              <a:gd name="T47" fmla="*/ 142 h 2581"/>
              <a:gd name="T48" fmla="*/ 3279 w 3440"/>
              <a:gd name="T49" fmla="*/ 326 h 2581"/>
              <a:gd name="T50" fmla="*/ 3358 w 3440"/>
              <a:gd name="T51" fmla="*/ 566 h 2581"/>
              <a:gd name="T52" fmla="*/ 3410 w 3440"/>
              <a:gd name="T53" fmla="*/ 843 h 2581"/>
              <a:gd name="T54" fmla="*/ 3437 w 3440"/>
              <a:gd name="T55" fmla="*/ 1140 h 2581"/>
              <a:gd name="T56" fmla="*/ 3437 w 3440"/>
              <a:gd name="T57" fmla="*/ 1441 h 2581"/>
              <a:gd name="T58" fmla="*/ 3410 w 3440"/>
              <a:gd name="T59" fmla="*/ 1738 h 2581"/>
              <a:gd name="T60" fmla="*/ 3358 w 3440"/>
              <a:gd name="T61" fmla="*/ 2015 h 2581"/>
              <a:gd name="T62" fmla="*/ 3279 w 3440"/>
              <a:gd name="T63" fmla="*/ 2255 h 2581"/>
              <a:gd name="T64" fmla="*/ 3176 w 3440"/>
              <a:gd name="T65" fmla="*/ 2439 h 2581"/>
              <a:gd name="T66" fmla="*/ 3049 w 3440"/>
              <a:gd name="T67" fmla="*/ 2553 h 2581"/>
              <a:gd name="T68" fmla="*/ 2903 w 3440"/>
              <a:gd name="T69" fmla="*/ 2578 h 2581"/>
              <a:gd name="T70" fmla="*/ 2775 w 3440"/>
              <a:gd name="T71" fmla="*/ 2517 h 2581"/>
              <a:gd name="T72" fmla="*/ 1968 w 3440"/>
              <a:gd name="T73" fmla="*/ 2172 h 2581"/>
              <a:gd name="T74" fmla="*/ 1780 w 3440"/>
              <a:gd name="T75" fmla="*/ 2494 h 2581"/>
              <a:gd name="T76" fmla="*/ 1637 w 3440"/>
              <a:gd name="T77" fmla="*/ 2571 h 2581"/>
              <a:gd name="T78" fmla="*/ 1472 w 3440"/>
              <a:gd name="T79" fmla="*/ 2570 h 2581"/>
              <a:gd name="T80" fmla="*/ 834 w 3440"/>
              <a:gd name="T81" fmla="*/ 2307 h 2581"/>
              <a:gd name="T82" fmla="*/ 740 w 3440"/>
              <a:gd name="T83" fmla="*/ 2186 h 2581"/>
              <a:gd name="T84" fmla="*/ 719 w 3440"/>
              <a:gd name="T85" fmla="*/ 2030 h 2581"/>
              <a:gd name="T86" fmla="*/ 843 w 3440"/>
              <a:gd name="T87" fmla="*/ 1777 h 2581"/>
              <a:gd name="T88" fmla="*/ 337 w 3440"/>
              <a:gd name="T89" fmla="*/ 1696 h 2581"/>
              <a:gd name="T90" fmla="*/ 219 w 3440"/>
              <a:gd name="T91" fmla="*/ 1717 h 2581"/>
              <a:gd name="T92" fmla="*/ 105 w 3440"/>
              <a:gd name="T93" fmla="*/ 1646 h 2581"/>
              <a:gd name="T94" fmla="*/ 28 w 3440"/>
              <a:gd name="T95" fmla="*/ 1496 h 2581"/>
              <a:gd name="T96" fmla="*/ 0 w 3440"/>
              <a:gd name="T97" fmla="*/ 1290 h 2581"/>
              <a:gd name="T98" fmla="*/ 28 w 3440"/>
              <a:gd name="T99" fmla="*/ 1085 h 2581"/>
              <a:gd name="T100" fmla="*/ 105 w 3440"/>
              <a:gd name="T101" fmla="*/ 935 h 2581"/>
              <a:gd name="T102" fmla="*/ 219 w 3440"/>
              <a:gd name="T103" fmla="*/ 864 h 2581"/>
              <a:gd name="T104" fmla="*/ 337 w 3440"/>
              <a:gd name="T105" fmla="*/ 885 h 2581"/>
              <a:gd name="T106" fmla="*/ 2693 w 3440"/>
              <a:gd name="T107" fmla="*/ 154 h 2581"/>
              <a:gd name="T108" fmla="*/ 2805 w 3440"/>
              <a:gd name="T109" fmla="*/ 42 h 2581"/>
              <a:gd name="T110" fmla="*/ 2939 w 3440"/>
              <a:gd name="T111" fmla="*/ 0 h 25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3440" h="2581">
                <a:moveTo>
                  <a:pt x="1119" y="1874"/>
                </a:moveTo>
                <a:lnTo>
                  <a:pt x="1005" y="2064"/>
                </a:lnTo>
                <a:lnTo>
                  <a:pt x="1010" y="2080"/>
                </a:lnTo>
                <a:lnTo>
                  <a:pt x="1538" y="2290"/>
                </a:lnTo>
                <a:lnTo>
                  <a:pt x="1551" y="2293"/>
                </a:lnTo>
                <a:lnTo>
                  <a:pt x="1567" y="2292"/>
                </a:lnTo>
                <a:lnTo>
                  <a:pt x="1580" y="2287"/>
                </a:lnTo>
                <a:lnTo>
                  <a:pt x="1593" y="2278"/>
                </a:lnTo>
                <a:lnTo>
                  <a:pt x="1601" y="2266"/>
                </a:lnTo>
                <a:lnTo>
                  <a:pt x="1696" y="2076"/>
                </a:lnTo>
                <a:lnTo>
                  <a:pt x="1119" y="1874"/>
                </a:lnTo>
                <a:close/>
                <a:moveTo>
                  <a:pt x="2939" y="288"/>
                </a:moveTo>
                <a:lnTo>
                  <a:pt x="2927" y="290"/>
                </a:lnTo>
                <a:lnTo>
                  <a:pt x="2916" y="298"/>
                </a:lnTo>
                <a:lnTo>
                  <a:pt x="2902" y="313"/>
                </a:lnTo>
                <a:lnTo>
                  <a:pt x="2889" y="332"/>
                </a:lnTo>
                <a:lnTo>
                  <a:pt x="2874" y="358"/>
                </a:lnTo>
                <a:lnTo>
                  <a:pt x="2859" y="389"/>
                </a:lnTo>
                <a:lnTo>
                  <a:pt x="2844" y="425"/>
                </a:lnTo>
                <a:lnTo>
                  <a:pt x="2829" y="467"/>
                </a:lnTo>
                <a:lnTo>
                  <a:pt x="2814" y="515"/>
                </a:lnTo>
                <a:lnTo>
                  <a:pt x="2800" y="568"/>
                </a:lnTo>
                <a:lnTo>
                  <a:pt x="2785" y="626"/>
                </a:lnTo>
                <a:lnTo>
                  <a:pt x="2773" y="690"/>
                </a:lnTo>
                <a:lnTo>
                  <a:pt x="2761" y="760"/>
                </a:lnTo>
                <a:lnTo>
                  <a:pt x="2750" y="835"/>
                </a:lnTo>
                <a:lnTo>
                  <a:pt x="2742" y="915"/>
                </a:lnTo>
                <a:lnTo>
                  <a:pt x="2733" y="1001"/>
                </a:lnTo>
                <a:lnTo>
                  <a:pt x="2728" y="1092"/>
                </a:lnTo>
                <a:lnTo>
                  <a:pt x="2725" y="1188"/>
                </a:lnTo>
                <a:lnTo>
                  <a:pt x="2723" y="1290"/>
                </a:lnTo>
                <a:lnTo>
                  <a:pt x="2725" y="1393"/>
                </a:lnTo>
                <a:lnTo>
                  <a:pt x="2728" y="1489"/>
                </a:lnTo>
                <a:lnTo>
                  <a:pt x="2733" y="1580"/>
                </a:lnTo>
                <a:lnTo>
                  <a:pt x="2742" y="1666"/>
                </a:lnTo>
                <a:lnTo>
                  <a:pt x="2750" y="1746"/>
                </a:lnTo>
                <a:lnTo>
                  <a:pt x="2761" y="1821"/>
                </a:lnTo>
                <a:lnTo>
                  <a:pt x="2773" y="1891"/>
                </a:lnTo>
                <a:lnTo>
                  <a:pt x="2785" y="1955"/>
                </a:lnTo>
                <a:lnTo>
                  <a:pt x="2800" y="2013"/>
                </a:lnTo>
                <a:lnTo>
                  <a:pt x="2814" y="2066"/>
                </a:lnTo>
                <a:lnTo>
                  <a:pt x="2829" y="2114"/>
                </a:lnTo>
                <a:lnTo>
                  <a:pt x="2844" y="2156"/>
                </a:lnTo>
                <a:lnTo>
                  <a:pt x="2859" y="2192"/>
                </a:lnTo>
                <a:lnTo>
                  <a:pt x="2874" y="2223"/>
                </a:lnTo>
                <a:lnTo>
                  <a:pt x="2889" y="2248"/>
                </a:lnTo>
                <a:lnTo>
                  <a:pt x="2902" y="2268"/>
                </a:lnTo>
                <a:lnTo>
                  <a:pt x="2916" y="2283"/>
                </a:lnTo>
                <a:lnTo>
                  <a:pt x="2927" y="2291"/>
                </a:lnTo>
                <a:lnTo>
                  <a:pt x="2939" y="2293"/>
                </a:lnTo>
                <a:lnTo>
                  <a:pt x="2949" y="2291"/>
                </a:lnTo>
                <a:lnTo>
                  <a:pt x="2962" y="2283"/>
                </a:lnTo>
                <a:lnTo>
                  <a:pt x="2974" y="2268"/>
                </a:lnTo>
                <a:lnTo>
                  <a:pt x="2989" y="2248"/>
                </a:lnTo>
                <a:lnTo>
                  <a:pt x="3003" y="2223"/>
                </a:lnTo>
                <a:lnTo>
                  <a:pt x="3018" y="2192"/>
                </a:lnTo>
                <a:lnTo>
                  <a:pt x="3032" y="2156"/>
                </a:lnTo>
                <a:lnTo>
                  <a:pt x="3048" y="2114"/>
                </a:lnTo>
                <a:lnTo>
                  <a:pt x="3063" y="2066"/>
                </a:lnTo>
                <a:lnTo>
                  <a:pt x="3077" y="2013"/>
                </a:lnTo>
                <a:lnTo>
                  <a:pt x="3091" y="1955"/>
                </a:lnTo>
                <a:lnTo>
                  <a:pt x="3104" y="1891"/>
                </a:lnTo>
                <a:lnTo>
                  <a:pt x="3116" y="1821"/>
                </a:lnTo>
                <a:lnTo>
                  <a:pt x="3126" y="1746"/>
                </a:lnTo>
                <a:lnTo>
                  <a:pt x="3136" y="1666"/>
                </a:lnTo>
                <a:lnTo>
                  <a:pt x="3143" y="1580"/>
                </a:lnTo>
                <a:lnTo>
                  <a:pt x="3148" y="1489"/>
                </a:lnTo>
                <a:lnTo>
                  <a:pt x="3152" y="1393"/>
                </a:lnTo>
                <a:lnTo>
                  <a:pt x="3153" y="1290"/>
                </a:lnTo>
                <a:lnTo>
                  <a:pt x="3152" y="1188"/>
                </a:lnTo>
                <a:lnTo>
                  <a:pt x="3148" y="1092"/>
                </a:lnTo>
                <a:lnTo>
                  <a:pt x="3143" y="1001"/>
                </a:lnTo>
                <a:lnTo>
                  <a:pt x="3136" y="915"/>
                </a:lnTo>
                <a:lnTo>
                  <a:pt x="3126" y="835"/>
                </a:lnTo>
                <a:lnTo>
                  <a:pt x="3116" y="760"/>
                </a:lnTo>
                <a:lnTo>
                  <a:pt x="3104" y="690"/>
                </a:lnTo>
                <a:lnTo>
                  <a:pt x="3091" y="626"/>
                </a:lnTo>
                <a:lnTo>
                  <a:pt x="3077" y="568"/>
                </a:lnTo>
                <a:lnTo>
                  <a:pt x="3063" y="515"/>
                </a:lnTo>
                <a:lnTo>
                  <a:pt x="3048" y="467"/>
                </a:lnTo>
                <a:lnTo>
                  <a:pt x="3032" y="425"/>
                </a:lnTo>
                <a:lnTo>
                  <a:pt x="3018" y="389"/>
                </a:lnTo>
                <a:lnTo>
                  <a:pt x="3003" y="358"/>
                </a:lnTo>
                <a:lnTo>
                  <a:pt x="2989" y="332"/>
                </a:lnTo>
                <a:lnTo>
                  <a:pt x="2974" y="313"/>
                </a:lnTo>
                <a:lnTo>
                  <a:pt x="2962" y="298"/>
                </a:lnTo>
                <a:lnTo>
                  <a:pt x="2949" y="290"/>
                </a:lnTo>
                <a:lnTo>
                  <a:pt x="2939" y="288"/>
                </a:lnTo>
                <a:close/>
                <a:moveTo>
                  <a:pt x="2939" y="0"/>
                </a:moveTo>
                <a:lnTo>
                  <a:pt x="2977" y="4"/>
                </a:lnTo>
                <a:lnTo>
                  <a:pt x="3014" y="12"/>
                </a:lnTo>
                <a:lnTo>
                  <a:pt x="3049" y="28"/>
                </a:lnTo>
                <a:lnTo>
                  <a:pt x="3083" y="49"/>
                </a:lnTo>
                <a:lnTo>
                  <a:pt x="3116" y="75"/>
                </a:lnTo>
                <a:lnTo>
                  <a:pt x="3147" y="105"/>
                </a:lnTo>
                <a:lnTo>
                  <a:pt x="3176" y="142"/>
                </a:lnTo>
                <a:lnTo>
                  <a:pt x="3204" y="181"/>
                </a:lnTo>
                <a:lnTo>
                  <a:pt x="3230" y="226"/>
                </a:lnTo>
                <a:lnTo>
                  <a:pt x="3255" y="274"/>
                </a:lnTo>
                <a:lnTo>
                  <a:pt x="3279" y="326"/>
                </a:lnTo>
                <a:lnTo>
                  <a:pt x="3301" y="383"/>
                </a:lnTo>
                <a:lnTo>
                  <a:pt x="3321" y="441"/>
                </a:lnTo>
                <a:lnTo>
                  <a:pt x="3340" y="502"/>
                </a:lnTo>
                <a:lnTo>
                  <a:pt x="3358" y="566"/>
                </a:lnTo>
                <a:lnTo>
                  <a:pt x="3373" y="633"/>
                </a:lnTo>
                <a:lnTo>
                  <a:pt x="3387" y="702"/>
                </a:lnTo>
                <a:lnTo>
                  <a:pt x="3399" y="771"/>
                </a:lnTo>
                <a:lnTo>
                  <a:pt x="3410" y="843"/>
                </a:lnTo>
                <a:lnTo>
                  <a:pt x="3419" y="916"/>
                </a:lnTo>
                <a:lnTo>
                  <a:pt x="3426" y="990"/>
                </a:lnTo>
                <a:lnTo>
                  <a:pt x="3433" y="1065"/>
                </a:lnTo>
                <a:lnTo>
                  <a:pt x="3437" y="1140"/>
                </a:lnTo>
                <a:lnTo>
                  <a:pt x="3439" y="1215"/>
                </a:lnTo>
                <a:lnTo>
                  <a:pt x="3440" y="1290"/>
                </a:lnTo>
                <a:lnTo>
                  <a:pt x="3439" y="1366"/>
                </a:lnTo>
                <a:lnTo>
                  <a:pt x="3437" y="1441"/>
                </a:lnTo>
                <a:lnTo>
                  <a:pt x="3433" y="1516"/>
                </a:lnTo>
                <a:lnTo>
                  <a:pt x="3426" y="1591"/>
                </a:lnTo>
                <a:lnTo>
                  <a:pt x="3419" y="1665"/>
                </a:lnTo>
                <a:lnTo>
                  <a:pt x="3410" y="1738"/>
                </a:lnTo>
                <a:lnTo>
                  <a:pt x="3399" y="1810"/>
                </a:lnTo>
                <a:lnTo>
                  <a:pt x="3387" y="1879"/>
                </a:lnTo>
                <a:lnTo>
                  <a:pt x="3373" y="1948"/>
                </a:lnTo>
                <a:lnTo>
                  <a:pt x="3358" y="2015"/>
                </a:lnTo>
                <a:lnTo>
                  <a:pt x="3340" y="2079"/>
                </a:lnTo>
                <a:lnTo>
                  <a:pt x="3321" y="2140"/>
                </a:lnTo>
                <a:lnTo>
                  <a:pt x="3301" y="2198"/>
                </a:lnTo>
                <a:lnTo>
                  <a:pt x="3279" y="2255"/>
                </a:lnTo>
                <a:lnTo>
                  <a:pt x="3255" y="2307"/>
                </a:lnTo>
                <a:lnTo>
                  <a:pt x="3230" y="2355"/>
                </a:lnTo>
                <a:lnTo>
                  <a:pt x="3204" y="2400"/>
                </a:lnTo>
                <a:lnTo>
                  <a:pt x="3176" y="2439"/>
                </a:lnTo>
                <a:lnTo>
                  <a:pt x="3147" y="2476"/>
                </a:lnTo>
                <a:lnTo>
                  <a:pt x="3116" y="2506"/>
                </a:lnTo>
                <a:lnTo>
                  <a:pt x="3083" y="2532"/>
                </a:lnTo>
                <a:lnTo>
                  <a:pt x="3049" y="2553"/>
                </a:lnTo>
                <a:lnTo>
                  <a:pt x="3014" y="2568"/>
                </a:lnTo>
                <a:lnTo>
                  <a:pt x="2977" y="2577"/>
                </a:lnTo>
                <a:lnTo>
                  <a:pt x="2939" y="2581"/>
                </a:lnTo>
                <a:lnTo>
                  <a:pt x="2903" y="2578"/>
                </a:lnTo>
                <a:lnTo>
                  <a:pt x="2870" y="2570"/>
                </a:lnTo>
                <a:lnTo>
                  <a:pt x="2836" y="2557"/>
                </a:lnTo>
                <a:lnTo>
                  <a:pt x="2805" y="2539"/>
                </a:lnTo>
                <a:lnTo>
                  <a:pt x="2775" y="2517"/>
                </a:lnTo>
                <a:lnTo>
                  <a:pt x="2746" y="2491"/>
                </a:lnTo>
                <a:lnTo>
                  <a:pt x="2719" y="2461"/>
                </a:lnTo>
                <a:lnTo>
                  <a:pt x="2693" y="2427"/>
                </a:lnTo>
                <a:lnTo>
                  <a:pt x="1968" y="2172"/>
                </a:lnTo>
                <a:lnTo>
                  <a:pt x="1858" y="2394"/>
                </a:lnTo>
                <a:lnTo>
                  <a:pt x="1836" y="2431"/>
                </a:lnTo>
                <a:lnTo>
                  <a:pt x="1810" y="2465"/>
                </a:lnTo>
                <a:lnTo>
                  <a:pt x="1780" y="2494"/>
                </a:lnTo>
                <a:lnTo>
                  <a:pt x="1748" y="2519"/>
                </a:lnTo>
                <a:lnTo>
                  <a:pt x="1713" y="2541"/>
                </a:lnTo>
                <a:lnTo>
                  <a:pt x="1675" y="2558"/>
                </a:lnTo>
                <a:lnTo>
                  <a:pt x="1637" y="2571"/>
                </a:lnTo>
                <a:lnTo>
                  <a:pt x="1596" y="2578"/>
                </a:lnTo>
                <a:lnTo>
                  <a:pt x="1554" y="2580"/>
                </a:lnTo>
                <a:lnTo>
                  <a:pt x="1513" y="2578"/>
                </a:lnTo>
                <a:lnTo>
                  <a:pt x="1472" y="2570"/>
                </a:lnTo>
                <a:lnTo>
                  <a:pt x="1431" y="2556"/>
                </a:lnTo>
                <a:lnTo>
                  <a:pt x="904" y="2345"/>
                </a:lnTo>
                <a:lnTo>
                  <a:pt x="867" y="2328"/>
                </a:lnTo>
                <a:lnTo>
                  <a:pt x="834" y="2307"/>
                </a:lnTo>
                <a:lnTo>
                  <a:pt x="805" y="2281"/>
                </a:lnTo>
                <a:lnTo>
                  <a:pt x="779" y="2252"/>
                </a:lnTo>
                <a:lnTo>
                  <a:pt x="757" y="2220"/>
                </a:lnTo>
                <a:lnTo>
                  <a:pt x="740" y="2186"/>
                </a:lnTo>
                <a:lnTo>
                  <a:pt x="728" y="2148"/>
                </a:lnTo>
                <a:lnTo>
                  <a:pt x="719" y="2110"/>
                </a:lnTo>
                <a:lnTo>
                  <a:pt x="717" y="2069"/>
                </a:lnTo>
                <a:lnTo>
                  <a:pt x="719" y="2030"/>
                </a:lnTo>
                <a:lnTo>
                  <a:pt x="728" y="1990"/>
                </a:lnTo>
                <a:lnTo>
                  <a:pt x="741" y="1952"/>
                </a:lnTo>
                <a:lnTo>
                  <a:pt x="759" y="1917"/>
                </a:lnTo>
                <a:lnTo>
                  <a:pt x="843" y="1777"/>
                </a:lnTo>
                <a:lnTo>
                  <a:pt x="410" y="1625"/>
                </a:lnTo>
                <a:lnTo>
                  <a:pt x="388" y="1653"/>
                </a:lnTo>
                <a:lnTo>
                  <a:pt x="363" y="1677"/>
                </a:lnTo>
                <a:lnTo>
                  <a:pt x="337" y="1696"/>
                </a:lnTo>
                <a:lnTo>
                  <a:pt x="310" y="1710"/>
                </a:lnTo>
                <a:lnTo>
                  <a:pt x="280" y="1718"/>
                </a:lnTo>
                <a:lnTo>
                  <a:pt x="251" y="1721"/>
                </a:lnTo>
                <a:lnTo>
                  <a:pt x="219" y="1717"/>
                </a:lnTo>
                <a:lnTo>
                  <a:pt x="188" y="1707"/>
                </a:lnTo>
                <a:lnTo>
                  <a:pt x="158" y="1693"/>
                </a:lnTo>
                <a:lnTo>
                  <a:pt x="131" y="1672"/>
                </a:lnTo>
                <a:lnTo>
                  <a:pt x="105" y="1646"/>
                </a:lnTo>
                <a:lnTo>
                  <a:pt x="82" y="1615"/>
                </a:lnTo>
                <a:lnTo>
                  <a:pt x="62" y="1579"/>
                </a:lnTo>
                <a:lnTo>
                  <a:pt x="44" y="1540"/>
                </a:lnTo>
                <a:lnTo>
                  <a:pt x="28" y="1496"/>
                </a:lnTo>
                <a:lnTo>
                  <a:pt x="17" y="1449"/>
                </a:lnTo>
                <a:lnTo>
                  <a:pt x="7" y="1399"/>
                </a:lnTo>
                <a:lnTo>
                  <a:pt x="2" y="1346"/>
                </a:lnTo>
                <a:lnTo>
                  <a:pt x="0" y="1290"/>
                </a:lnTo>
                <a:lnTo>
                  <a:pt x="2" y="1235"/>
                </a:lnTo>
                <a:lnTo>
                  <a:pt x="7" y="1182"/>
                </a:lnTo>
                <a:lnTo>
                  <a:pt x="17" y="1132"/>
                </a:lnTo>
                <a:lnTo>
                  <a:pt x="28" y="1085"/>
                </a:lnTo>
                <a:lnTo>
                  <a:pt x="44" y="1041"/>
                </a:lnTo>
                <a:lnTo>
                  <a:pt x="62" y="1002"/>
                </a:lnTo>
                <a:lnTo>
                  <a:pt x="82" y="966"/>
                </a:lnTo>
                <a:lnTo>
                  <a:pt x="105" y="935"/>
                </a:lnTo>
                <a:lnTo>
                  <a:pt x="131" y="909"/>
                </a:lnTo>
                <a:lnTo>
                  <a:pt x="158" y="888"/>
                </a:lnTo>
                <a:lnTo>
                  <a:pt x="188" y="874"/>
                </a:lnTo>
                <a:lnTo>
                  <a:pt x="219" y="864"/>
                </a:lnTo>
                <a:lnTo>
                  <a:pt x="251" y="861"/>
                </a:lnTo>
                <a:lnTo>
                  <a:pt x="280" y="863"/>
                </a:lnTo>
                <a:lnTo>
                  <a:pt x="310" y="871"/>
                </a:lnTo>
                <a:lnTo>
                  <a:pt x="337" y="885"/>
                </a:lnTo>
                <a:lnTo>
                  <a:pt x="363" y="904"/>
                </a:lnTo>
                <a:lnTo>
                  <a:pt x="388" y="928"/>
                </a:lnTo>
                <a:lnTo>
                  <a:pt x="410" y="956"/>
                </a:lnTo>
                <a:lnTo>
                  <a:pt x="2693" y="154"/>
                </a:lnTo>
                <a:lnTo>
                  <a:pt x="2719" y="120"/>
                </a:lnTo>
                <a:lnTo>
                  <a:pt x="2747" y="90"/>
                </a:lnTo>
                <a:lnTo>
                  <a:pt x="2775" y="64"/>
                </a:lnTo>
                <a:lnTo>
                  <a:pt x="2805" y="42"/>
                </a:lnTo>
                <a:lnTo>
                  <a:pt x="2836" y="24"/>
                </a:lnTo>
                <a:lnTo>
                  <a:pt x="2870" y="11"/>
                </a:lnTo>
                <a:lnTo>
                  <a:pt x="2903" y="3"/>
                </a:lnTo>
                <a:lnTo>
                  <a:pt x="2939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8B5B5B31-CB02-45ED-B189-1FEEB5F73B31}"/>
              </a:ext>
            </a:extLst>
          </p:cNvPr>
          <p:cNvSpPr/>
          <p:nvPr/>
        </p:nvSpPr>
        <p:spPr>
          <a:xfrm>
            <a:off x="2026723" y="204670"/>
            <a:ext cx="4279237" cy="470554"/>
          </a:xfrm>
          <a:prstGeom prst="roundRect">
            <a:avLst/>
          </a:prstGeom>
          <a:solidFill>
            <a:srgbClr val="4C8E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_Pro Bold" panose="00000800000000000000" pitchFamily="50" charset="-127"/>
              </a:rPr>
              <a:t>SCPT001</a:t>
            </a:r>
            <a:r>
              <a:rPr lang="ko-KR" altLang="en-US" sz="19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_Pro Bold" panose="00000800000000000000" pitchFamily="50" charset="-127"/>
              </a:rPr>
              <a:t> 게시판 가기</a:t>
            </a: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8276A4A1-1313-4F9E-A95B-D68B04352D82}"/>
              </a:ext>
            </a:extLst>
          </p:cNvPr>
          <p:cNvGrpSpPr/>
          <p:nvPr/>
        </p:nvGrpSpPr>
        <p:grpSpPr>
          <a:xfrm>
            <a:off x="197060" y="270770"/>
            <a:ext cx="294251" cy="301924"/>
            <a:chOff x="176545" y="138023"/>
            <a:chExt cx="294251" cy="301924"/>
          </a:xfrm>
        </p:grpSpPr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D44C942B-D862-4E70-80C2-60563C986987}"/>
                </a:ext>
              </a:extLst>
            </p:cNvPr>
            <p:cNvSpPr/>
            <p:nvPr/>
          </p:nvSpPr>
          <p:spPr>
            <a:xfrm>
              <a:off x="176545" y="299097"/>
              <a:ext cx="96203" cy="140850"/>
            </a:xfrm>
            <a:prstGeom prst="roundRect">
              <a:avLst/>
            </a:prstGeom>
            <a:solidFill>
              <a:srgbClr val="FFC5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id="{62B3EA84-ED9B-4D0B-8ED8-5378126EBBEC}"/>
                </a:ext>
              </a:extLst>
            </p:cNvPr>
            <p:cNvSpPr/>
            <p:nvPr/>
          </p:nvSpPr>
          <p:spPr>
            <a:xfrm>
              <a:off x="374593" y="138023"/>
              <a:ext cx="96203" cy="301924"/>
            </a:xfrm>
            <a:prstGeom prst="roundRect">
              <a:avLst/>
            </a:prstGeom>
            <a:solidFill>
              <a:srgbClr val="F27A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BAE6707C-2A04-40F1-AC45-C3D2737604D7}"/>
                </a:ext>
              </a:extLst>
            </p:cNvPr>
            <p:cNvSpPr/>
            <p:nvPr/>
          </p:nvSpPr>
          <p:spPr>
            <a:xfrm>
              <a:off x="275569" y="233729"/>
              <a:ext cx="96203" cy="206218"/>
            </a:xfrm>
            <a:prstGeom prst="roundRect">
              <a:avLst/>
            </a:prstGeom>
            <a:solidFill>
              <a:srgbClr val="FFC5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36CE5068-9368-4053-B583-CEBC89DFCEF0}"/>
              </a:ext>
            </a:extLst>
          </p:cNvPr>
          <p:cNvSpPr txBox="1"/>
          <p:nvPr/>
        </p:nvSpPr>
        <p:spPr>
          <a:xfrm>
            <a:off x="494269" y="244091"/>
            <a:ext cx="9620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목차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E3276D-7195-496E-8730-8E3408930CFA}"/>
              </a:ext>
            </a:extLst>
          </p:cNvPr>
          <p:cNvSpPr txBox="1"/>
          <p:nvPr/>
        </p:nvSpPr>
        <p:spPr>
          <a:xfrm>
            <a:off x="7738104" y="532016"/>
            <a:ext cx="34726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고객 요구사항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608C40-7F79-46F8-98C4-EB4C3F247584}"/>
              </a:ext>
            </a:extLst>
          </p:cNvPr>
          <p:cNvSpPr txBox="1"/>
          <p:nvPr/>
        </p:nvSpPr>
        <p:spPr>
          <a:xfrm>
            <a:off x="7091680" y="1347785"/>
            <a:ext cx="464311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b="1" dirty="0"/>
              <a:t>상단의 삼선 버튼 클릭 시 전체 게시판이 나열된 메뉴창이 나타난다</a:t>
            </a:r>
            <a:r>
              <a:rPr lang="en-US" altLang="ko-KR" b="1" dirty="0"/>
              <a:t>.</a:t>
            </a:r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r>
              <a:rPr lang="ko-KR" altLang="en-US" b="1" dirty="0"/>
              <a:t>돋보기모양 버튼 클릭 시 검색창이 나타난다</a:t>
            </a:r>
            <a:r>
              <a:rPr lang="en-US" altLang="ko-KR" b="1" dirty="0"/>
              <a:t>.</a:t>
            </a:r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r>
              <a:rPr lang="en-US" altLang="ko-KR" b="1" dirty="0"/>
              <a:t>+ </a:t>
            </a:r>
            <a:r>
              <a:rPr lang="ko-KR" altLang="en-US" b="1" dirty="0"/>
              <a:t>버튼 클릭 시 게시글 등록하기로 화면이 전환된다</a:t>
            </a:r>
            <a:r>
              <a:rPr lang="en-US" altLang="ko-KR" b="1" dirty="0"/>
              <a:t>.</a:t>
            </a:r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r>
              <a:rPr lang="ko-KR" altLang="en-US" b="1" dirty="0"/>
              <a:t>게시글의 제목 순서나 작성 날짜 순으로 정렬 되어야한다</a:t>
            </a:r>
            <a:r>
              <a:rPr lang="en-US" altLang="ko-KR" b="1" dirty="0"/>
              <a:t>.</a:t>
            </a:r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endParaRPr lang="ko-KR" altLang="ko-KR" b="1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AA87BEF2-DD5D-4697-AA37-B1F3A8C705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578446" y="876299"/>
            <a:ext cx="3172809" cy="5288015"/>
          </a:xfrm>
          <a:prstGeom prst="rect">
            <a:avLst/>
          </a:prstGeom>
          <a:noFill/>
          <a:ln w="9525">
            <a:solidFill>
              <a:schemeClr val="bg1">
                <a:lumMod val="9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44933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직사각형 67">
            <a:extLst>
              <a:ext uri="{FF2B5EF4-FFF2-40B4-BE49-F238E27FC236}">
                <a16:creationId xmlns:a16="http://schemas.microsoft.com/office/drawing/2014/main" id="{9E06FC4E-F3D2-4B95-B866-D2C4DA928376}"/>
              </a:ext>
            </a:extLst>
          </p:cNvPr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17A3C29A-BF5F-42AB-94A7-23AA9335BF03}"/>
              </a:ext>
            </a:extLst>
          </p:cNvPr>
          <p:cNvGrpSpPr/>
          <p:nvPr/>
        </p:nvGrpSpPr>
        <p:grpSpPr>
          <a:xfrm>
            <a:off x="191784" y="770726"/>
            <a:ext cx="1672160" cy="400110"/>
            <a:chOff x="957835" y="1656394"/>
            <a:chExt cx="1672160" cy="400110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8EB3F8C3-C72C-4EEC-87B3-2AC07C486A91}"/>
                </a:ext>
              </a:extLst>
            </p:cNvPr>
            <p:cNvSpPr/>
            <p:nvPr/>
          </p:nvSpPr>
          <p:spPr>
            <a:xfrm>
              <a:off x="957835" y="1740218"/>
              <a:ext cx="1148285" cy="262187"/>
            </a:xfrm>
            <a:prstGeom prst="roundRect">
              <a:avLst/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프로그램 정의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CC849AD-903B-4456-ACF2-E2C808C5C41F}"/>
                </a:ext>
              </a:extLst>
            </p:cNvPr>
            <p:cNvSpPr txBox="1"/>
            <p:nvPr/>
          </p:nvSpPr>
          <p:spPr>
            <a:xfrm>
              <a:off x="2106120" y="1656394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1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8D009C41-45E1-42AA-934E-A7802513EF3A}"/>
              </a:ext>
            </a:extLst>
          </p:cNvPr>
          <p:cNvCxnSpPr>
            <a:cxnSpLocks/>
          </p:cNvCxnSpPr>
          <p:nvPr/>
        </p:nvCxnSpPr>
        <p:spPr>
          <a:xfrm>
            <a:off x="191785" y="1238407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F31DED3E-9E96-475B-9616-5265A1014227}"/>
              </a:ext>
            </a:extLst>
          </p:cNvPr>
          <p:cNvGrpSpPr/>
          <p:nvPr/>
        </p:nvGrpSpPr>
        <p:grpSpPr>
          <a:xfrm>
            <a:off x="191784" y="1385956"/>
            <a:ext cx="1670645" cy="400110"/>
            <a:chOff x="957835" y="1640753"/>
            <a:chExt cx="1670645" cy="400110"/>
          </a:xfrm>
        </p:grpSpPr>
        <p:sp>
          <p:nvSpPr>
            <p:cNvPr id="70" name="사각형: 둥근 모서리 69">
              <a:extLst>
                <a:ext uri="{FF2B5EF4-FFF2-40B4-BE49-F238E27FC236}">
                  <a16:creationId xmlns:a16="http://schemas.microsoft.com/office/drawing/2014/main" id="{FA8B5BED-ED24-4490-B81B-8FC5998EED3D}"/>
                </a:ext>
              </a:extLst>
            </p:cNvPr>
            <p:cNvSpPr/>
            <p:nvPr/>
          </p:nvSpPr>
          <p:spPr>
            <a:xfrm>
              <a:off x="957835" y="1677142"/>
              <a:ext cx="1146770" cy="284788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유스케이스</a:t>
              </a:r>
              <a:r>
                <a:rPr lang="ko-KR" altLang="en-US" sz="1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 모델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8F5E84DE-2D4D-4233-9340-7D2F2F75D781}"/>
                </a:ext>
              </a:extLst>
            </p:cNvPr>
            <p:cNvSpPr txBox="1"/>
            <p:nvPr/>
          </p:nvSpPr>
          <p:spPr>
            <a:xfrm>
              <a:off x="2104605" y="1640753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2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A9BE7FEA-026F-4DAC-B589-71381B2DBCC4}"/>
              </a:ext>
            </a:extLst>
          </p:cNvPr>
          <p:cNvCxnSpPr>
            <a:cxnSpLocks/>
          </p:cNvCxnSpPr>
          <p:nvPr/>
        </p:nvCxnSpPr>
        <p:spPr>
          <a:xfrm>
            <a:off x="191785" y="1869278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D4ED21D7-3CA9-44E1-91C1-489B901DD52A}"/>
              </a:ext>
            </a:extLst>
          </p:cNvPr>
          <p:cNvGrpSpPr/>
          <p:nvPr/>
        </p:nvGrpSpPr>
        <p:grpSpPr>
          <a:xfrm>
            <a:off x="210835" y="1970822"/>
            <a:ext cx="1487567" cy="400110"/>
            <a:chOff x="1001679" y="1641339"/>
            <a:chExt cx="1487567" cy="400110"/>
          </a:xfrm>
        </p:grpSpPr>
        <p:sp>
          <p:nvSpPr>
            <p:cNvPr id="79" name="사각형: 둥근 모서리 78">
              <a:extLst>
                <a:ext uri="{FF2B5EF4-FFF2-40B4-BE49-F238E27FC236}">
                  <a16:creationId xmlns:a16="http://schemas.microsoft.com/office/drawing/2014/main" id="{38A51601-C0F7-4282-81D3-AC514850E5D4}"/>
                </a:ext>
              </a:extLst>
            </p:cNvPr>
            <p:cNvSpPr/>
            <p:nvPr/>
          </p:nvSpPr>
          <p:spPr>
            <a:xfrm>
              <a:off x="1001679" y="1689240"/>
              <a:ext cx="1018026" cy="272415"/>
            </a:xfrm>
            <a:prstGeom prst="roundRect">
              <a:avLst/>
            </a:prstGeom>
            <a:solidFill>
              <a:srgbClr val="4C8EF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화면 기술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54FB68F4-E942-4BBB-B49A-EDC6702289F7}"/>
                </a:ext>
              </a:extLst>
            </p:cNvPr>
            <p:cNvSpPr txBox="1"/>
            <p:nvPr/>
          </p:nvSpPr>
          <p:spPr>
            <a:xfrm>
              <a:off x="2128150" y="1641339"/>
              <a:ext cx="36109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3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7DCF6FED-9C05-4FF7-BF28-0CB8BBB278AE}"/>
              </a:ext>
            </a:extLst>
          </p:cNvPr>
          <p:cNvCxnSpPr>
            <a:cxnSpLocks/>
          </p:cNvCxnSpPr>
          <p:nvPr/>
        </p:nvCxnSpPr>
        <p:spPr>
          <a:xfrm>
            <a:off x="191785" y="2440583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54033F7A-98B3-46A2-AAE3-DE21D9F0B4C4}"/>
              </a:ext>
            </a:extLst>
          </p:cNvPr>
          <p:cNvGrpSpPr/>
          <p:nvPr/>
        </p:nvGrpSpPr>
        <p:grpSpPr>
          <a:xfrm>
            <a:off x="210835" y="2542126"/>
            <a:ext cx="1655968" cy="400110"/>
            <a:chOff x="957836" y="1671488"/>
            <a:chExt cx="1655968" cy="400110"/>
          </a:xfrm>
        </p:grpSpPr>
        <p:sp>
          <p:nvSpPr>
            <p:cNvPr id="83" name="사각형: 둥근 모서리 82">
              <a:extLst>
                <a:ext uri="{FF2B5EF4-FFF2-40B4-BE49-F238E27FC236}">
                  <a16:creationId xmlns:a16="http://schemas.microsoft.com/office/drawing/2014/main" id="{FB30E81D-C777-42B6-8492-8B0613C06D27}"/>
                </a:ext>
              </a:extLst>
            </p:cNvPr>
            <p:cNvSpPr/>
            <p:nvPr/>
          </p:nvSpPr>
          <p:spPr>
            <a:xfrm>
              <a:off x="957836" y="1740218"/>
              <a:ext cx="1018026" cy="272415"/>
            </a:xfrm>
            <a:prstGeom prst="roundRect">
              <a:avLst/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err="1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비기능</a:t>
              </a:r>
              <a:endParaRPr lang="ko-KR" altLang="en-US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CF2C0B9F-B183-4151-AC56-0C5F0C9D6822}"/>
                </a:ext>
              </a:extLst>
            </p:cNvPr>
            <p:cNvSpPr txBox="1"/>
            <p:nvPr/>
          </p:nvSpPr>
          <p:spPr>
            <a:xfrm>
              <a:off x="2089929" y="1671488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4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E68E2337-6FEB-4528-B31D-BA8E1196AFB8}"/>
              </a:ext>
            </a:extLst>
          </p:cNvPr>
          <p:cNvCxnSpPr>
            <a:cxnSpLocks/>
          </p:cNvCxnSpPr>
          <p:nvPr/>
        </p:nvCxnSpPr>
        <p:spPr>
          <a:xfrm>
            <a:off x="190498" y="2971405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Freeform 50">
            <a:extLst>
              <a:ext uri="{FF2B5EF4-FFF2-40B4-BE49-F238E27FC236}">
                <a16:creationId xmlns:a16="http://schemas.microsoft.com/office/drawing/2014/main" id="{71C6181F-D2E5-454C-8B3E-DBDA24BC58F6}"/>
              </a:ext>
            </a:extLst>
          </p:cNvPr>
          <p:cNvSpPr>
            <a:spLocks noEditPoints="1"/>
          </p:cNvSpPr>
          <p:nvPr/>
        </p:nvSpPr>
        <p:spPr bwMode="auto">
          <a:xfrm>
            <a:off x="5022064" y="3203181"/>
            <a:ext cx="546100" cy="409575"/>
          </a:xfrm>
          <a:custGeom>
            <a:avLst/>
            <a:gdLst>
              <a:gd name="T0" fmla="*/ 1538 w 3440"/>
              <a:gd name="T1" fmla="*/ 2290 h 2581"/>
              <a:gd name="T2" fmla="*/ 1593 w 3440"/>
              <a:gd name="T3" fmla="*/ 2278 h 2581"/>
              <a:gd name="T4" fmla="*/ 2939 w 3440"/>
              <a:gd name="T5" fmla="*/ 288 h 2581"/>
              <a:gd name="T6" fmla="*/ 2889 w 3440"/>
              <a:gd name="T7" fmla="*/ 332 h 2581"/>
              <a:gd name="T8" fmla="*/ 2829 w 3440"/>
              <a:gd name="T9" fmla="*/ 467 h 2581"/>
              <a:gd name="T10" fmla="*/ 2773 w 3440"/>
              <a:gd name="T11" fmla="*/ 690 h 2581"/>
              <a:gd name="T12" fmla="*/ 2733 w 3440"/>
              <a:gd name="T13" fmla="*/ 1001 h 2581"/>
              <a:gd name="T14" fmla="*/ 2725 w 3440"/>
              <a:gd name="T15" fmla="*/ 1393 h 2581"/>
              <a:gd name="T16" fmla="*/ 2750 w 3440"/>
              <a:gd name="T17" fmla="*/ 1746 h 2581"/>
              <a:gd name="T18" fmla="*/ 2800 w 3440"/>
              <a:gd name="T19" fmla="*/ 2013 h 2581"/>
              <a:gd name="T20" fmla="*/ 2859 w 3440"/>
              <a:gd name="T21" fmla="*/ 2192 h 2581"/>
              <a:gd name="T22" fmla="*/ 2916 w 3440"/>
              <a:gd name="T23" fmla="*/ 2283 h 2581"/>
              <a:gd name="T24" fmla="*/ 2962 w 3440"/>
              <a:gd name="T25" fmla="*/ 2283 h 2581"/>
              <a:gd name="T26" fmla="*/ 3018 w 3440"/>
              <a:gd name="T27" fmla="*/ 2192 h 2581"/>
              <a:gd name="T28" fmla="*/ 3077 w 3440"/>
              <a:gd name="T29" fmla="*/ 2013 h 2581"/>
              <a:gd name="T30" fmla="*/ 3126 w 3440"/>
              <a:gd name="T31" fmla="*/ 1746 h 2581"/>
              <a:gd name="T32" fmla="*/ 3152 w 3440"/>
              <a:gd name="T33" fmla="*/ 1393 h 2581"/>
              <a:gd name="T34" fmla="*/ 3143 w 3440"/>
              <a:gd name="T35" fmla="*/ 1001 h 2581"/>
              <a:gd name="T36" fmla="*/ 3104 w 3440"/>
              <a:gd name="T37" fmla="*/ 690 h 2581"/>
              <a:gd name="T38" fmla="*/ 3048 w 3440"/>
              <a:gd name="T39" fmla="*/ 467 h 2581"/>
              <a:gd name="T40" fmla="*/ 2989 w 3440"/>
              <a:gd name="T41" fmla="*/ 332 h 2581"/>
              <a:gd name="T42" fmla="*/ 2939 w 3440"/>
              <a:gd name="T43" fmla="*/ 288 h 2581"/>
              <a:gd name="T44" fmla="*/ 3049 w 3440"/>
              <a:gd name="T45" fmla="*/ 28 h 2581"/>
              <a:gd name="T46" fmla="*/ 3176 w 3440"/>
              <a:gd name="T47" fmla="*/ 142 h 2581"/>
              <a:gd name="T48" fmla="*/ 3279 w 3440"/>
              <a:gd name="T49" fmla="*/ 326 h 2581"/>
              <a:gd name="T50" fmla="*/ 3358 w 3440"/>
              <a:gd name="T51" fmla="*/ 566 h 2581"/>
              <a:gd name="T52" fmla="*/ 3410 w 3440"/>
              <a:gd name="T53" fmla="*/ 843 h 2581"/>
              <a:gd name="T54" fmla="*/ 3437 w 3440"/>
              <a:gd name="T55" fmla="*/ 1140 h 2581"/>
              <a:gd name="T56" fmla="*/ 3437 w 3440"/>
              <a:gd name="T57" fmla="*/ 1441 h 2581"/>
              <a:gd name="T58" fmla="*/ 3410 w 3440"/>
              <a:gd name="T59" fmla="*/ 1738 h 2581"/>
              <a:gd name="T60" fmla="*/ 3358 w 3440"/>
              <a:gd name="T61" fmla="*/ 2015 h 2581"/>
              <a:gd name="T62" fmla="*/ 3279 w 3440"/>
              <a:gd name="T63" fmla="*/ 2255 h 2581"/>
              <a:gd name="T64" fmla="*/ 3176 w 3440"/>
              <a:gd name="T65" fmla="*/ 2439 h 2581"/>
              <a:gd name="T66" fmla="*/ 3049 w 3440"/>
              <a:gd name="T67" fmla="*/ 2553 h 2581"/>
              <a:gd name="T68" fmla="*/ 2903 w 3440"/>
              <a:gd name="T69" fmla="*/ 2578 h 2581"/>
              <a:gd name="T70" fmla="*/ 2775 w 3440"/>
              <a:gd name="T71" fmla="*/ 2517 h 2581"/>
              <a:gd name="T72" fmla="*/ 1968 w 3440"/>
              <a:gd name="T73" fmla="*/ 2172 h 2581"/>
              <a:gd name="T74" fmla="*/ 1780 w 3440"/>
              <a:gd name="T75" fmla="*/ 2494 h 2581"/>
              <a:gd name="T76" fmla="*/ 1637 w 3440"/>
              <a:gd name="T77" fmla="*/ 2571 h 2581"/>
              <a:gd name="T78" fmla="*/ 1472 w 3440"/>
              <a:gd name="T79" fmla="*/ 2570 h 2581"/>
              <a:gd name="T80" fmla="*/ 834 w 3440"/>
              <a:gd name="T81" fmla="*/ 2307 h 2581"/>
              <a:gd name="T82" fmla="*/ 740 w 3440"/>
              <a:gd name="T83" fmla="*/ 2186 h 2581"/>
              <a:gd name="T84" fmla="*/ 719 w 3440"/>
              <a:gd name="T85" fmla="*/ 2030 h 2581"/>
              <a:gd name="T86" fmla="*/ 843 w 3440"/>
              <a:gd name="T87" fmla="*/ 1777 h 2581"/>
              <a:gd name="T88" fmla="*/ 337 w 3440"/>
              <a:gd name="T89" fmla="*/ 1696 h 2581"/>
              <a:gd name="T90" fmla="*/ 219 w 3440"/>
              <a:gd name="T91" fmla="*/ 1717 h 2581"/>
              <a:gd name="T92" fmla="*/ 105 w 3440"/>
              <a:gd name="T93" fmla="*/ 1646 h 2581"/>
              <a:gd name="T94" fmla="*/ 28 w 3440"/>
              <a:gd name="T95" fmla="*/ 1496 h 2581"/>
              <a:gd name="T96" fmla="*/ 0 w 3440"/>
              <a:gd name="T97" fmla="*/ 1290 h 2581"/>
              <a:gd name="T98" fmla="*/ 28 w 3440"/>
              <a:gd name="T99" fmla="*/ 1085 h 2581"/>
              <a:gd name="T100" fmla="*/ 105 w 3440"/>
              <a:gd name="T101" fmla="*/ 935 h 2581"/>
              <a:gd name="T102" fmla="*/ 219 w 3440"/>
              <a:gd name="T103" fmla="*/ 864 h 2581"/>
              <a:gd name="T104" fmla="*/ 337 w 3440"/>
              <a:gd name="T105" fmla="*/ 885 h 2581"/>
              <a:gd name="T106" fmla="*/ 2693 w 3440"/>
              <a:gd name="T107" fmla="*/ 154 h 2581"/>
              <a:gd name="T108" fmla="*/ 2805 w 3440"/>
              <a:gd name="T109" fmla="*/ 42 h 2581"/>
              <a:gd name="T110" fmla="*/ 2939 w 3440"/>
              <a:gd name="T111" fmla="*/ 0 h 25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3440" h="2581">
                <a:moveTo>
                  <a:pt x="1119" y="1874"/>
                </a:moveTo>
                <a:lnTo>
                  <a:pt x="1005" y="2064"/>
                </a:lnTo>
                <a:lnTo>
                  <a:pt x="1010" y="2080"/>
                </a:lnTo>
                <a:lnTo>
                  <a:pt x="1538" y="2290"/>
                </a:lnTo>
                <a:lnTo>
                  <a:pt x="1551" y="2293"/>
                </a:lnTo>
                <a:lnTo>
                  <a:pt x="1567" y="2292"/>
                </a:lnTo>
                <a:lnTo>
                  <a:pt x="1580" y="2287"/>
                </a:lnTo>
                <a:lnTo>
                  <a:pt x="1593" y="2278"/>
                </a:lnTo>
                <a:lnTo>
                  <a:pt x="1601" y="2266"/>
                </a:lnTo>
                <a:lnTo>
                  <a:pt x="1696" y="2076"/>
                </a:lnTo>
                <a:lnTo>
                  <a:pt x="1119" y="1874"/>
                </a:lnTo>
                <a:close/>
                <a:moveTo>
                  <a:pt x="2939" y="288"/>
                </a:moveTo>
                <a:lnTo>
                  <a:pt x="2927" y="290"/>
                </a:lnTo>
                <a:lnTo>
                  <a:pt x="2916" y="298"/>
                </a:lnTo>
                <a:lnTo>
                  <a:pt x="2902" y="313"/>
                </a:lnTo>
                <a:lnTo>
                  <a:pt x="2889" y="332"/>
                </a:lnTo>
                <a:lnTo>
                  <a:pt x="2874" y="358"/>
                </a:lnTo>
                <a:lnTo>
                  <a:pt x="2859" y="389"/>
                </a:lnTo>
                <a:lnTo>
                  <a:pt x="2844" y="425"/>
                </a:lnTo>
                <a:lnTo>
                  <a:pt x="2829" y="467"/>
                </a:lnTo>
                <a:lnTo>
                  <a:pt x="2814" y="515"/>
                </a:lnTo>
                <a:lnTo>
                  <a:pt x="2800" y="568"/>
                </a:lnTo>
                <a:lnTo>
                  <a:pt x="2785" y="626"/>
                </a:lnTo>
                <a:lnTo>
                  <a:pt x="2773" y="690"/>
                </a:lnTo>
                <a:lnTo>
                  <a:pt x="2761" y="760"/>
                </a:lnTo>
                <a:lnTo>
                  <a:pt x="2750" y="835"/>
                </a:lnTo>
                <a:lnTo>
                  <a:pt x="2742" y="915"/>
                </a:lnTo>
                <a:lnTo>
                  <a:pt x="2733" y="1001"/>
                </a:lnTo>
                <a:lnTo>
                  <a:pt x="2728" y="1092"/>
                </a:lnTo>
                <a:lnTo>
                  <a:pt x="2725" y="1188"/>
                </a:lnTo>
                <a:lnTo>
                  <a:pt x="2723" y="1290"/>
                </a:lnTo>
                <a:lnTo>
                  <a:pt x="2725" y="1393"/>
                </a:lnTo>
                <a:lnTo>
                  <a:pt x="2728" y="1489"/>
                </a:lnTo>
                <a:lnTo>
                  <a:pt x="2733" y="1580"/>
                </a:lnTo>
                <a:lnTo>
                  <a:pt x="2742" y="1666"/>
                </a:lnTo>
                <a:lnTo>
                  <a:pt x="2750" y="1746"/>
                </a:lnTo>
                <a:lnTo>
                  <a:pt x="2761" y="1821"/>
                </a:lnTo>
                <a:lnTo>
                  <a:pt x="2773" y="1891"/>
                </a:lnTo>
                <a:lnTo>
                  <a:pt x="2785" y="1955"/>
                </a:lnTo>
                <a:lnTo>
                  <a:pt x="2800" y="2013"/>
                </a:lnTo>
                <a:lnTo>
                  <a:pt x="2814" y="2066"/>
                </a:lnTo>
                <a:lnTo>
                  <a:pt x="2829" y="2114"/>
                </a:lnTo>
                <a:lnTo>
                  <a:pt x="2844" y="2156"/>
                </a:lnTo>
                <a:lnTo>
                  <a:pt x="2859" y="2192"/>
                </a:lnTo>
                <a:lnTo>
                  <a:pt x="2874" y="2223"/>
                </a:lnTo>
                <a:lnTo>
                  <a:pt x="2889" y="2248"/>
                </a:lnTo>
                <a:lnTo>
                  <a:pt x="2902" y="2268"/>
                </a:lnTo>
                <a:lnTo>
                  <a:pt x="2916" y="2283"/>
                </a:lnTo>
                <a:lnTo>
                  <a:pt x="2927" y="2291"/>
                </a:lnTo>
                <a:lnTo>
                  <a:pt x="2939" y="2293"/>
                </a:lnTo>
                <a:lnTo>
                  <a:pt x="2949" y="2291"/>
                </a:lnTo>
                <a:lnTo>
                  <a:pt x="2962" y="2283"/>
                </a:lnTo>
                <a:lnTo>
                  <a:pt x="2974" y="2268"/>
                </a:lnTo>
                <a:lnTo>
                  <a:pt x="2989" y="2248"/>
                </a:lnTo>
                <a:lnTo>
                  <a:pt x="3003" y="2223"/>
                </a:lnTo>
                <a:lnTo>
                  <a:pt x="3018" y="2192"/>
                </a:lnTo>
                <a:lnTo>
                  <a:pt x="3032" y="2156"/>
                </a:lnTo>
                <a:lnTo>
                  <a:pt x="3048" y="2114"/>
                </a:lnTo>
                <a:lnTo>
                  <a:pt x="3063" y="2066"/>
                </a:lnTo>
                <a:lnTo>
                  <a:pt x="3077" y="2013"/>
                </a:lnTo>
                <a:lnTo>
                  <a:pt x="3091" y="1955"/>
                </a:lnTo>
                <a:lnTo>
                  <a:pt x="3104" y="1891"/>
                </a:lnTo>
                <a:lnTo>
                  <a:pt x="3116" y="1821"/>
                </a:lnTo>
                <a:lnTo>
                  <a:pt x="3126" y="1746"/>
                </a:lnTo>
                <a:lnTo>
                  <a:pt x="3136" y="1666"/>
                </a:lnTo>
                <a:lnTo>
                  <a:pt x="3143" y="1580"/>
                </a:lnTo>
                <a:lnTo>
                  <a:pt x="3148" y="1489"/>
                </a:lnTo>
                <a:lnTo>
                  <a:pt x="3152" y="1393"/>
                </a:lnTo>
                <a:lnTo>
                  <a:pt x="3153" y="1290"/>
                </a:lnTo>
                <a:lnTo>
                  <a:pt x="3152" y="1188"/>
                </a:lnTo>
                <a:lnTo>
                  <a:pt x="3148" y="1092"/>
                </a:lnTo>
                <a:lnTo>
                  <a:pt x="3143" y="1001"/>
                </a:lnTo>
                <a:lnTo>
                  <a:pt x="3136" y="915"/>
                </a:lnTo>
                <a:lnTo>
                  <a:pt x="3126" y="835"/>
                </a:lnTo>
                <a:lnTo>
                  <a:pt x="3116" y="760"/>
                </a:lnTo>
                <a:lnTo>
                  <a:pt x="3104" y="690"/>
                </a:lnTo>
                <a:lnTo>
                  <a:pt x="3091" y="626"/>
                </a:lnTo>
                <a:lnTo>
                  <a:pt x="3077" y="568"/>
                </a:lnTo>
                <a:lnTo>
                  <a:pt x="3063" y="515"/>
                </a:lnTo>
                <a:lnTo>
                  <a:pt x="3048" y="467"/>
                </a:lnTo>
                <a:lnTo>
                  <a:pt x="3032" y="425"/>
                </a:lnTo>
                <a:lnTo>
                  <a:pt x="3018" y="389"/>
                </a:lnTo>
                <a:lnTo>
                  <a:pt x="3003" y="358"/>
                </a:lnTo>
                <a:lnTo>
                  <a:pt x="2989" y="332"/>
                </a:lnTo>
                <a:lnTo>
                  <a:pt x="2974" y="313"/>
                </a:lnTo>
                <a:lnTo>
                  <a:pt x="2962" y="298"/>
                </a:lnTo>
                <a:lnTo>
                  <a:pt x="2949" y="290"/>
                </a:lnTo>
                <a:lnTo>
                  <a:pt x="2939" y="288"/>
                </a:lnTo>
                <a:close/>
                <a:moveTo>
                  <a:pt x="2939" y="0"/>
                </a:moveTo>
                <a:lnTo>
                  <a:pt x="2977" y="4"/>
                </a:lnTo>
                <a:lnTo>
                  <a:pt x="3014" y="12"/>
                </a:lnTo>
                <a:lnTo>
                  <a:pt x="3049" y="28"/>
                </a:lnTo>
                <a:lnTo>
                  <a:pt x="3083" y="49"/>
                </a:lnTo>
                <a:lnTo>
                  <a:pt x="3116" y="75"/>
                </a:lnTo>
                <a:lnTo>
                  <a:pt x="3147" y="105"/>
                </a:lnTo>
                <a:lnTo>
                  <a:pt x="3176" y="142"/>
                </a:lnTo>
                <a:lnTo>
                  <a:pt x="3204" y="181"/>
                </a:lnTo>
                <a:lnTo>
                  <a:pt x="3230" y="226"/>
                </a:lnTo>
                <a:lnTo>
                  <a:pt x="3255" y="274"/>
                </a:lnTo>
                <a:lnTo>
                  <a:pt x="3279" y="326"/>
                </a:lnTo>
                <a:lnTo>
                  <a:pt x="3301" y="383"/>
                </a:lnTo>
                <a:lnTo>
                  <a:pt x="3321" y="441"/>
                </a:lnTo>
                <a:lnTo>
                  <a:pt x="3340" y="502"/>
                </a:lnTo>
                <a:lnTo>
                  <a:pt x="3358" y="566"/>
                </a:lnTo>
                <a:lnTo>
                  <a:pt x="3373" y="633"/>
                </a:lnTo>
                <a:lnTo>
                  <a:pt x="3387" y="702"/>
                </a:lnTo>
                <a:lnTo>
                  <a:pt x="3399" y="771"/>
                </a:lnTo>
                <a:lnTo>
                  <a:pt x="3410" y="843"/>
                </a:lnTo>
                <a:lnTo>
                  <a:pt x="3419" y="916"/>
                </a:lnTo>
                <a:lnTo>
                  <a:pt x="3426" y="990"/>
                </a:lnTo>
                <a:lnTo>
                  <a:pt x="3433" y="1065"/>
                </a:lnTo>
                <a:lnTo>
                  <a:pt x="3437" y="1140"/>
                </a:lnTo>
                <a:lnTo>
                  <a:pt x="3439" y="1215"/>
                </a:lnTo>
                <a:lnTo>
                  <a:pt x="3440" y="1290"/>
                </a:lnTo>
                <a:lnTo>
                  <a:pt x="3439" y="1366"/>
                </a:lnTo>
                <a:lnTo>
                  <a:pt x="3437" y="1441"/>
                </a:lnTo>
                <a:lnTo>
                  <a:pt x="3433" y="1516"/>
                </a:lnTo>
                <a:lnTo>
                  <a:pt x="3426" y="1591"/>
                </a:lnTo>
                <a:lnTo>
                  <a:pt x="3419" y="1665"/>
                </a:lnTo>
                <a:lnTo>
                  <a:pt x="3410" y="1738"/>
                </a:lnTo>
                <a:lnTo>
                  <a:pt x="3399" y="1810"/>
                </a:lnTo>
                <a:lnTo>
                  <a:pt x="3387" y="1879"/>
                </a:lnTo>
                <a:lnTo>
                  <a:pt x="3373" y="1948"/>
                </a:lnTo>
                <a:lnTo>
                  <a:pt x="3358" y="2015"/>
                </a:lnTo>
                <a:lnTo>
                  <a:pt x="3340" y="2079"/>
                </a:lnTo>
                <a:lnTo>
                  <a:pt x="3321" y="2140"/>
                </a:lnTo>
                <a:lnTo>
                  <a:pt x="3301" y="2198"/>
                </a:lnTo>
                <a:lnTo>
                  <a:pt x="3279" y="2255"/>
                </a:lnTo>
                <a:lnTo>
                  <a:pt x="3255" y="2307"/>
                </a:lnTo>
                <a:lnTo>
                  <a:pt x="3230" y="2355"/>
                </a:lnTo>
                <a:lnTo>
                  <a:pt x="3204" y="2400"/>
                </a:lnTo>
                <a:lnTo>
                  <a:pt x="3176" y="2439"/>
                </a:lnTo>
                <a:lnTo>
                  <a:pt x="3147" y="2476"/>
                </a:lnTo>
                <a:lnTo>
                  <a:pt x="3116" y="2506"/>
                </a:lnTo>
                <a:lnTo>
                  <a:pt x="3083" y="2532"/>
                </a:lnTo>
                <a:lnTo>
                  <a:pt x="3049" y="2553"/>
                </a:lnTo>
                <a:lnTo>
                  <a:pt x="3014" y="2568"/>
                </a:lnTo>
                <a:lnTo>
                  <a:pt x="2977" y="2577"/>
                </a:lnTo>
                <a:lnTo>
                  <a:pt x="2939" y="2581"/>
                </a:lnTo>
                <a:lnTo>
                  <a:pt x="2903" y="2578"/>
                </a:lnTo>
                <a:lnTo>
                  <a:pt x="2870" y="2570"/>
                </a:lnTo>
                <a:lnTo>
                  <a:pt x="2836" y="2557"/>
                </a:lnTo>
                <a:lnTo>
                  <a:pt x="2805" y="2539"/>
                </a:lnTo>
                <a:lnTo>
                  <a:pt x="2775" y="2517"/>
                </a:lnTo>
                <a:lnTo>
                  <a:pt x="2746" y="2491"/>
                </a:lnTo>
                <a:lnTo>
                  <a:pt x="2719" y="2461"/>
                </a:lnTo>
                <a:lnTo>
                  <a:pt x="2693" y="2427"/>
                </a:lnTo>
                <a:lnTo>
                  <a:pt x="1968" y="2172"/>
                </a:lnTo>
                <a:lnTo>
                  <a:pt x="1858" y="2394"/>
                </a:lnTo>
                <a:lnTo>
                  <a:pt x="1836" y="2431"/>
                </a:lnTo>
                <a:lnTo>
                  <a:pt x="1810" y="2465"/>
                </a:lnTo>
                <a:lnTo>
                  <a:pt x="1780" y="2494"/>
                </a:lnTo>
                <a:lnTo>
                  <a:pt x="1748" y="2519"/>
                </a:lnTo>
                <a:lnTo>
                  <a:pt x="1713" y="2541"/>
                </a:lnTo>
                <a:lnTo>
                  <a:pt x="1675" y="2558"/>
                </a:lnTo>
                <a:lnTo>
                  <a:pt x="1637" y="2571"/>
                </a:lnTo>
                <a:lnTo>
                  <a:pt x="1596" y="2578"/>
                </a:lnTo>
                <a:lnTo>
                  <a:pt x="1554" y="2580"/>
                </a:lnTo>
                <a:lnTo>
                  <a:pt x="1513" y="2578"/>
                </a:lnTo>
                <a:lnTo>
                  <a:pt x="1472" y="2570"/>
                </a:lnTo>
                <a:lnTo>
                  <a:pt x="1431" y="2556"/>
                </a:lnTo>
                <a:lnTo>
                  <a:pt x="904" y="2345"/>
                </a:lnTo>
                <a:lnTo>
                  <a:pt x="867" y="2328"/>
                </a:lnTo>
                <a:lnTo>
                  <a:pt x="834" y="2307"/>
                </a:lnTo>
                <a:lnTo>
                  <a:pt x="805" y="2281"/>
                </a:lnTo>
                <a:lnTo>
                  <a:pt x="779" y="2252"/>
                </a:lnTo>
                <a:lnTo>
                  <a:pt x="757" y="2220"/>
                </a:lnTo>
                <a:lnTo>
                  <a:pt x="740" y="2186"/>
                </a:lnTo>
                <a:lnTo>
                  <a:pt x="728" y="2148"/>
                </a:lnTo>
                <a:lnTo>
                  <a:pt x="719" y="2110"/>
                </a:lnTo>
                <a:lnTo>
                  <a:pt x="717" y="2069"/>
                </a:lnTo>
                <a:lnTo>
                  <a:pt x="719" y="2030"/>
                </a:lnTo>
                <a:lnTo>
                  <a:pt x="728" y="1990"/>
                </a:lnTo>
                <a:lnTo>
                  <a:pt x="741" y="1952"/>
                </a:lnTo>
                <a:lnTo>
                  <a:pt x="759" y="1917"/>
                </a:lnTo>
                <a:lnTo>
                  <a:pt x="843" y="1777"/>
                </a:lnTo>
                <a:lnTo>
                  <a:pt x="410" y="1625"/>
                </a:lnTo>
                <a:lnTo>
                  <a:pt x="388" y="1653"/>
                </a:lnTo>
                <a:lnTo>
                  <a:pt x="363" y="1677"/>
                </a:lnTo>
                <a:lnTo>
                  <a:pt x="337" y="1696"/>
                </a:lnTo>
                <a:lnTo>
                  <a:pt x="310" y="1710"/>
                </a:lnTo>
                <a:lnTo>
                  <a:pt x="280" y="1718"/>
                </a:lnTo>
                <a:lnTo>
                  <a:pt x="251" y="1721"/>
                </a:lnTo>
                <a:lnTo>
                  <a:pt x="219" y="1717"/>
                </a:lnTo>
                <a:lnTo>
                  <a:pt x="188" y="1707"/>
                </a:lnTo>
                <a:lnTo>
                  <a:pt x="158" y="1693"/>
                </a:lnTo>
                <a:lnTo>
                  <a:pt x="131" y="1672"/>
                </a:lnTo>
                <a:lnTo>
                  <a:pt x="105" y="1646"/>
                </a:lnTo>
                <a:lnTo>
                  <a:pt x="82" y="1615"/>
                </a:lnTo>
                <a:lnTo>
                  <a:pt x="62" y="1579"/>
                </a:lnTo>
                <a:lnTo>
                  <a:pt x="44" y="1540"/>
                </a:lnTo>
                <a:lnTo>
                  <a:pt x="28" y="1496"/>
                </a:lnTo>
                <a:lnTo>
                  <a:pt x="17" y="1449"/>
                </a:lnTo>
                <a:lnTo>
                  <a:pt x="7" y="1399"/>
                </a:lnTo>
                <a:lnTo>
                  <a:pt x="2" y="1346"/>
                </a:lnTo>
                <a:lnTo>
                  <a:pt x="0" y="1290"/>
                </a:lnTo>
                <a:lnTo>
                  <a:pt x="2" y="1235"/>
                </a:lnTo>
                <a:lnTo>
                  <a:pt x="7" y="1182"/>
                </a:lnTo>
                <a:lnTo>
                  <a:pt x="17" y="1132"/>
                </a:lnTo>
                <a:lnTo>
                  <a:pt x="28" y="1085"/>
                </a:lnTo>
                <a:lnTo>
                  <a:pt x="44" y="1041"/>
                </a:lnTo>
                <a:lnTo>
                  <a:pt x="62" y="1002"/>
                </a:lnTo>
                <a:lnTo>
                  <a:pt x="82" y="966"/>
                </a:lnTo>
                <a:lnTo>
                  <a:pt x="105" y="935"/>
                </a:lnTo>
                <a:lnTo>
                  <a:pt x="131" y="909"/>
                </a:lnTo>
                <a:lnTo>
                  <a:pt x="158" y="888"/>
                </a:lnTo>
                <a:lnTo>
                  <a:pt x="188" y="874"/>
                </a:lnTo>
                <a:lnTo>
                  <a:pt x="219" y="864"/>
                </a:lnTo>
                <a:lnTo>
                  <a:pt x="251" y="861"/>
                </a:lnTo>
                <a:lnTo>
                  <a:pt x="280" y="863"/>
                </a:lnTo>
                <a:lnTo>
                  <a:pt x="310" y="871"/>
                </a:lnTo>
                <a:lnTo>
                  <a:pt x="337" y="885"/>
                </a:lnTo>
                <a:lnTo>
                  <a:pt x="363" y="904"/>
                </a:lnTo>
                <a:lnTo>
                  <a:pt x="388" y="928"/>
                </a:lnTo>
                <a:lnTo>
                  <a:pt x="410" y="956"/>
                </a:lnTo>
                <a:lnTo>
                  <a:pt x="2693" y="154"/>
                </a:lnTo>
                <a:lnTo>
                  <a:pt x="2719" y="120"/>
                </a:lnTo>
                <a:lnTo>
                  <a:pt x="2747" y="90"/>
                </a:lnTo>
                <a:lnTo>
                  <a:pt x="2775" y="64"/>
                </a:lnTo>
                <a:lnTo>
                  <a:pt x="2805" y="42"/>
                </a:lnTo>
                <a:lnTo>
                  <a:pt x="2836" y="24"/>
                </a:lnTo>
                <a:lnTo>
                  <a:pt x="2870" y="11"/>
                </a:lnTo>
                <a:lnTo>
                  <a:pt x="2903" y="3"/>
                </a:lnTo>
                <a:lnTo>
                  <a:pt x="2939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grpSp>
        <p:nvGrpSpPr>
          <p:cNvPr id="75" name="Group 53">
            <a:extLst>
              <a:ext uri="{FF2B5EF4-FFF2-40B4-BE49-F238E27FC236}">
                <a16:creationId xmlns:a16="http://schemas.microsoft.com/office/drawing/2014/main" id="{1EA02360-FDDD-467A-BB76-DFC76B1C584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238115" y="4137342"/>
            <a:ext cx="482140" cy="614680"/>
            <a:chOff x="2231" y="3366"/>
            <a:chExt cx="251" cy="320"/>
          </a:xfrm>
          <a:solidFill>
            <a:schemeClr val="bg1"/>
          </a:solidFill>
        </p:grpSpPr>
        <p:sp>
          <p:nvSpPr>
            <p:cNvPr id="107" name="Freeform 55">
              <a:extLst>
                <a:ext uri="{FF2B5EF4-FFF2-40B4-BE49-F238E27FC236}">
                  <a16:creationId xmlns:a16="http://schemas.microsoft.com/office/drawing/2014/main" id="{95CFC520-1082-4652-8D94-31E30A5F7A6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31" y="3366"/>
              <a:ext cx="251" cy="320"/>
            </a:xfrm>
            <a:custGeom>
              <a:avLst/>
              <a:gdLst>
                <a:gd name="T0" fmla="*/ 1094 w 2765"/>
                <a:gd name="T1" fmla="*/ 768 h 3520"/>
                <a:gd name="T2" fmla="*/ 866 w 2765"/>
                <a:gd name="T3" fmla="*/ 833 h 3520"/>
                <a:gd name="T4" fmla="*/ 663 w 2765"/>
                <a:gd name="T5" fmla="*/ 948 h 3520"/>
                <a:gd name="T6" fmla="*/ 494 w 2765"/>
                <a:gd name="T7" fmla="*/ 1106 h 3520"/>
                <a:gd name="T8" fmla="*/ 364 w 2765"/>
                <a:gd name="T9" fmla="*/ 1298 h 3520"/>
                <a:gd name="T10" fmla="*/ 280 w 2765"/>
                <a:gd name="T11" fmla="*/ 1519 h 3520"/>
                <a:gd name="T12" fmla="*/ 252 w 2765"/>
                <a:gd name="T13" fmla="*/ 1760 h 3520"/>
                <a:gd name="T14" fmla="*/ 280 w 2765"/>
                <a:gd name="T15" fmla="*/ 2001 h 3520"/>
                <a:gd name="T16" fmla="*/ 364 w 2765"/>
                <a:gd name="T17" fmla="*/ 2222 h 3520"/>
                <a:gd name="T18" fmla="*/ 494 w 2765"/>
                <a:gd name="T19" fmla="*/ 2414 h 3520"/>
                <a:gd name="T20" fmla="*/ 663 w 2765"/>
                <a:gd name="T21" fmla="*/ 2572 h 3520"/>
                <a:gd name="T22" fmla="*/ 866 w 2765"/>
                <a:gd name="T23" fmla="*/ 2687 h 3520"/>
                <a:gd name="T24" fmla="*/ 1094 w 2765"/>
                <a:gd name="T25" fmla="*/ 2752 h 3520"/>
                <a:gd name="T26" fmla="*/ 1339 w 2765"/>
                <a:gd name="T27" fmla="*/ 2763 h 3520"/>
                <a:gd name="T28" fmla="*/ 1574 w 2765"/>
                <a:gd name="T29" fmla="*/ 2715 h 3520"/>
                <a:gd name="T30" fmla="*/ 1786 w 2765"/>
                <a:gd name="T31" fmla="*/ 2614 h 3520"/>
                <a:gd name="T32" fmla="*/ 1967 w 2765"/>
                <a:gd name="T33" fmla="*/ 2470 h 3520"/>
                <a:gd name="T34" fmla="*/ 2111 w 2765"/>
                <a:gd name="T35" fmla="*/ 2289 h 3520"/>
                <a:gd name="T36" fmla="*/ 2210 w 2765"/>
                <a:gd name="T37" fmla="*/ 2078 h 3520"/>
                <a:gd name="T38" fmla="*/ 2258 w 2765"/>
                <a:gd name="T39" fmla="*/ 1842 h 3520"/>
                <a:gd name="T40" fmla="*/ 2249 w 2765"/>
                <a:gd name="T41" fmla="*/ 1597 h 3520"/>
                <a:gd name="T42" fmla="*/ 2182 w 2765"/>
                <a:gd name="T43" fmla="*/ 1369 h 3520"/>
                <a:gd name="T44" fmla="*/ 2067 w 2765"/>
                <a:gd name="T45" fmla="*/ 1167 h 3520"/>
                <a:gd name="T46" fmla="*/ 1911 w 2765"/>
                <a:gd name="T47" fmla="*/ 996 h 3520"/>
                <a:gd name="T48" fmla="*/ 1718 w 2765"/>
                <a:gd name="T49" fmla="*/ 867 h 3520"/>
                <a:gd name="T50" fmla="*/ 1498 w 2765"/>
                <a:gd name="T51" fmla="*/ 784 h 3520"/>
                <a:gd name="T52" fmla="*/ 1256 w 2765"/>
                <a:gd name="T53" fmla="*/ 754 h 3520"/>
                <a:gd name="T54" fmla="*/ 1934 w 2765"/>
                <a:gd name="T55" fmla="*/ 702 h 3520"/>
                <a:gd name="T56" fmla="*/ 2136 w 2765"/>
                <a:gd name="T57" fmla="*/ 863 h 3520"/>
                <a:gd name="T58" fmla="*/ 2301 w 2765"/>
                <a:gd name="T59" fmla="*/ 1061 h 3520"/>
                <a:gd name="T60" fmla="*/ 2422 w 2765"/>
                <a:gd name="T61" fmla="*/ 1291 h 3520"/>
                <a:gd name="T62" fmla="*/ 2495 w 2765"/>
                <a:gd name="T63" fmla="*/ 1545 h 3520"/>
                <a:gd name="T64" fmla="*/ 2765 w 2765"/>
                <a:gd name="T65" fmla="*/ 1886 h 3520"/>
                <a:gd name="T66" fmla="*/ 2477 w 2765"/>
                <a:gd name="T67" fmla="*/ 2062 h 3520"/>
                <a:gd name="T68" fmla="*/ 2387 w 2765"/>
                <a:gd name="T69" fmla="*/ 2309 h 3520"/>
                <a:gd name="T70" fmla="*/ 2250 w 2765"/>
                <a:gd name="T71" fmla="*/ 2529 h 3520"/>
                <a:gd name="T72" fmla="*/ 2073 w 2765"/>
                <a:gd name="T73" fmla="*/ 2715 h 3520"/>
                <a:gd name="T74" fmla="*/ 1759 w 2765"/>
                <a:gd name="T75" fmla="*/ 3520 h 3520"/>
                <a:gd name="T76" fmla="*/ 511 w 2765"/>
                <a:gd name="T77" fmla="*/ 2770 h 3520"/>
                <a:gd name="T78" fmla="*/ 327 w 2765"/>
                <a:gd name="T79" fmla="*/ 2605 h 3520"/>
                <a:gd name="T80" fmla="*/ 179 w 2765"/>
                <a:gd name="T81" fmla="*/ 2407 h 3520"/>
                <a:gd name="T82" fmla="*/ 72 w 2765"/>
                <a:gd name="T83" fmla="*/ 2181 h 3520"/>
                <a:gd name="T84" fmla="*/ 12 w 2765"/>
                <a:gd name="T85" fmla="*/ 1935 h 3520"/>
                <a:gd name="T86" fmla="*/ 3 w 2765"/>
                <a:gd name="T87" fmla="*/ 1671 h 3520"/>
                <a:gd name="T88" fmla="*/ 47 w 2765"/>
                <a:gd name="T89" fmla="*/ 1419 h 3520"/>
                <a:gd name="T90" fmla="*/ 139 w 2765"/>
                <a:gd name="T91" fmla="*/ 1185 h 3520"/>
                <a:gd name="T92" fmla="*/ 274 w 2765"/>
                <a:gd name="T93" fmla="*/ 977 h 3520"/>
                <a:gd name="T94" fmla="*/ 446 w 2765"/>
                <a:gd name="T95" fmla="*/ 801 h 3520"/>
                <a:gd name="T96" fmla="*/ 754 w 2765"/>
                <a:gd name="T97" fmla="*/ 0 h 3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765" h="3520">
                  <a:moveTo>
                    <a:pt x="1256" y="754"/>
                  </a:moveTo>
                  <a:lnTo>
                    <a:pt x="1174" y="757"/>
                  </a:lnTo>
                  <a:lnTo>
                    <a:pt x="1094" y="768"/>
                  </a:lnTo>
                  <a:lnTo>
                    <a:pt x="1015" y="784"/>
                  </a:lnTo>
                  <a:lnTo>
                    <a:pt x="939" y="805"/>
                  </a:lnTo>
                  <a:lnTo>
                    <a:pt x="866" y="833"/>
                  </a:lnTo>
                  <a:lnTo>
                    <a:pt x="795" y="867"/>
                  </a:lnTo>
                  <a:lnTo>
                    <a:pt x="727" y="906"/>
                  </a:lnTo>
                  <a:lnTo>
                    <a:pt x="663" y="948"/>
                  </a:lnTo>
                  <a:lnTo>
                    <a:pt x="602" y="996"/>
                  </a:lnTo>
                  <a:lnTo>
                    <a:pt x="546" y="1050"/>
                  </a:lnTo>
                  <a:lnTo>
                    <a:pt x="494" y="1106"/>
                  </a:lnTo>
                  <a:lnTo>
                    <a:pt x="446" y="1167"/>
                  </a:lnTo>
                  <a:lnTo>
                    <a:pt x="402" y="1231"/>
                  </a:lnTo>
                  <a:lnTo>
                    <a:pt x="364" y="1298"/>
                  </a:lnTo>
                  <a:lnTo>
                    <a:pt x="331" y="1369"/>
                  </a:lnTo>
                  <a:lnTo>
                    <a:pt x="303" y="1442"/>
                  </a:lnTo>
                  <a:lnTo>
                    <a:pt x="280" y="1519"/>
                  </a:lnTo>
                  <a:lnTo>
                    <a:pt x="264" y="1597"/>
                  </a:lnTo>
                  <a:lnTo>
                    <a:pt x="255" y="1678"/>
                  </a:lnTo>
                  <a:lnTo>
                    <a:pt x="252" y="1760"/>
                  </a:lnTo>
                  <a:lnTo>
                    <a:pt x="255" y="1842"/>
                  </a:lnTo>
                  <a:lnTo>
                    <a:pt x="264" y="1923"/>
                  </a:lnTo>
                  <a:lnTo>
                    <a:pt x="280" y="2001"/>
                  </a:lnTo>
                  <a:lnTo>
                    <a:pt x="303" y="2078"/>
                  </a:lnTo>
                  <a:lnTo>
                    <a:pt x="331" y="2151"/>
                  </a:lnTo>
                  <a:lnTo>
                    <a:pt x="364" y="2222"/>
                  </a:lnTo>
                  <a:lnTo>
                    <a:pt x="402" y="2289"/>
                  </a:lnTo>
                  <a:lnTo>
                    <a:pt x="446" y="2353"/>
                  </a:lnTo>
                  <a:lnTo>
                    <a:pt x="494" y="2414"/>
                  </a:lnTo>
                  <a:lnTo>
                    <a:pt x="546" y="2470"/>
                  </a:lnTo>
                  <a:lnTo>
                    <a:pt x="602" y="2524"/>
                  </a:lnTo>
                  <a:lnTo>
                    <a:pt x="663" y="2572"/>
                  </a:lnTo>
                  <a:lnTo>
                    <a:pt x="727" y="2614"/>
                  </a:lnTo>
                  <a:lnTo>
                    <a:pt x="795" y="2653"/>
                  </a:lnTo>
                  <a:lnTo>
                    <a:pt x="866" y="2687"/>
                  </a:lnTo>
                  <a:lnTo>
                    <a:pt x="939" y="2715"/>
                  </a:lnTo>
                  <a:lnTo>
                    <a:pt x="1015" y="2736"/>
                  </a:lnTo>
                  <a:lnTo>
                    <a:pt x="1094" y="2752"/>
                  </a:lnTo>
                  <a:lnTo>
                    <a:pt x="1174" y="2763"/>
                  </a:lnTo>
                  <a:lnTo>
                    <a:pt x="1256" y="2766"/>
                  </a:lnTo>
                  <a:lnTo>
                    <a:pt x="1339" y="2763"/>
                  </a:lnTo>
                  <a:lnTo>
                    <a:pt x="1419" y="2752"/>
                  </a:lnTo>
                  <a:lnTo>
                    <a:pt x="1498" y="2736"/>
                  </a:lnTo>
                  <a:lnTo>
                    <a:pt x="1574" y="2715"/>
                  </a:lnTo>
                  <a:lnTo>
                    <a:pt x="1647" y="2687"/>
                  </a:lnTo>
                  <a:lnTo>
                    <a:pt x="1718" y="2653"/>
                  </a:lnTo>
                  <a:lnTo>
                    <a:pt x="1786" y="2614"/>
                  </a:lnTo>
                  <a:lnTo>
                    <a:pt x="1850" y="2572"/>
                  </a:lnTo>
                  <a:lnTo>
                    <a:pt x="1911" y="2524"/>
                  </a:lnTo>
                  <a:lnTo>
                    <a:pt x="1967" y="2470"/>
                  </a:lnTo>
                  <a:lnTo>
                    <a:pt x="2019" y="2414"/>
                  </a:lnTo>
                  <a:lnTo>
                    <a:pt x="2067" y="2353"/>
                  </a:lnTo>
                  <a:lnTo>
                    <a:pt x="2111" y="2289"/>
                  </a:lnTo>
                  <a:lnTo>
                    <a:pt x="2149" y="2222"/>
                  </a:lnTo>
                  <a:lnTo>
                    <a:pt x="2182" y="2151"/>
                  </a:lnTo>
                  <a:lnTo>
                    <a:pt x="2210" y="2078"/>
                  </a:lnTo>
                  <a:lnTo>
                    <a:pt x="2233" y="2001"/>
                  </a:lnTo>
                  <a:lnTo>
                    <a:pt x="2249" y="1923"/>
                  </a:lnTo>
                  <a:lnTo>
                    <a:pt x="2258" y="1842"/>
                  </a:lnTo>
                  <a:lnTo>
                    <a:pt x="2261" y="1760"/>
                  </a:lnTo>
                  <a:lnTo>
                    <a:pt x="2258" y="1678"/>
                  </a:lnTo>
                  <a:lnTo>
                    <a:pt x="2249" y="1597"/>
                  </a:lnTo>
                  <a:lnTo>
                    <a:pt x="2233" y="1519"/>
                  </a:lnTo>
                  <a:lnTo>
                    <a:pt x="2210" y="1442"/>
                  </a:lnTo>
                  <a:lnTo>
                    <a:pt x="2182" y="1369"/>
                  </a:lnTo>
                  <a:lnTo>
                    <a:pt x="2149" y="1298"/>
                  </a:lnTo>
                  <a:lnTo>
                    <a:pt x="2111" y="1231"/>
                  </a:lnTo>
                  <a:lnTo>
                    <a:pt x="2067" y="1167"/>
                  </a:lnTo>
                  <a:lnTo>
                    <a:pt x="2019" y="1106"/>
                  </a:lnTo>
                  <a:lnTo>
                    <a:pt x="1967" y="1050"/>
                  </a:lnTo>
                  <a:lnTo>
                    <a:pt x="1911" y="996"/>
                  </a:lnTo>
                  <a:lnTo>
                    <a:pt x="1850" y="948"/>
                  </a:lnTo>
                  <a:lnTo>
                    <a:pt x="1786" y="906"/>
                  </a:lnTo>
                  <a:lnTo>
                    <a:pt x="1718" y="867"/>
                  </a:lnTo>
                  <a:lnTo>
                    <a:pt x="1647" y="833"/>
                  </a:lnTo>
                  <a:lnTo>
                    <a:pt x="1574" y="805"/>
                  </a:lnTo>
                  <a:lnTo>
                    <a:pt x="1498" y="784"/>
                  </a:lnTo>
                  <a:lnTo>
                    <a:pt x="1419" y="768"/>
                  </a:lnTo>
                  <a:lnTo>
                    <a:pt x="1339" y="757"/>
                  </a:lnTo>
                  <a:lnTo>
                    <a:pt x="1256" y="754"/>
                  </a:lnTo>
                  <a:close/>
                  <a:moveTo>
                    <a:pt x="754" y="0"/>
                  </a:moveTo>
                  <a:lnTo>
                    <a:pt x="1759" y="0"/>
                  </a:lnTo>
                  <a:lnTo>
                    <a:pt x="1934" y="702"/>
                  </a:lnTo>
                  <a:lnTo>
                    <a:pt x="2005" y="751"/>
                  </a:lnTo>
                  <a:lnTo>
                    <a:pt x="2073" y="805"/>
                  </a:lnTo>
                  <a:lnTo>
                    <a:pt x="2136" y="863"/>
                  </a:lnTo>
                  <a:lnTo>
                    <a:pt x="2195" y="925"/>
                  </a:lnTo>
                  <a:lnTo>
                    <a:pt x="2250" y="991"/>
                  </a:lnTo>
                  <a:lnTo>
                    <a:pt x="2301" y="1061"/>
                  </a:lnTo>
                  <a:lnTo>
                    <a:pt x="2347" y="1134"/>
                  </a:lnTo>
                  <a:lnTo>
                    <a:pt x="2387" y="1211"/>
                  </a:lnTo>
                  <a:lnTo>
                    <a:pt x="2422" y="1291"/>
                  </a:lnTo>
                  <a:lnTo>
                    <a:pt x="2452" y="1373"/>
                  </a:lnTo>
                  <a:lnTo>
                    <a:pt x="2477" y="1458"/>
                  </a:lnTo>
                  <a:lnTo>
                    <a:pt x="2495" y="1545"/>
                  </a:lnTo>
                  <a:lnTo>
                    <a:pt x="2507" y="1634"/>
                  </a:lnTo>
                  <a:lnTo>
                    <a:pt x="2765" y="1634"/>
                  </a:lnTo>
                  <a:lnTo>
                    <a:pt x="2765" y="1886"/>
                  </a:lnTo>
                  <a:lnTo>
                    <a:pt x="2507" y="1886"/>
                  </a:lnTo>
                  <a:lnTo>
                    <a:pt x="2495" y="1975"/>
                  </a:lnTo>
                  <a:lnTo>
                    <a:pt x="2477" y="2062"/>
                  </a:lnTo>
                  <a:lnTo>
                    <a:pt x="2452" y="2147"/>
                  </a:lnTo>
                  <a:lnTo>
                    <a:pt x="2422" y="2229"/>
                  </a:lnTo>
                  <a:lnTo>
                    <a:pt x="2387" y="2309"/>
                  </a:lnTo>
                  <a:lnTo>
                    <a:pt x="2347" y="2386"/>
                  </a:lnTo>
                  <a:lnTo>
                    <a:pt x="2301" y="2459"/>
                  </a:lnTo>
                  <a:lnTo>
                    <a:pt x="2250" y="2529"/>
                  </a:lnTo>
                  <a:lnTo>
                    <a:pt x="2195" y="2595"/>
                  </a:lnTo>
                  <a:lnTo>
                    <a:pt x="2136" y="2657"/>
                  </a:lnTo>
                  <a:lnTo>
                    <a:pt x="2073" y="2715"/>
                  </a:lnTo>
                  <a:lnTo>
                    <a:pt x="2005" y="2769"/>
                  </a:lnTo>
                  <a:lnTo>
                    <a:pt x="1934" y="2818"/>
                  </a:lnTo>
                  <a:lnTo>
                    <a:pt x="1759" y="3520"/>
                  </a:lnTo>
                  <a:lnTo>
                    <a:pt x="754" y="3520"/>
                  </a:lnTo>
                  <a:lnTo>
                    <a:pt x="578" y="2817"/>
                  </a:lnTo>
                  <a:lnTo>
                    <a:pt x="511" y="2770"/>
                  </a:lnTo>
                  <a:lnTo>
                    <a:pt x="446" y="2719"/>
                  </a:lnTo>
                  <a:lnTo>
                    <a:pt x="385" y="2665"/>
                  </a:lnTo>
                  <a:lnTo>
                    <a:pt x="327" y="2605"/>
                  </a:lnTo>
                  <a:lnTo>
                    <a:pt x="274" y="2543"/>
                  </a:lnTo>
                  <a:lnTo>
                    <a:pt x="225" y="2477"/>
                  </a:lnTo>
                  <a:lnTo>
                    <a:pt x="179" y="2407"/>
                  </a:lnTo>
                  <a:lnTo>
                    <a:pt x="139" y="2335"/>
                  </a:lnTo>
                  <a:lnTo>
                    <a:pt x="103" y="2259"/>
                  </a:lnTo>
                  <a:lnTo>
                    <a:pt x="72" y="2181"/>
                  </a:lnTo>
                  <a:lnTo>
                    <a:pt x="47" y="2101"/>
                  </a:lnTo>
                  <a:lnTo>
                    <a:pt x="27" y="2019"/>
                  </a:lnTo>
                  <a:lnTo>
                    <a:pt x="12" y="1935"/>
                  </a:lnTo>
                  <a:lnTo>
                    <a:pt x="3" y="1849"/>
                  </a:lnTo>
                  <a:lnTo>
                    <a:pt x="0" y="1760"/>
                  </a:lnTo>
                  <a:lnTo>
                    <a:pt x="3" y="1671"/>
                  </a:lnTo>
                  <a:lnTo>
                    <a:pt x="12" y="1585"/>
                  </a:lnTo>
                  <a:lnTo>
                    <a:pt x="27" y="1501"/>
                  </a:lnTo>
                  <a:lnTo>
                    <a:pt x="47" y="1419"/>
                  </a:lnTo>
                  <a:lnTo>
                    <a:pt x="72" y="1339"/>
                  </a:lnTo>
                  <a:lnTo>
                    <a:pt x="103" y="1261"/>
                  </a:lnTo>
                  <a:lnTo>
                    <a:pt x="139" y="1185"/>
                  </a:lnTo>
                  <a:lnTo>
                    <a:pt x="179" y="1113"/>
                  </a:lnTo>
                  <a:lnTo>
                    <a:pt x="225" y="1043"/>
                  </a:lnTo>
                  <a:lnTo>
                    <a:pt x="274" y="977"/>
                  </a:lnTo>
                  <a:lnTo>
                    <a:pt x="327" y="915"/>
                  </a:lnTo>
                  <a:lnTo>
                    <a:pt x="385" y="855"/>
                  </a:lnTo>
                  <a:lnTo>
                    <a:pt x="446" y="801"/>
                  </a:lnTo>
                  <a:lnTo>
                    <a:pt x="511" y="750"/>
                  </a:lnTo>
                  <a:lnTo>
                    <a:pt x="578" y="703"/>
                  </a:lnTo>
                  <a:lnTo>
                    <a:pt x="7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108" name="Freeform 56">
              <a:extLst>
                <a:ext uri="{FF2B5EF4-FFF2-40B4-BE49-F238E27FC236}">
                  <a16:creationId xmlns:a16="http://schemas.microsoft.com/office/drawing/2014/main" id="{2829F53F-7543-4509-AEC2-D52283145C1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4" y="3469"/>
              <a:ext cx="47" cy="107"/>
            </a:xfrm>
            <a:custGeom>
              <a:avLst/>
              <a:gdLst>
                <a:gd name="T0" fmla="*/ 0 w 523"/>
                <a:gd name="T1" fmla="*/ 0 h 1173"/>
                <a:gd name="T2" fmla="*/ 251 w 523"/>
                <a:gd name="T3" fmla="*/ 0 h 1173"/>
                <a:gd name="T4" fmla="*/ 251 w 523"/>
                <a:gd name="T5" fmla="*/ 638 h 1173"/>
                <a:gd name="T6" fmla="*/ 523 w 523"/>
                <a:gd name="T7" fmla="*/ 1031 h 1173"/>
                <a:gd name="T8" fmla="*/ 317 w 523"/>
                <a:gd name="T9" fmla="*/ 1173 h 1173"/>
                <a:gd name="T10" fmla="*/ 0 w 523"/>
                <a:gd name="T11" fmla="*/ 715 h 1173"/>
                <a:gd name="T12" fmla="*/ 0 w 523"/>
                <a:gd name="T13" fmla="*/ 0 h 1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3" h="1173">
                  <a:moveTo>
                    <a:pt x="0" y="0"/>
                  </a:moveTo>
                  <a:lnTo>
                    <a:pt x="251" y="0"/>
                  </a:lnTo>
                  <a:lnTo>
                    <a:pt x="251" y="638"/>
                  </a:lnTo>
                  <a:lnTo>
                    <a:pt x="523" y="1031"/>
                  </a:lnTo>
                  <a:lnTo>
                    <a:pt x="317" y="1173"/>
                  </a:lnTo>
                  <a:lnTo>
                    <a:pt x="0" y="71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</p:grp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8B5B5B31-CB02-45ED-B189-1FEEB5F73B31}"/>
              </a:ext>
            </a:extLst>
          </p:cNvPr>
          <p:cNvSpPr/>
          <p:nvPr/>
        </p:nvSpPr>
        <p:spPr>
          <a:xfrm>
            <a:off x="2026723" y="204670"/>
            <a:ext cx="4279237" cy="470554"/>
          </a:xfrm>
          <a:prstGeom prst="roundRect">
            <a:avLst/>
          </a:prstGeom>
          <a:solidFill>
            <a:srgbClr val="4C8E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_Pro Bold" panose="00000800000000000000" pitchFamily="50" charset="-127"/>
              </a:rPr>
              <a:t>SCPT002</a:t>
            </a:r>
            <a:r>
              <a:rPr lang="ko-KR" altLang="en-US" sz="19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_Pro Bold" panose="00000800000000000000" pitchFamily="50" charset="-127"/>
              </a:rPr>
              <a:t> 게시글 등록하기</a:t>
            </a: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8276A4A1-1313-4F9E-A95B-D68B04352D82}"/>
              </a:ext>
            </a:extLst>
          </p:cNvPr>
          <p:cNvGrpSpPr/>
          <p:nvPr/>
        </p:nvGrpSpPr>
        <p:grpSpPr>
          <a:xfrm>
            <a:off x="197060" y="270770"/>
            <a:ext cx="294251" cy="301924"/>
            <a:chOff x="176545" y="138023"/>
            <a:chExt cx="294251" cy="301924"/>
          </a:xfrm>
        </p:grpSpPr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D44C942B-D862-4E70-80C2-60563C986987}"/>
                </a:ext>
              </a:extLst>
            </p:cNvPr>
            <p:cNvSpPr/>
            <p:nvPr/>
          </p:nvSpPr>
          <p:spPr>
            <a:xfrm>
              <a:off x="176545" y="299097"/>
              <a:ext cx="96203" cy="140850"/>
            </a:xfrm>
            <a:prstGeom prst="roundRect">
              <a:avLst/>
            </a:prstGeom>
            <a:solidFill>
              <a:srgbClr val="FFC5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id="{62B3EA84-ED9B-4D0B-8ED8-5378126EBBEC}"/>
                </a:ext>
              </a:extLst>
            </p:cNvPr>
            <p:cNvSpPr/>
            <p:nvPr/>
          </p:nvSpPr>
          <p:spPr>
            <a:xfrm>
              <a:off x="374593" y="138023"/>
              <a:ext cx="96203" cy="301924"/>
            </a:xfrm>
            <a:prstGeom prst="roundRect">
              <a:avLst/>
            </a:prstGeom>
            <a:solidFill>
              <a:srgbClr val="F27A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BAE6707C-2A04-40F1-AC45-C3D2737604D7}"/>
                </a:ext>
              </a:extLst>
            </p:cNvPr>
            <p:cNvSpPr/>
            <p:nvPr/>
          </p:nvSpPr>
          <p:spPr>
            <a:xfrm>
              <a:off x="275569" y="233729"/>
              <a:ext cx="96203" cy="206218"/>
            </a:xfrm>
            <a:prstGeom prst="roundRect">
              <a:avLst/>
            </a:prstGeom>
            <a:solidFill>
              <a:srgbClr val="FFC5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36CE5068-9368-4053-B583-CEBC89DFCEF0}"/>
              </a:ext>
            </a:extLst>
          </p:cNvPr>
          <p:cNvSpPr txBox="1"/>
          <p:nvPr/>
        </p:nvSpPr>
        <p:spPr>
          <a:xfrm>
            <a:off x="494269" y="244091"/>
            <a:ext cx="9620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목차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E3276D-7195-496E-8730-8E3408930CFA}"/>
              </a:ext>
            </a:extLst>
          </p:cNvPr>
          <p:cNvSpPr txBox="1"/>
          <p:nvPr/>
        </p:nvSpPr>
        <p:spPr>
          <a:xfrm>
            <a:off x="7738104" y="532016"/>
            <a:ext cx="34726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고객 요구사항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608C40-7F79-46F8-98C4-EB4C3F247584}"/>
              </a:ext>
            </a:extLst>
          </p:cNvPr>
          <p:cNvSpPr txBox="1"/>
          <p:nvPr/>
        </p:nvSpPr>
        <p:spPr>
          <a:xfrm>
            <a:off x="7091680" y="1347785"/>
            <a:ext cx="4643119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b="1" dirty="0"/>
              <a:t>상단의 </a:t>
            </a:r>
            <a:r>
              <a:rPr lang="en-US" altLang="ko-KR" b="1" dirty="0"/>
              <a:t>X </a:t>
            </a:r>
            <a:r>
              <a:rPr lang="ko-KR" altLang="en-US" b="1" dirty="0"/>
              <a:t>버튼 클릭 시 </a:t>
            </a:r>
            <a:r>
              <a:rPr lang="en-US" altLang="ko-KR" b="1" dirty="0"/>
              <a:t>“</a:t>
            </a:r>
            <a:r>
              <a:rPr lang="ko-KR" altLang="en-US" b="1" dirty="0"/>
              <a:t>나가시겠습니까</a:t>
            </a:r>
            <a:r>
              <a:rPr lang="en-US" altLang="ko-KR" b="1" dirty="0"/>
              <a:t>?”</a:t>
            </a:r>
            <a:r>
              <a:rPr lang="ko-KR" altLang="en-US" b="1" dirty="0"/>
              <a:t>라는 메시지를 표시한다</a:t>
            </a:r>
            <a:r>
              <a:rPr lang="en-US" altLang="ko-KR" b="1" dirty="0"/>
              <a:t>.</a:t>
            </a:r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r>
              <a:rPr lang="ko-KR" altLang="en-US" b="1" dirty="0"/>
              <a:t>제목 또는 내용 입력 시 하단에 키보드 창이 출력된다</a:t>
            </a:r>
            <a:r>
              <a:rPr lang="en-US" altLang="ko-KR" b="1" dirty="0"/>
              <a:t>.</a:t>
            </a:r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r>
              <a:rPr lang="ko-KR" altLang="en-US" b="1" dirty="0"/>
              <a:t>제목을 입력하지 않고 등록버튼 클릭 시 </a:t>
            </a:r>
            <a:r>
              <a:rPr lang="en-US" altLang="ko-KR" b="1" dirty="0"/>
              <a:t>“</a:t>
            </a:r>
            <a:r>
              <a:rPr lang="ko-KR" altLang="en-US" b="1" dirty="0"/>
              <a:t>제목을 입력하세요</a:t>
            </a:r>
            <a:r>
              <a:rPr lang="en-US" altLang="ko-KR" b="1" dirty="0"/>
              <a:t>.”</a:t>
            </a:r>
            <a:r>
              <a:rPr lang="ko-KR" altLang="en-US" b="1" dirty="0"/>
              <a:t>라는 메시지를 표시한다</a:t>
            </a:r>
            <a:r>
              <a:rPr lang="en-US" altLang="ko-KR" b="1" dirty="0"/>
              <a:t>.</a:t>
            </a:r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r>
              <a:rPr lang="ko-KR" altLang="en-US" b="1" dirty="0"/>
              <a:t>등록버튼 클릭 시 </a:t>
            </a:r>
            <a:r>
              <a:rPr lang="en-US" altLang="ko-KR" b="1" dirty="0"/>
              <a:t>“</a:t>
            </a:r>
            <a:r>
              <a:rPr lang="ko-KR" altLang="en-US" b="1" dirty="0"/>
              <a:t>등록하시겠습니까</a:t>
            </a:r>
            <a:r>
              <a:rPr lang="en-US" altLang="ko-KR" b="1" dirty="0"/>
              <a:t>?”</a:t>
            </a:r>
            <a:r>
              <a:rPr lang="ko-KR" altLang="en-US" b="1" dirty="0"/>
              <a:t>라는 메시지를 표시한다</a:t>
            </a:r>
            <a:r>
              <a:rPr lang="en-US" altLang="ko-KR" b="1" dirty="0"/>
              <a:t>.</a:t>
            </a:r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r>
              <a:rPr lang="en-US" altLang="ko-KR" b="1" dirty="0"/>
              <a:t>CANCEL</a:t>
            </a:r>
            <a:r>
              <a:rPr lang="ko-KR" altLang="en-US" b="1" dirty="0"/>
              <a:t>버튼 클릭 시 작성 중인 화면을 벗어나지 않고 그대로 있는다</a:t>
            </a:r>
            <a:r>
              <a:rPr lang="en-US" altLang="ko-KR" b="1" dirty="0"/>
              <a:t>.</a:t>
            </a:r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r>
              <a:rPr lang="en-US" altLang="ko-KR" b="1" dirty="0"/>
              <a:t>OK</a:t>
            </a:r>
            <a:r>
              <a:rPr lang="ko-KR" altLang="en-US" b="1" dirty="0"/>
              <a:t>버튼 클릭 시 게시판 화면으로 전환되고 게시글 목록에 등록한 게시글이 추가되어 있어야한다</a:t>
            </a:r>
            <a:r>
              <a:rPr lang="en-US" altLang="ko-KR" b="1" dirty="0"/>
              <a:t>.</a:t>
            </a:r>
            <a:endParaRPr lang="ko-KR" altLang="ko-KR" b="1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AA87BEF2-DD5D-4697-AA37-B1F3A8C705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578446" y="876299"/>
            <a:ext cx="3172809" cy="5288015"/>
          </a:xfrm>
          <a:prstGeom prst="rect">
            <a:avLst/>
          </a:prstGeom>
          <a:noFill/>
          <a:ln w="9525">
            <a:solidFill>
              <a:schemeClr val="bg1">
                <a:lumMod val="9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72893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AA87BEF2-DD5D-4697-AA37-B1F3A8C705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578446" y="876299"/>
            <a:ext cx="3172809" cy="5288015"/>
          </a:xfrm>
          <a:prstGeom prst="rect">
            <a:avLst/>
          </a:prstGeom>
          <a:noFill/>
          <a:ln w="9525">
            <a:solidFill>
              <a:schemeClr val="bg1">
                <a:lumMod val="9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>
            <a:extLst>
              <a:ext uri="{FF2B5EF4-FFF2-40B4-BE49-F238E27FC236}">
                <a16:creationId xmlns:a16="http://schemas.microsoft.com/office/drawing/2014/main" id="{13130BBA-FB70-4522-B263-1F0D735420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582562" y="868060"/>
            <a:ext cx="3172809" cy="5288015"/>
          </a:xfrm>
          <a:prstGeom prst="rect">
            <a:avLst/>
          </a:prstGeom>
          <a:noFill/>
          <a:ln w="9525">
            <a:solidFill>
              <a:schemeClr val="bg1">
                <a:lumMod val="9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8" name="직사각형 67">
            <a:extLst>
              <a:ext uri="{FF2B5EF4-FFF2-40B4-BE49-F238E27FC236}">
                <a16:creationId xmlns:a16="http://schemas.microsoft.com/office/drawing/2014/main" id="{9E06FC4E-F3D2-4B95-B866-D2C4DA928376}"/>
              </a:ext>
            </a:extLst>
          </p:cNvPr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17A3C29A-BF5F-42AB-94A7-23AA9335BF03}"/>
              </a:ext>
            </a:extLst>
          </p:cNvPr>
          <p:cNvGrpSpPr/>
          <p:nvPr/>
        </p:nvGrpSpPr>
        <p:grpSpPr>
          <a:xfrm>
            <a:off x="191784" y="770726"/>
            <a:ext cx="1672160" cy="400110"/>
            <a:chOff x="957835" y="1656394"/>
            <a:chExt cx="1672160" cy="400110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8EB3F8C3-C72C-4EEC-87B3-2AC07C486A91}"/>
                </a:ext>
              </a:extLst>
            </p:cNvPr>
            <p:cNvSpPr/>
            <p:nvPr/>
          </p:nvSpPr>
          <p:spPr>
            <a:xfrm>
              <a:off x="957835" y="1740218"/>
              <a:ext cx="1148285" cy="262187"/>
            </a:xfrm>
            <a:prstGeom prst="roundRect">
              <a:avLst/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프로그램 정의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CC849AD-903B-4456-ACF2-E2C808C5C41F}"/>
                </a:ext>
              </a:extLst>
            </p:cNvPr>
            <p:cNvSpPr txBox="1"/>
            <p:nvPr/>
          </p:nvSpPr>
          <p:spPr>
            <a:xfrm>
              <a:off x="2106120" y="1656394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1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8D009C41-45E1-42AA-934E-A7802513EF3A}"/>
              </a:ext>
            </a:extLst>
          </p:cNvPr>
          <p:cNvCxnSpPr>
            <a:cxnSpLocks/>
          </p:cNvCxnSpPr>
          <p:nvPr/>
        </p:nvCxnSpPr>
        <p:spPr>
          <a:xfrm>
            <a:off x="191785" y="1238407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F31DED3E-9E96-475B-9616-5265A1014227}"/>
              </a:ext>
            </a:extLst>
          </p:cNvPr>
          <p:cNvGrpSpPr/>
          <p:nvPr/>
        </p:nvGrpSpPr>
        <p:grpSpPr>
          <a:xfrm>
            <a:off x="191784" y="1385956"/>
            <a:ext cx="1670645" cy="400110"/>
            <a:chOff x="957835" y="1640753"/>
            <a:chExt cx="1670645" cy="400110"/>
          </a:xfrm>
        </p:grpSpPr>
        <p:sp>
          <p:nvSpPr>
            <p:cNvPr id="70" name="사각형: 둥근 모서리 69">
              <a:extLst>
                <a:ext uri="{FF2B5EF4-FFF2-40B4-BE49-F238E27FC236}">
                  <a16:creationId xmlns:a16="http://schemas.microsoft.com/office/drawing/2014/main" id="{FA8B5BED-ED24-4490-B81B-8FC5998EED3D}"/>
                </a:ext>
              </a:extLst>
            </p:cNvPr>
            <p:cNvSpPr/>
            <p:nvPr/>
          </p:nvSpPr>
          <p:spPr>
            <a:xfrm>
              <a:off x="957835" y="1677142"/>
              <a:ext cx="1146770" cy="284788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유스케이스</a:t>
              </a:r>
              <a:r>
                <a:rPr lang="ko-KR" altLang="en-US" sz="1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 모델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8F5E84DE-2D4D-4233-9340-7D2F2F75D781}"/>
                </a:ext>
              </a:extLst>
            </p:cNvPr>
            <p:cNvSpPr txBox="1"/>
            <p:nvPr/>
          </p:nvSpPr>
          <p:spPr>
            <a:xfrm>
              <a:off x="2104605" y="1640753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2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A9BE7FEA-026F-4DAC-B589-71381B2DBCC4}"/>
              </a:ext>
            </a:extLst>
          </p:cNvPr>
          <p:cNvCxnSpPr>
            <a:cxnSpLocks/>
          </p:cNvCxnSpPr>
          <p:nvPr/>
        </p:nvCxnSpPr>
        <p:spPr>
          <a:xfrm>
            <a:off x="191785" y="1869278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D4ED21D7-3CA9-44E1-91C1-489B901DD52A}"/>
              </a:ext>
            </a:extLst>
          </p:cNvPr>
          <p:cNvGrpSpPr/>
          <p:nvPr/>
        </p:nvGrpSpPr>
        <p:grpSpPr>
          <a:xfrm>
            <a:off x="210835" y="1970822"/>
            <a:ext cx="1487567" cy="400110"/>
            <a:chOff x="1001679" y="1641339"/>
            <a:chExt cx="1487567" cy="400110"/>
          </a:xfrm>
        </p:grpSpPr>
        <p:sp>
          <p:nvSpPr>
            <p:cNvPr id="79" name="사각형: 둥근 모서리 78">
              <a:extLst>
                <a:ext uri="{FF2B5EF4-FFF2-40B4-BE49-F238E27FC236}">
                  <a16:creationId xmlns:a16="http://schemas.microsoft.com/office/drawing/2014/main" id="{38A51601-C0F7-4282-81D3-AC514850E5D4}"/>
                </a:ext>
              </a:extLst>
            </p:cNvPr>
            <p:cNvSpPr/>
            <p:nvPr/>
          </p:nvSpPr>
          <p:spPr>
            <a:xfrm>
              <a:off x="1001679" y="1689240"/>
              <a:ext cx="1018026" cy="272415"/>
            </a:xfrm>
            <a:prstGeom prst="roundRect">
              <a:avLst/>
            </a:prstGeom>
            <a:solidFill>
              <a:srgbClr val="4C8EF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화면 기술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54FB68F4-E942-4BBB-B49A-EDC6702289F7}"/>
                </a:ext>
              </a:extLst>
            </p:cNvPr>
            <p:cNvSpPr txBox="1"/>
            <p:nvPr/>
          </p:nvSpPr>
          <p:spPr>
            <a:xfrm>
              <a:off x="2128150" y="1641339"/>
              <a:ext cx="36109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3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7DCF6FED-9C05-4FF7-BF28-0CB8BBB278AE}"/>
              </a:ext>
            </a:extLst>
          </p:cNvPr>
          <p:cNvCxnSpPr>
            <a:cxnSpLocks/>
          </p:cNvCxnSpPr>
          <p:nvPr/>
        </p:nvCxnSpPr>
        <p:spPr>
          <a:xfrm>
            <a:off x="191785" y="2440583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54033F7A-98B3-46A2-AAE3-DE21D9F0B4C4}"/>
              </a:ext>
            </a:extLst>
          </p:cNvPr>
          <p:cNvGrpSpPr/>
          <p:nvPr/>
        </p:nvGrpSpPr>
        <p:grpSpPr>
          <a:xfrm>
            <a:off x="210835" y="2542126"/>
            <a:ext cx="1655968" cy="400110"/>
            <a:chOff x="957836" y="1671488"/>
            <a:chExt cx="1655968" cy="400110"/>
          </a:xfrm>
        </p:grpSpPr>
        <p:sp>
          <p:nvSpPr>
            <p:cNvPr id="83" name="사각형: 둥근 모서리 82">
              <a:extLst>
                <a:ext uri="{FF2B5EF4-FFF2-40B4-BE49-F238E27FC236}">
                  <a16:creationId xmlns:a16="http://schemas.microsoft.com/office/drawing/2014/main" id="{FB30E81D-C777-42B6-8492-8B0613C06D27}"/>
                </a:ext>
              </a:extLst>
            </p:cNvPr>
            <p:cNvSpPr/>
            <p:nvPr/>
          </p:nvSpPr>
          <p:spPr>
            <a:xfrm>
              <a:off x="957836" y="1740218"/>
              <a:ext cx="1018026" cy="272415"/>
            </a:xfrm>
            <a:prstGeom prst="roundRect">
              <a:avLst/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err="1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비기능</a:t>
              </a:r>
              <a:endParaRPr lang="ko-KR" altLang="en-US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CF2C0B9F-B183-4151-AC56-0C5F0C9D6822}"/>
                </a:ext>
              </a:extLst>
            </p:cNvPr>
            <p:cNvSpPr txBox="1"/>
            <p:nvPr/>
          </p:nvSpPr>
          <p:spPr>
            <a:xfrm>
              <a:off x="2089929" y="1671488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4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E68E2337-6FEB-4528-B31D-BA8E1196AFB8}"/>
              </a:ext>
            </a:extLst>
          </p:cNvPr>
          <p:cNvCxnSpPr>
            <a:cxnSpLocks/>
          </p:cNvCxnSpPr>
          <p:nvPr/>
        </p:nvCxnSpPr>
        <p:spPr>
          <a:xfrm>
            <a:off x="190498" y="2971405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Group 53">
            <a:extLst>
              <a:ext uri="{FF2B5EF4-FFF2-40B4-BE49-F238E27FC236}">
                <a16:creationId xmlns:a16="http://schemas.microsoft.com/office/drawing/2014/main" id="{1EA02360-FDDD-467A-BB76-DFC76B1C584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238115" y="4137342"/>
            <a:ext cx="482140" cy="614680"/>
            <a:chOff x="2231" y="3366"/>
            <a:chExt cx="251" cy="320"/>
          </a:xfrm>
          <a:solidFill>
            <a:schemeClr val="bg1"/>
          </a:solidFill>
        </p:grpSpPr>
        <p:sp>
          <p:nvSpPr>
            <p:cNvPr id="107" name="Freeform 55">
              <a:extLst>
                <a:ext uri="{FF2B5EF4-FFF2-40B4-BE49-F238E27FC236}">
                  <a16:creationId xmlns:a16="http://schemas.microsoft.com/office/drawing/2014/main" id="{95CFC520-1082-4652-8D94-31E30A5F7A6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31" y="3366"/>
              <a:ext cx="251" cy="320"/>
            </a:xfrm>
            <a:custGeom>
              <a:avLst/>
              <a:gdLst>
                <a:gd name="T0" fmla="*/ 1094 w 2765"/>
                <a:gd name="T1" fmla="*/ 768 h 3520"/>
                <a:gd name="T2" fmla="*/ 866 w 2765"/>
                <a:gd name="T3" fmla="*/ 833 h 3520"/>
                <a:gd name="T4" fmla="*/ 663 w 2765"/>
                <a:gd name="T5" fmla="*/ 948 h 3520"/>
                <a:gd name="T6" fmla="*/ 494 w 2765"/>
                <a:gd name="T7" fmla="*/ 1106 h 3520"/>
                <a:gd name="T8" fmla="*/ 364 w 2765"/>
                <a:gd name="T9" fmla="*/ 1298 h 3520"/>
                <a:gd name="T10" fmla="*/ 280 w 2765"/>
                <a:gd name="T11" fmla="*/ 1519 h 3520"/>
                <a:gd name="T12" fmla="*/ 252 w 2765"/>
                <a:gd name="T13" fmla="*/ 1760 h 3520"/>
                <a:gd name="T14" fmla="*/ 280 w 2765"/>
                <a:gd name="T15" fmla="*/ 2001 h 3520"/>
                <a:gd name="T16" fmla="*/ 364 w 2765"/>
                <a:gd name="T17" fmla="*/ 2222 h 3520"/>
                <a:gd name="T18" fmla="*/ 494 w 2765"/>
                <a:gd name="T19" fmla="*/ 2414 h 3520"/>
                <a:gd name="T20" fmla="*/ 663 w 2765"/>
                <a:gd name="T21" fmla="*/ 2572 h 3520"/>
                <a:gd name="T22" fmla="*/ 866 w 2765"/>
                <a:gd name="T23" fmla="*/ 2687 h 3520"/>
                <a:gd name="T24" fmla="*/ 1094 w 2765"/>
                <a:gd name="T25" fmla="*/ 2752 h 3520"/>
                <a:gd name="T26" fmla="*/ 1339 w 2765"/>
                <a:gd name="T27" fmla="*/ 2763 h 3520"/>
                <a:gd name="T28" fmla="*/ 1574 w 2765"/>
                <a:gd name="T29" fmla="*/ 2715 h 3520"/>
                <a:gd name="T30" fmla="*/ 1786 w 2765"/>
                <a:gd name="T31" fmla="*/ 2614 h 3520"/>
                <a:gd name="T32" fmla="*/ 1967 w 2765"/>
                <a:gd name="T33" fmla="*/ 2470 h 3520"/>
                <a:gd name="T34" fmla="*/ 2111 w 2765"/>
                <a:gd name="T35" fmla="*/ 2289 h 3520"/>
                <a:gd name="T36" fmla="*/ 2210 w 2765"/>
                <a:gd name="T37" fmla="*/ 2078 h 3520"/>
                <a:gd name="T38" fmla="*/ 2258 w 2765"/>
                <a:gd name="T39" fmla="*/ 1842 h 3520"/>
                <a:gd name="T40" fmla="*/ 2249 w 2765"/>
                <a:gd name="T41" fmla="*/ 1597 h 3520"/>
                <a:gd name="T42" fmla="*/ 2182 w 2765"/>
                <a:gd name="T43" fmla="*/ 1369 h 3520"/>
                <a:gd name="T44" fmla="*/ 2067 w 2765"/>
                <a:gd name="T45" fmla="*/ 1167 h 3520"/>
                <a:gd name="T46" fmla="*/ 1911 w 2765"/>
                <a:gd name="T47" fmla="*/ 996 h 3520"/>
                <a:gd name="T48" fmla="*/ 1718 w 2765"/>
                <a:gd name="T49" fmla="*/ 867 h 3520"/>
                <a:gd name="T50" fmla="*/ 1498 w 2765"/>
                <a:gd name="T51" fmla="*/ 784 h 3520"/>
                <a:gd name="T52" fmla="*/ 1256 w 2765"/>
                <a:gd name="T53" fmla="*/ 754 h 3520"/>
                <a:gd name="T54" fmla="*/ 1934 w 2765"/>
                <a:gd name="T55" fmla="*/ 702 h 3520"/>
                <a:gd name="T56" fmla="*/ 2136 w 2765"/>
                <a:gd name="T57" fmla="*/ 863 h 3520"/>
                <a:gd name="T58" fmla="*/ 2301 w 2765"/>
                <a:gd name="T59" fmla="*/ 1061 h 3520"/>
                <a:gd name="T60" fmla="*/ 2422 w 2765"/>
                <a:gd name="T61" fmla="*/ 1291 h 3520"/>
                <a:gd name="T62" fmla="*/ 2495 w 2765"/>
                <a:gd name="T63" fmla="*/ 1545 h 3520"/>
                <a:gd name="T64" fmla="*/ 2765 w 2765"/>
                <a:gd name="T65" fmla="*/ 1886 h 3520"/>
                <a:gd name="T66" fmla="*/ 2477 w 2765"/>
                <a:gd name="T67" fmla="*/ 2062 h 3520"/>
                <a:gd name="T68" fmla="*/ 2387 w 2765"/>
                <a:gd name="T69" fmla="*/ 2309 h 3520"/>
                <a:gd name="T70" fmla="*/ 2250 w 2765"/>
                <a:gd name="T71" fmla="*/ 2529 h 3520"/>
                <a:gd name="T72" fmla="*/ 2073 w 2765"/>
                <a:gd name="T73" fmla="*/ 2715 h 3520"/>
                <a:gd name="T74" fmla="*/ 1759 w 2765"/>
                <a:gd name="T75" fmla="*/ 3520 h 3520"/>
                <a:gd name="T76" fmla="*/ 511 w 2765"/>
                <a:gd name="T77" fmla="*/ 2770 h 3520"/>
                <a:gd name="T78" fmla="*/ 327 w 2765"/>
                <a:gd name="T79" fmla="*/ 2605 h 3520"/>
                <a:gd name="T80" fmla="*/ 179 w 2765"/>
                <a:gd name="T81" fmla="*/ 2407 h 3520"/>
                <a:gd name="T82" fmla="*/ 72 w 2765"/>
                <a:gd name="T83" fmla="*/ 2181 h 3520"/>
                <a:gd name="T84" fmla="*/ 12 w 2765"/>
                <a:gd name="T85" fmla="*/ 1935 h 3520"/>
                <a:gd name="T86" fmla="*/ 3 w 2765"/>
                <a:gd name="T87" fmla="*/ 1671 h 3520"/>
                <a:gd name="T88" fmla="*/ 47 w 2765"/>
                <a:gd name="T89" fmla="*/ 1419 h 3520"/>
                <a:gd name="T90" fmla="*/ 139 w 2765"/>
                <a:gd name="T91" fmla="*/ 1185 h 3520"/>
                <a:gd name="T92" fmla="*/ 274 w 2765"/>
                <a:gd name="T93" fmla="*/ 977 h 3520"/>
                <a:gd name="T94" fmla="*/ 446 w 2765"/>
                <a:gd name="T95" fmla="*/ 801 h 3520"/>
                <a:gd name="T96" fmla="*/ 754 w 2765"/>
                <a:gd name="T97" fmla="*/ 0 h 3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765" h="3520">
                  <a:moveTo>
                    <a:pt x="1256" y="754"/>
                  </a:moveTo>
                  <a:lnTo>
                    <a:pt x="1174" y="757"/>
                  </a:lnTo>
                  <a:lnTo>
                    <a:pt x="1094" y="768"/>
                  </a:lnTo>
                  <a:lnTo>
                    <a:pt x="1015" y="784"/>
                  </a:lnTo>
                  <a:lnTo>
                    <a:pt x="939" y="805"/>
                  </a:lnTo>
                  <a:lnTo>
                    <a:pt x="866" y="833"/>
                  </a:lnTo>
                  <a:lnTo>
                    <a:pt x="795" y="867"/>
                  </a:lnTo>
                  <a:lnTo>
                    <a:pt x="727" y="906"/>
                  </a:lnTo>
                  <a:lnTo>
                    <a:pt x="663" y="948"/>
                  </a:lnTo>
                  <a:lnTo>
                    <a:pt x="602" y="996"/>
                  </a:lnTo>
                  <a:lnTo>
                    <a:pt x="546" y="1050"/>
                  </a:lnTo>
                  <a:lnTo>
                    <a:pt x="494" y="1106"/>
                  </a:lnTo>
                  <a:lnTo>
                    <a:pt x="446" y="1167"/>
                  </a:lnTo>
                  <a:lnTo>
                    <a:pt x="402" y="1231"/>
                  </a:lnTo>
                  <a:lnTo>
                    <a:pt x="364" y="1298"/>
                  </a:lnTo>
                  <a:lnTo>
                    <a:pt x="331" y="1369"/>
                  </a:lnTo>
                  <a:lnTo>
                    <a:pt x="303" y="1442"/>
                  </a:lnTo>
                  <a:lnTo>
                    <a:pt x="280" y="1519"/>
                  </a:lnTo>
                  <a:lnTo>
                    <a:pt x="264" y="1597"/>
                  </a:lnTo>
                  <a:lnTo>
                    <a:pt x="255" y="1678"/>
                  </a:lnTo>
                  <a:lnTo>
                    <a:pt x="252" y="1760"/>
                  </a:lnTo>
                  <a:lnTo>
                    <a:pt x="255" y="1842"/>
                  </a:lnTo>
                  <a:lnTo>
                    <a:pt x="264" y="1923"/>
                  </a:lnTo>
                  <a:lnTo>
                    <a:pt x="280" y="2001"/>
                  </a:lnTo>
                  <a:lnTo>
                    <a:pt x="303" y="2078"/>
                  </a:lnTo>
                  <a:lnTo>
                    <a:pt x="331" y="2151"/>
                  </a:lnTo>
                  <a:lnTo>
                    <a:pt x="364" y="2222"/>
                  </a:lnTo>
                  <a:lnTo>
                    <a:pt x="402" y="2289"/>
                  </a:lnTo>
                  <a:lnTo>
                    <a:pt x="446" y="2353"/>
                  </a:lnTo>
                  <a:lnTo>
                    <a:pt x="494" y="2414"/>
                  </a:lnTo>
                  <a:lnTo>
                    <a:pt x="546" y="2470"/>
                  </a:lnTo>
                  <a:lnTo>
                    <a:pt x="602" y="2524"/>
                  </a:lnTo>
                  <a:lnTo>
                    <a:pt x="663" y="2572"/>
                  </a:lnTo>
                  <a:lnTo>
                    <a:pt x="727" y="2614"/>
                  </a:lnTo>
                  <a:lnTo>
                    <a:pt x="795" y="2653"/>
                  </a:lnTo>
                  <a:lnTo>
                    <a:pt x="866" y="2687"/>
                  </a:lnTo>
                  <a:lnTo>
                    <a:pt x="939" y="2715"/>
                  </a:lnTo>
                  <a:lnTo>
                    <a:pt x="1015" y="2736"/>
                  </a:lnTo>
                  <a:lnTo>
                    <a:pt x="1094" y="2752"/>
                  </a:lnTo>
                  <a:lnTo>
                    <a:pt x="1174" y="2763"/>
                  </a:lnTo>
                  <a:lnTo>
                    <a:pt x="1256" y="2766"/>
                  </a:lnTo>
                  <a:lnTo>
                    <a:pt x="1339" y="2763"/>
                  </a:lnTo>
                  <a:lnTo>
                    <a:pt x="1419" y="2752"/>
                  </a:lnTo>
                  <a:lnTo>
                    <a:pt x="1498" y="2736"/>
                  </a:lnTo>
                  <a:lnTo>
                    <a:pt x="1574" y="2715"/>
                  </a:lnTo>
                  <a:lnTo>
                    <a:pt x="1647" y="2687"/>
                  </a:lnTo>
                  <a:lnTo>
                    <a:pt x="1718" y="2653"/>
                  </a:lnTo>
                  <a:lnTo>
                    <a:pt x="1786" y="2614"/>
                  </a:lnTo>
                  <a:lnTo>
                    <a:pt x="1850" y="2572"/>
                  </a:lnTo>
                  <a:lnTo>
                    <a:pt x="1911" y="2524"/>
                  </a:lnTo>
                  <a:lnTo>
                    <a:pt x="1967" y="2470"/>
                  </a:lnTo>
                  <a:lnTo>
                    <a:pt x="2019" y="2414"/>
                  </a:lnTo>
                  <a:lnTo>
                    <a:pt x="2067" y="2353"/>
                  </a:lnTo>
                  <a:lnTo>
                    <a:pt x="2111" y="2289"/>
                  </a:lnTo>
                  <a:lnTo>
                    <a:pt x="2149" y="2222"/>
                  </a:lnTo>
                  <a:lnTo>
                    <a:pt x="2182" y="2151"/>
                  </a:lnTo>
                  <a:lnTo>
                    <a:pt x="2210" y="2078"/>
                  </a:lnTo>
                  <a:lnTo>
                    <a:pt x="2233" y="2001"/>
                  </a:lnTo>
                  <a:lnTo>
                    <a:pt x="2249" y="1923"/>
                  </a:lnTo>
                  <a:lnTo>
                    <a:pt x="2258" y="1842"/>
                  </a:lnTo>
                  <a:lnTo>
                    <a:pt x="2261" y="1760"/>
                  </a:lnTo>
                  <a:lnTo>
                    <a:pt x="2258" y="1678"/>
                  </a:lnTo>
                  <a:lnTo>
                    <a:pt x="2249" y="1597"/>
                  </a:lnTo>
                  <a:lnTo>
                    <a:pt x="2233" y="1519"/>
                  </a:lnTo>
                  <a:lnTo>
                    <a:pt x="2210" y="1442"/>
                  </a:lnTo>
                  <a:lnTo>
                    <a:pt x="2182" y="1369"/>
                  </a:lnTo>
                  <a:lnTo>
                    <a:pt x="2149" y="1298"/>
                  </a:lnTo>
                  <a:lnTo>
                    <a:pt x="2111" y="1231"/>
                  </a:lnTo>
                  <a:lnTo>
                    <a:pt x="2067" y="1167"/>
                  </a:lnTo>
                  <a:lnTo>
                    <a:pt x="2019" y="1106"/>
                  </a:lnTo>
                  <a:lnTo>
                    <a:pt x="1967" y="1050"/>
                  </a:lnTo>
                  <a:lnTo>
                    <a:pt x="1911" y="996"/>
                  </a:lnTo>
                  <a:lnTo>
                    <a:pt x="1850" y="948"/>
                  </a:lnTo>
                  <a:lnTo>
                    <a:pt x="1786" y="906"/>
                  </a:lnTo>
                  <a:lnTo>
                    <a:pt x="1718" y="867"/>
                  </a:lnTo>
                  <a:lnTo>
                    <a:pt x="1647" y="833"/>
                  </a:lnTo>
                  <a:lnTo>
                    <a:pt x="1574" y="805"/>
                  </a:lnTo>
                  <a:lnTo>
                    <a:pt x="1498" y="784"/>
                  </a:lnTo>
                  <a:lnTo>
                    <a:pt x="1419" y="768"/>
                  </a:lnTo>
                  <a:lnTo>
                    <a:pt x="1339" y="757"/>
                  </a:lnTo>
                  <a:lnTo>
                    <a:pt x="1256" y="754"/>
                  </a:lnTo>
                  <a:close/>
                  <a:moveTo>
                    <a:pt x="754" y="0"/>
                  </a:moveTo>
                  <a:lnTo>
                    <a:pt x="1759" y="0"/>
                  </a:lnTo>
                  <a:lnTo>
                    <a:pt x="1934" y="702"/>
                  </a:lnTo>
                  <a:lnTo>
                    <a:pt x="2005" y="751"/>
                  </a:lnTo>
                  <a:lnTo>
                    <a:pt x="2073" y="805"/>
                  </a:lnTo>
                  <a:lnTo>
                    <a:pt x="2136" y="863"/>
                  </a:lnTo>
                  <a:lnTo>
                    <a:pt x="2195" y="925"/>
                  </a:lnTo>
                  <a:lnTo>
                    <a:pt x="2250" y="991"/>
                  </a:lnTo>
                  <a:lnTo>
                    <a:pt x="2301" y="1061"/>
                  </a:lnTo>
                  <a:lnTo>
                    <a:pt x="2347" y="1134"/>
                  </a:lnTo>
                  <a:lnTo>
                    <a:pt x="2387" y="1211"/>
                  </a:lnTo>
                  <a:lnTo>
                    <a:pt x="2422" y="1291"/>
                  </a:lnTo>
                  <a:lnTo>
                    <a:pt x="2452" y="1373"/>
                  </a:lnTo>
                  <a:lnTo>
                    <a:pt x="2477" y="1458"/>
                  </a:lnTo>
                  <a:lnTo>
                    <a:pt x="2495" y="1545"/>
                  </a:lnTo>
                  <a:lnTo>
                    <a:pt x="2507" y="1634"/>
                  </a:lnTo>
                  <a:lnTo>
                    <a:pt x="2765" y="1634"/>
                  </a:lnTo>
                  <a:lnTo>
                    <a:pt x="2765" y="1886"/>
                  </a:lnTo>
                  <a:lnTo>
                    <a:pt x="2507" y="1886"/>
                  </a:lnTo>
                  <a:lnTo>
                    <a:pt x="2495" y="1975"/>
                  </a:lnTo>
                  <a:lnTo>
                    <a:pt x="2477" y="2062"/>
                  </a:lnTo>
                  <a:lnTo>
                    <a:pt x="2452" y="2147"/>
                  </a:lnTo>
                  <a:lnTo>
                    <a:pt x="2422" y="2229"/>
                  </a:lnTo>
                  <a:lnTo>
                    <a:pt x="2387" y="2309"/>
                  </a:lnTo>
                  <a:lnTo>
                    <a:pt x="2347" y="2386"/>
                  </a:lnTo>
                  <a:lnTo>
                    <a:pt x="2301" y="2459"/>
                  </a:lnTo>
                  <a:lnTo>
                    <a:pt x="2250" y="2529"/>
                  </a:lnTo>
                  <a:lnTo>
                    <a:pt x="2195" y="2595"/>
                  </a:lnTo>
                  <a:lnTo>
                    <a:pt x="2136" y="2657"/>
                  </a:lnTo>
                  <a:lnTo>
                    <a:pt x="2073" y="2715"/>
                  </a:lnTo>
                  <a:lnTo>
                    <a:pt x="2005" y="2769"/>
                  </a:lnTo>
                  <a:lnTo>
                    <a:pt x="1934" y="2818"/>
                  </a:lnTo>
                  <a:lnTo>
                    <a:pt x="1759" y="3520"/>
                  </a:lnTo>
                  <a:lnTo>
                    <a:pt x="754" y="3520"/>
                  </a:lnTo>
                  <a:lnTo>
                    <a:pt x="578" y="2817"/>
                  </a:lnTo>
                  <a:lnTo>
                    <a:pt x="511" y="2770"/>
                  </a:lnTo>
                  <a:lnTo>
                    <a:pt x="446" y="2719"/>
                  </a:lnTo>
                  <a:lnTo>
                    <a:pt x="385" y="2665"/>
                  </a:lnTo>
                  <a:lnTo>
                    <a:pt x="327" y="2605"/>
                  </a:lnTo>
                  <a:lnTo>
                    <a:pt x="274" y="2543"/>
                  </a:lnTo>
                  <a:lnTo>
                    <a:pt x="225" y="2477"/>
                  </a:lnTo>
                  <a:lnTo>
                    <a:pt x="179" y="2407"/>
                  </a:lnTo>
                  <a:lnTo>
                    <a:pt x="139" y="2335"/>
                  </a:lnTo>
                  <a:lnTo>
                    <a:pt x="103" y="2259"/>
                  </a:lnTo>
                  <a:lnTo>
                    <a:pt x="72" y="2181"/>
                  </a:lnTo>
                  <a:lnTo>
                    <a:pt x="47" y="2101"/>
                  </a:lnTo>
                  <a:lnTo>
                    <a:pt x="27" y="2019"/>
                  </a:lnTo>
                  <a:lnTo>
                    <a:pt x="12" y="1935"/>
                  </a:lnTo>
                  <a:lnTo>
                    <a:pt x="3" y="1849"/>
                  </a:lnTo>
                  <a:lnTo>
                    <a:pt x="0" y="1760"/>
                  </a:lnTo>
                  <a:lnTo>
                    <a:pt x="3" y="1671"/>
                  </a:lnTo>
                  <a:lnTo>
                    <a:pt x="12" y="1585"/>
                  </a:lnTo>
                  <a:lnTo>
                    <a:pt x="27" y="1501"/>
                  </a:lnTo>
                  <a:lnTo>
                    <a:pt x="47" y="1419"/>
                  </a:lnTo>
                  <a:lnTo>
                    <a:pt x="72" y="1339"/>
                  </a:lnTo>
                  <a:lnTo>
                    <a:pt x="103" y="1261"/>
                  </a:lnTo>
                  <a:lnTo>
                    <a:pt x="139" y="1185"/>
                  </a:lnTo>
                  <a:lnTo>
                    <a:pt x="179" y="1113"/>
                  </a:lnTo>
                  <a:lnTo>
                    <a:pt x="225" y="1043"/>
                  </a:lnTo>
                  <a:lnTo>
                    <a:pt x="274" y="977"/>
                  </a:lnTo>
                  <a:lnTo>
                    <a:pt x="327" y="915"/>
                  </a:lnTo>
                  <a:lnTo>
                    <a:pt x="385" y="855"/>
                  </a:lnTo>
                  <a:lnTo>
                    <a:pt x="446" y="801"/>
                  </a:lnTo>
                  <a:lnTo>
                    <a:pt x="511" y="750"/>
                  </a:lnTo>
                  <a:lnTo>
                    <a:pt x="578" y="703"/>
                  </a:lnTo>
                  <a:lnTo>
                    <a:pt x="7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108" name="Freeform 56">
              <a:extLst>
                <a:ext uri="{FF2B5EF4-FFF2-40B4-BE49-F238E27FC236}">
                  <a16:creationId xmlns:a16="http://schemas.microsoft.com/office/drawing/2014/main" id="{2829F53F-7543-4509-AEC2-D52283145C1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4" y="3469"/>
              <a:ext cx="47" cy="107"/>
            </a:xfrm>
            <a:custGeom>
              <a:avLst/>
              <a:gdLst>
                <a:gd name="T0" fmla="*/ 0 w 523"/>
                <a:gd name="T1" fmla="*/ 0 h 1173"/>
                <a:gd name="T2" fmla="*/ 251 w 523"/>
                <a:gd name="T3" fmla="*/ 0 h 1173"/>
                <a:gd name="T4" fmla="*/ 251 w 523"/>
                <a:gd name="T5" fmla="*/ 638 h 1173"/>
                <a:gd name="T6" fmla="*/ 523 w 523"/>
                <a:gd name="T7" fmla="*/ 1031 h 1173"/>
                <a:gd name="T8" fmla="*/ 317 w 523"/>
                <a:gd name="T9" fmla="*/ 1173 h 1173"/>
                <a:gd name="T10" fmla="*/ 0 w 523"/>
                <a:gd name="T11" fmla="*/ 715 h 1173"/>
                <a:gd name="T12" fmla="*/ 0 w 523"/>
                <a:gd name="T13" fmla="*/ 0 h 1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3" h="1173">
                  <a:moveTo>
                    <a:pt x="0" y="0"/>
                  </a:moveTo>
                  <a:lnTo>
                    <a:pt x="251" y="0"/>
                  </a:lnTo>
                  <a:lnTo>
                    <a:pt x="251" y="638"/>
                  </a:lnTo>
                  <a:lnTo>
                    <a:pt x="523" y="1031"/>
                  </a:lnTo>
                  <a:lnTo>
                    <a:pt x="317" y="1173"/>
                  </a:lnTo>
                  <a:lnTo>
                    <a:pt x="0" y="71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</p:grp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8B5B5B31-CB02-45ED-B189-1FEEB5F73B31}"/>
              </a:ext>
            </a:extLst>
          </p:cNvPr>
          <p:cNvSpPr/>
          <p:nvPr/>
        </p:nvSpPr>
        <p:spPr>
          <a:xfrm>
            <a:off x="2026723" y="204670"/>
            <a:ext cx="4279237" cy="470554"/>
          </a:xfrm>
          <a:prstGeom prst="roundRect">
            <a:avLst/>
          </a:prstGeom>
          <a:solidFill>
            <a:srgbClr val="4C8E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_Pro Bold" panose="00000800000000000000" pitchFamily="50" charset="-127"/>
              </a:rPr>
              <a:t>SCPT003</a:t>
            </a:r>
            <a:r>
              <a:rPr lang="ko-KR" altLang="en-US" sz="19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_Pro Bold" panose="00000800000000000000" pitchFamily="50" charset="-127"/>
              </a:rPr>
              <a:t> 게시글 조회하기</a:t>
            </a: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8276A4A1-1313-4F9E-A95B-D68B04352D82}"/>
              </a:ext>
            </a:extLst>
          </p:cNvPr>
          <p:cNvGrpSpPr/>
          <p:nvPr/>
        </p:nvGrpSpPr>
        <p:grpSpPr>
          <a:xfrm>
            <a:off x="197060" y="270770"/>
            <a:ext cx="294251" cy="301924"/>
            <a:chOff x="176545" y="138023"/>
            <a:chExt cx="294251" cy="301924"/>
          </a:xfrm>
        </p:grpSpPr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D44C942B-D862-4E70-80C2-60563C986987}"/>
                </a:ext>
              </a:extLst>
            </p:cNvPr>
            <p:cNvSpPr/>
            <p:nvPr/>
          </p:nvSpPr>
          <p:spPr>
            <a:xfrm>
              <a:off x="176545" y="299097"/>
              <a:ext cx="96203" cy="140850"/>
            </a:xfrm>
            <a:prstGeom prst="roundRect">
              <a:avLst/>
            </a:prstGeom>
            <a:solidFill>
              <a:srgbClr val="FFC5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id="{62B3EA84-ED9B-4D0B-8ED8-5378126EBBEC}"/>
                </a:ext>
              </a:extLst>
            </p:cNvPr>
            <p:cNvSpPr/>
            <p:nvPr/>
          </p:nvSpPr>
          <p:spPr>
            <a:xfrm>
              <a:off x="374593" y="138023"/>
              <a:ext cx="96203" cy="301924"/>
            </a:xfrm>
            <a:prstGeom prst="roundRect">
              <a:avLst/>
            </a:prstGeom>
            <a:solidFill>
              <a:srgbClr val="F27A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BAE6707C-2A04-40F1-AC45-C3D2737604D7}"/>
                </a:ext>
              </a:extLst>
            </p:cNvPr>
            <p:cNvSpPr/>
            <p:nvPr/>
          </p:nvSpPr>
          <p:spPr>
            <a:xfrm>
              <a:off x="275569" y="233729"/>
              <a:ext cx="96203" cy="206218"/>
            </a:xfrm>
            <a:prstGeom prst="roundRect">
              <a:avLst/>
            </a:prstGeom>
            <a:solidFill>
              <a:srgbClr val="FFC5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36CE5068-9368-4053-B583-CEBC89DFCEF0}"/>
              </a:ext>
            </a:extLst>
          </p:cNvPr>
          <p:cNvSpPr txBox="1"/>
          <p:nvPr/>
        </p:nvSpPr>
        <p:spPr>
          <a:xfrm>
            <a:off x="494269" y="244091"/>
            <a:ext cx="9620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목차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E3276D-7195-496E-8730-8E3408930CFA}"/>
              </a:ext>
            </a:extLst>
          </p:cNvPr>
          <p:cNvSpPr txBox="1"/>
          <p:nvPr/>
        </p:nvSpPr>
        <p:spPr>
          <a:xfrm>
            <a:off x="7738104" y="532016"/>
            <a:ext cx="34726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고객 요구사항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608C40-7F79-46F8-98C4-EB4C3F247584}"/>
              </a:ext>
            </a:extLst>
          </p:cNvPr>
          <p:cNvSpPr txBox="1"/>
          <p:nvPr/>
        </p:nvSpPr>
        <p:spPr>
          <a:xfrm>
            <a:off x="7091680" y="1347785"/>
            <a:ext cx="464311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b="1" dirty="0"/>
              <a:t>상단의 </a:t>
            </a:r>
            <a:r>
              <a:rPr lang="en-US" altLang="ko-KR" b="1" dirty="0"/>
              <a:t>X </a:t>
            </a:r>
            <a:r>
              <a:rPr lang="ko-KR" altLang="en-US" b="1" dirty="0"/>
              <a:t>버튼 클릭 시 게시판 화면으로 전환한다</a:t>
            </a:r>
            <a:r>
              <a:rPr lang="en-US" altLang="ko-KR" b="1" dirty="0"/>
              <a:t>. </a:t>
            </a:r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r>
              <a:rPr lang="ko-KR" altLang="en-US" b="1" dirty="0"/>
              <a:t>자신이 쓴 글인 경우 화면 오른쪽에 점 세 개 버튼이 보이고 클릭 시 수정하기 삭제하기 버튼이 나타난다</a:t>
            </a:r>
            <a:r>
              <a:rPr lang="en-US" altLang="ko-KR" b="1" dirty="0"/>
              <a:t>.</a:t>
            </a:r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r>
              <a:rPr lang="ko-KR" altLang="en-US" b="1" dirty="0" err="1"/>
              <a:t>게시글에</a:t>
            </a:r>
            <a:r>
              <a:rPr lang="ko-KR" altLang="en-US" b="1" dirty="0"/>
              <a:t> 대한 댓글을 쓸 수 있어야 한다</a:t>
            </a:r>
            <a:r>
              <a:rPr lang="en-US" altLang="ko-KR" b="1" dirty="0"/>
              <a:t>.</a:t>
            </a:r>
          </a:p>
          <a:p>
            <a:pPr marL="342900" indent="-342900">
              <a:buAutoNum type="arabicPeriod"/>
            </a:pP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2264991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2">
            <a:extLst>
              <a:ext uri="{FF2B5EF4-FFF2-40B4-BE49-F238E27FC236}">
                <a16:creationId xmlns:a16="http://schemas.microsoft.com/office/drawing/2014/main" id="{60EB1036-983A-4173-B2A3-89536693A6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594919" y="868058"/>
            <a:ext cx="3172809" cy="5288015"/>
          </a:xfrm>
          <a:prstGeom prst="rect">
            <a:avLst/>
          </a:prstGeom>
          <a:noFill/>
          <a:ln w="9525">
            <a:solidFill>
              <a:schemeClr val="bg1">
                <a:lumMod val="9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>
            <a:extLst>
              <a:ext uri="{FF2B5EF4-FFF2-40B4-BE49-F238E27FC236}">
                <a16:creationId xmlns:a16="http://schemas.microsoft.com/office/drawing/2014/main" id="{AA87BEF2-DD5D-4697-AA37-B1F3A8C705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578446" y="876299"/>
            <a:ext cx="3172809" cy="5288015"/>
          </a:xfrm>
          <a:prstGeom prst="rect">
            <a:avLst/>
          </a:prstGeom>
          <a:noFill/>
          <a:ln w="9525">
            <a:solidFill>
              <a:schemeClr val="bg1">
                <a:lumMod val="9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8" name="직사각형 67">
            <a:extLst>
              <a:ext uri="{FF2B5EF4-FFF2-40B4-BE49-F238E27FC236}">
                <a16:creationId xmlns:a16="http://schemas.microsoft.com/office/drawing/2014/main" id="{9E06FC4E-F3D2-4B95-B866-D2C4DA928376}"/>
              </a:ext>
            </a:extLst>
          </p:cNvPr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17A3C29A-BF5F-42AB-94A7-23AA9335BF03}"/>
              </a:ext>
            </a:extLst>
          </p:cNvPr>
          <p:cNvGrpSpPr/>
          <p:nvPr/>
        </p:nvGrpSpPr>
        <p:grpSpPr>
          <a:xfrm>
            <a:off x="191784" y="770726"/>
            <a:ext cx="1672160" cy="400110"/>
            <a:chOff x="957835" y="1656394"/>
            <a:chExt cx="1672160" cy="400110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8EB3F8C3-C72C-4EEC-87B3-2AC07C486A91}"/>
                </a:ext>
              </a:extLst>
            </p:cNvPr>
            <p:cNvSpPr/>
            <p:nvPr/>
          </p:nvSpPr>
          <p:spPr>
            <a:xfrm>
              <a:off x="957835" y="1740218"/>
              <a:ext cx="1148285" cy="262187"/>
            </a:xfrm>
            <a:prstGeom prst="roundRect">
              <a:avLst/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프로그램 정의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CC849AD-903B-4456-ACF2-E2C808C5C41F}"/>
                </a:ext>
              </a:extLst>
            </p:cNvPr>
            <p:cNvSpPr txBox="1"/>
            <p:nvPr/>
          </p:nvSpPr>
          <p:spPr>
            <a:xfrm>
              <a:off x="2106120" y="1656394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1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8D009C41-45E1-42AA-934E-A7802513EF3A}"/>
              </a:ext>
            </a:extLst>
          </p:cNvPr>
          <p:cNvCxnSpPr>
            <a:cxnSpLocks/>
          </p:cNvCxnSpPr>
          <p:nvPr/>
        </p:nvCxnSpPr>
        <p:spPr>
          <a:xfrm>
            <a:off x="191785" y="1238407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F31DED3E-9E96-475B-9616-5265A1014227}"/>
              </a:ext>
            </a:extLst>
          </p:cNvPr>
          <p:cNvGrpSpPr/>
          <p:nvPr/>
        </p:nvGrpSpPr>
        <p:grpSpPr>
          <a:xfrm>
            <a:off x="191784" y="1385956"/>
            <a:ext cx="1670645" cy="400110"/>
            <a:chOff x="957835" y="1640753"/>
            <a:chExt cx="1670645" cy="400110"/>
          </a:xfrm>
        </p:grpSpPr>
        <p:sp>
          <p:nvSpPr>
            <p:cNvPr id="70" name="사각형: 둥근 모서리 69">
              <a:extLst>
                <a:ext uri="{FF2B5EF4-FFF2-40B4-BE49-F238E27FC236}">
                  <a16:creationId xmlns:a16="http://schemas.microsoft.com/office/drawing/2014/main" id="{FA8B5BED-ED24-4490-B81B-8FC5998EED3D}"/>
                </a:ext>
              </a:extLst>
            </p:cNvPr>
            <p:cNvSpPr/>
            <p:nvPr/>
          </p:nvSpPr>
          <p:spPr>
            <a:xfrm>
              <a:off x="957835" y="1677142"/>
              <a:ext cx="1146770" cy="284788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유스케이스</a:t>
              </a:r>
              <a:r>
                <a:rPr lang="ko-KR" altLang="en-US" sz="1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 모델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8F5E84DE-2D4D-4233-9340-7D2F2F75D781}"/>
                </a:ext>
              </a:extLst>
            </p:cNvPr>
            <p:cNvSpPr txBox="1"/>
            <p:nvPr/>
          </p:nvSpPr>
          <p:spPr>
            <a:xfrm>
              <a:off x="2104605" y="1640753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2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A9BE7FEA-026F-4DAC-B589-71381B2DBCC4}"/>
              </a:ext>
            </a:extLst>
          </p:cNvPr>
          <p:cNvCxnSpPr>
            <a:cxnSpLocks/>
          </p:cNvCxnSpPr>
          <p:nvPr/>
        </p:nvCxnSpPr>
        <p:spPr>
          <a:xfrm>
            <a:off x="191785" y="1869278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D4ED21D7-3CA9-44E1-91C1-489B901DD52A}"/>
              </a:ext>
            </a:extLst>
          </p:cNvPr>
          <p:cNvGrpSpPr/>
          <p:nvPr/>
        </p:nvGrpSpPr>
        <p:grpSpPr>
          <a:xfrm>
            <a:off x="210835" y="1970822"/>
            <a:ext cx="1487567" cy="400110"/>
            <a:chOff x="1001679" y="1641339"/>
            <a:chExt cx="1487567" cy="400110"/>
          </a:xfrm>
        </p:grpSpPr>
        <p:sp>
          <p:nvSpPr>
            <p:cNvPr id="79" name="사각형: 둥근 모서리 78">
              <a:extLst>
                <a:ext uri="{FF2B5EF4-FFF2-40B4-BE49-F238E27FC236}">
                  <a16:creationId xmlns:a16="http://schemas.microsoft.com/office/drawing/2014/main" id="{38A51601-C0F7-4282-81D3-AC514850E5D4}"/>
                </a:ext>
              </a:extLst>
            </p:cNvPr>
            <p:cNvSpPr/>
            <p:nvPr/>
          </p:nvSpPr>
          <p:spPr>
            <a:xfrm>
              <a:off x="1001679" y="1689240"/>
              <a:ext cx="1018026" cy="272415"/>
            </a:xfrm>
            <a:prstGeom prst="roundRect">
              <a:avLst/>
            </a:prstGeom>
            <a:solidFill>
              <a:srgbClr val="4C8EF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화면 기술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54FB68F4-E942-4BBB-B49A-EDC6702289F7}"/>
                </a:ext>
              </a:extLst>
            </p:cNvPr>
            <p:cNvSpPr txBox="1"/>
            <p:nvPr/>
          </p:nvSpPr>
          <p:spPr>
            <a:xfrm>
              <a:off x="2128150" y="1641339"/>
              <a:ext cx="36109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3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7DCF6FED-9C05-4FF7-BF28-0CB8BBB278AE}"/>
              </a:ext>
            </a:extLst>
          </p:cNvPr>
          <p:cNvCxnSpPr>
            <a:cxnSpLocks/>
          </p:cNvCxnSpPr>
          <p:nvPr/>
        </p:nvCxnSpPr>
        <p:spPr>
          <a:xfrm>
            <a:off x="191785" y="2440583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54033F7A-98B3-46A2-AAE3-DE21D9F0B4C4}"/>
              </a:ext>
            </a:extLst>
          </p:cNvPr>
          <p:cNvGrpSpPr/>
          <p:nvPr/>
        </p:nvGrpSpPr>
        <p:grpSpPr>
          <a:xfrm>
            <a:off x="210835" y="2542126"/>
            <a:ext cx="1655968" cy="400110"/>
            <a:chOff x="957836" y="1671488"/>
            <a:chExt cx="1655968" cy="400110"/>
          </a:xfrm>
        </p:grpSpPr>
        <p:sp>
          <p:nvSpPr>
            <p:cNvPr id="83" name="사각형: 둥근 모서리 82">
              <a:extLst>
                <a:ext uri="{FF2B5EF4-FFF2-40B4-BE49-F238E27FC236}">
                  <a16:creationId xmlns:a16="http://schemas.microsoft.com/office/drawing/2014/main" id="{FB30E81D-C777-42B6-8492-8B0613C06D27}"/>
                </a:ext>
              </a:extLst>
            </p:cNvPr>
            <p:cNvSpPr/>
            <p:nvPr/>
          </p:nvSpPr>
          <p:spPr>
            <a:xfrm>
              <a:off x="957836" y="1740218"/>
              <a:ext cx="1018026" cy="272415"/>
            </a:xfrm>
            <a:prstGeom prst="roundRect">
              <a:avLst/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err="1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비기능</a:t>
              </a:r>
              <a:endParaRPr lang="ko-KR" altLang="en-US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CF2C0B9F-B183-4151-AC56-0C5F0C9D6822}"/>
                </a:ext>
              </a:extLst>
            </p:cNvPr>
            <p:cNvSpPr txBox="1"/>
            <p:nvPr/>
          </p:nvSpPr>
          <p:spPr>
            <a:xfrm>
              <a:off x="2089929" y="1671488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4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E68E2337-6FEB-4528-B31D-BA8E1196AFB8}"/>
              </a:ext>
            </a:extLst>
          </p:cNvPr>
          <p:cNvCxnSpPr>
            <a:cxnSpLocks/>
          </p:cNvCxnSpPr>
          <p:nvPr/>
        </p:nvCxnSpPr>
        <p:spPr>
          <a:xfrm>
            <a:off x="190498" y="2971405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Group 53">
            <a:extLst>
              <a:ext uri="{FF2B5EF4-FFF2-40B4-BE49-F238E27FC236}">
                <a16:creationId xmlns:a16="http://schemas.microsoft.com/office/drawing/2014/main" id="{1EA02360-FDDD-467A-BB76-DFC76B1C584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238115" y="4137342"/>
            <a:ext cx="482140" cy="614680"/>
            <a:chOff x="2231" y="3366"/>
            <a:chExt cx="251" cy="320"/>
          </a:xfrm>
          <a:solidFill>
            <a:schemeClr val="bg1"/>
          </a:solidFill>
        </p:grpSpPr>
        <p:sp>
          <p:nvSpPr>
            <p:cNvPr id="107" name="Freeform 55">
              <a:extLst>
                <a:ext uri="{FF2B5EF4-FFF2-40B4-BE49-F238E27FC236}">
                  <a16:creationId xmlns:a16="http://schemas.microsoft.com/office/drawing/2014/main" id="{95CFC520-1082-4652-8D94-31E30A5F7A6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31" y="3366"/>
              <a:ext cx="251" cy="320"/>
            </a:xfrm>
            <a:custGeom>
              <a:avLst/>
              <a:gdLst>
                <a:gd name="T0" fmla="*/ 1094 w 2765"/>
                <a:gd name="T1" fmla="*/ 768 h 3520"/>
                <a:gd name="T2" fmla="*/ 866 w 2765"/>
                <a:gd name="T3" fmla="*/ 833 h 3520"/>
                <a:gd name="T4" fmla="*/ 663 w 2765"/>
                <a:gd name="T5" fmla="*/ 948 h 3520"/>
                <a:gd name="T6" fmla="*/ 494 w 2765"/>
                <a:gd name="T7" fmla="*/ 1106 h 3520"/>
                <a:gd name="T8" fmla="*/ 364 w 2765"/>
                <a:gd name="T9" fmla="*/ 1298 h 3520"/>
                <a:gd name="T10" fmla="*/ 280 w 2765"/>
                <a:gd name="T11" fmla="*/ 1519 h 3520"/>
                <a:gd name="T12" fmla="*/ 252 w 2765"/>
                <a:gd name="T13" fmla="*/ 1760 h 3520"/>
                <a:gd name="T14" fmla="*/ 280 w 2765"/>
                <a:gd name="T15" fmla="*/ 2001 h 3520"/>
                <a:gd name="T16" fmla="*/ 364 w 2765"/>
                <a:gd name="T17" fmla="*/ 2222 h 3520"/>
                <a:gd name="T18" fmla="*/ 494 w 2765"/>
                <a:gd name="T19" fmla="*/ 2414 h 3520"/>
                <a:gd name="T20" fmla="*/ 663 w 2765"/>
                <a:gd name="T21" fmla="*/ 2572 h 3520"/>
                <a:gd name="T22" fmla="*/ 866 w 2765"/>
                <a:gd name="T23" fmla="*/ 2687 h 3520"/>
                <a:gd name="T24" fmla="*/ 1094 w 2765"/>
                <a:gd name="T25" fmla="*/ 2752 h 3520"/>
                <a:gd name="T26" fmla="*/ 1339 w 2765"/>
                <a:gd name="T27" fmla="*/ 2763 h 3520"/>
                <a:gd name="T28" fmla="*/ 1574 w 2765"/>
                <a:gd name="T29" fmla="*/ 2715 h 3520"/>
                <a:gd name="T30" fmla="*/ 1786 w 2765"/>
                <a:gd name="T31" fmla="*/ 2614 h 3520"/>
                <a:gd name="T32" fmla="*/ 1967 w 2765"/>
                <a:gd name="T33" fmla="*/ 2470 h 3520"/>
                <a:gd name="T34" fmla="*/ 2111 w 2765"/>
                <a:gd name="T35" fmla="*/ 2289 h 3520"/>
                <a:gd name="T36" fmla="*/ 2210 w 2765"/>
                <a:gd name="T37" fmla="*/ 2078 h 3520"/>
                <a:gd name="T38" fmla="*/ 2258 w 2765"/>
                <a:gd name="T39" fmla="*/ 1842 h 3520"/>
                <a:gd name="T40" fmla="*/ 2249 w 2765"/>
                <a:gd name="T41" fmla="*/ 1597 h 3520"/>
                <a:gd name="T42" fmla="*/ 2182 w 2765"/>
                <a:gd name="T43" fmla="*/ 1369 h 3520"/>
                <a:gd name="T44" fmla="*/ 2067 w 2765"/>
                <a:gd name="T45" fmla="*/ 1167 h 3520"/>
                <a:gd name="T46" fmla="*/ 1911 w 2765"/>
                <a:gd name="T47" fmla="*/ 996 h 3520"/>
                <a:gd name="T48" fmla="*/ 1718 w 2765"/>
                <a:gd name="T49" fmla="*/ 867 h 3520"/>
                <a:gd name="T50" fmla="*/ 1498 w 2765"/>
                <a:gd name="T51" fmla="*/ 784 h 3520"/>
                <a:gd name="T52" fmla="*/ 1256 w 2765"/>
                <a:gd name="T53" fmla="*/ 754 h 3520"/>
                <a:gd name="T54" fmla="*/ 1934 w 2765"/>
                <a:gd name="T55" fmla="*/ 702 h 3520"/>
                <a:gd name="T56" fmla="*/ 2136 w 2765"/>
                <a:gd name="T57" fmla="*/ 863 h 3520"/>
                <a:gd name="T58" fmla="*/ 2301 w 2765"/>
                <a:gd name="T59" fmla="*/ 1061 h 3520"/>
                <a:gd name="T60" fmla="*/ 2422 w 2765"/>
                <a:gd name="T61" fmla="*/ 1291 h 3520"/>
                <a:gd name="T62" fmla="*/ 2495 w 2765"/>
                <a:gd name="T63" fmla="*/ 1545 h 3520"/>
                <a:gd name="T64" fmla="*/ 2765 w 2765"/>
                <a:gd name="T65" fmla="*/ 1886 h 3520"/>
                <a:gd name="T66" fmla="*/ 2477 w 2765"/>
                <a:gd name="T67" fmla="*/ 2062 h 3520"/>
                <a:gd name="T68" fmla="*/ 2387 w 2765"/>
                <a:gd name="T69" fmla="*/ 2309 h 3520"/>
                <a:gd name="T70" fmla="*/ 2250 w 2765"/>
                <a:gd name="T71" fmla="*/ 2529 h 3520"/>
                <a:gd name="T72" fmla="*/ 2073 w 2765"/>
                <a:gd name="T73" fmla="*/ 2715 h 3520"/>
                <a:gd name="T74" fmla="*/ 1759 w 2765"/>
                <a:gd name="T75" fmla="*/ 3520 h 3520"/>
                <a:gd name="T76" fmla="*/ 511 w 2765"/>
                <a:gd name="T77" fmla="*/ 2770 h 3520"/>
                <a:gd name="T78" fmla="*/ 327 w 2765"/>
                <a:gd name="T79" fmla="*/ 2605 h 3520"/>
                <a:gd name="T80" fmla="*/ 179 w 2765"/>
                <a:gd name="T81" fmla="*/ 2407 h 3520"/>
                <a:gd name="T82" fmla="*/ 72 w 2765"/>
                <a:gd name="T83" fmla="*/ 2181 h 3520"/>
                <a:gd name="T84" fmla="*/ 12 w 2765"/>
                <a:gd name="T85" fmla="*/ 1935 h 3520"/>
                <a:gd name="T86" fmla="*/ 3 w 2765"/>
                <a:gd name="T87" fmla="*/ 1671 h 3520"/>
                <a:gd name="T88" fmla="*/ 47 w 2765"/>
                <a:gd name="T89" fmla="*/ 1419 h 3520"/>
                <a:gd name="T90" fmla="*/ 139 w 2765"/>
                <a:gd name="T91" fmla="*/ 1185 h 3520"/>
                <a:gd name="T92" fmla="*/ 274 w 2765"/>
                <a:gd name="T93" fmla="*/ 977 h 3520"/>
                <a:gd name="T94" fmla="*/ 446 w 2765"/>
                <a:gd name="T95" fmla="*/ 801 h 3520"/>
                <a:gd name="T96" fmla="*/ 754 w 2765"/>
                <a:gd name="T97" fmla="*/ 0 h 3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765" h="3520">
                  <a:moveTo>
                    <a:pt x="1256" y="754"/>
                  </a:moveTo>
                  <a:lnTo>
                    <a:pt x="1174" y="757"/>
                  </a:lnTo>
                  <a:lnTo>
                    <a:pt x="1094" y="768"/>
                  </a:lnTo>
                  <a:lnTo>
                    <a:pt x="1015" y="784"/>
                  </a:lnTo>
                  <a:lnTo>
                    <a:pt x="939" y="805"/>
                  </a:lnTo>
                  <a:lnTo>
                    <a:pt x="866" y="833"/>
                  </a:lnTo>
                  <a:lnTo>
                    <a:pt x="795" y="867"/>
                  </a:lnTo>
                  <a:lnTo>
                    <a:pt x="727" y="906"/>
                  </a:lnTo>
                  <a:lnTo>
                    <a:pt x="663" y="948"/>
                  </a:lnTo>
                  <a:lnTo>
                    <a:pt x="602" y="996"/>
                  </a:lnTo>
                  <a:lnTo>
                    <a:pt x="546" y="1050"/>
                  </a:lnTo>
                  <a:lnTo>
                    <a:pt x="494" y="1106"/>
                  </a:lnTo>
                  <a:lnTo>
                    <a:pt x="446" y="1167"/>
                  </a:lnTo>
                  <a:lnTo>
                    <a:pt x="402" y="1231"/>
                  </a:lnTo>
                  <a:lnTo>
                    <a:pt x="364" y="1298"/>
                  </a:lnTo>
                  <a:lnTo>
                    <a:pt x="331" y="1369"/>
                  </a:lnTo>
                  <a:lnTo>
                    <a:pt x="303" y="1442"/>
                  </a:lnTo>
                  <a:lnTo>
                    <a:pt x="280" y="1519"/>
                  </a:lnTo>
                  <a:lnTo>
                    <a:pt x="264" y="1597"/>
                  </a:lnTo>
                  <a:lnTo>
                    <a:pt x="255" y="1678"/>
                  </a:lnTo>
                  <a:lnTo>
                    <a:pt x="252" y="1760"/>
                  </a:lnTo>
                  <a:lnTo>
                    <a:pt x="255" y="1842"/>
                  </a:lnTo>
                  <a:lnTo>
                    <a:pt x="264" y="1923"/>
                  </a:lnTo>
                  <a:lnTo>
                    <a:pt x="280" y="2001"/>
                  </a:lnTo>
                  <a:lnTo>
                    <a:pt x="303" y="2078"/>
                  </a:lnTo>
                  <a:lnTo>
                    <a:pt x="331" y="2151"/>
                  </a:lnTo>
                  <a:lnTo>
                    <a:pt x="364" y="2222"/>
                  </a:lnTo>
                  <a:lnTo>
                    <a:pt x="402" y="2289"/>
                  </a:lnTo>
                  <a:lnTo>
                    <a:pt x="446" y="2353"/>
                  </a:lnTo>
                  <a:lnTo>
                    <a:pt x="494" y="2414"/>
                  </a:lnTo>
                  <a:lnTo>
                    <a:pt x="546" y="2470"/>
                  </a:lnTo>
                  <a:lnTo>
                    <a:pt x="602" y="2524"/>
                  </a:lnTo>
                  <a:lnTo>
                    <a:pt x="663" y="2572"/>
                  </a:lnTo>
                  <a:lnTo>
                    <a:pt x="727" y="2614"/>
                  </a:lnTo>
                  <a:lnTo>
                    <a:pt x="795" y="2653"/>
                  </a:lnTo>
                  <a:lnTo>
                    <a:pt x="866" y="2687"/>
                  </a:lnTo>
                  <a:lnTo>
                    <a:pt x="939" y="2715"/>
                  </a:lnTo>
                  <a:lnTo>
                    <a:pt x="1015" y="2736"/>
                  </a:lnTo>
                  <a:lnTo>
                    <a:pt x="1094" y="2752"/>
                  </a:lnTo>
                  <a:lnTo>
                    <a:pt x="1174" y="2763"/>
                  </a:lnTo>
                  <a:lnTo>
                    <a:pt x="1256" y="2766"/>
                  </a:lnTo>
                  <a:lnTo>
                    <a:pt x="1339" y="2763"/>
                  </a:lnTo>
                  <a:lnTo>
                    <a:pt x="1419" y="2752"/>
                  </a:lnTo>
                  <a:lnTo>
                    <a:pt x="1498" y="2736"/>
                  </a:lnTo>
                  <a:lnTo>
                    <a:pt x="1574" y="2715"/>
                  </a:lnTo>
                  <a:lnTo>
                    <a:pt x="1647" y="2687"/>
                  </a:lnTo>
                  <a:lnTo>
                    <a:pt x="1718" y="2653"/>
                  </a:lnTo>
                  <a:lnTo>
                    <a:pt x="1786" y="2614"/>
                  </a:lnTo>
                  <a:lnTo>
                    <a:pt x="1850" y="2572"/>
                  </a:lnTo>
                  <a:lnTo>
                    <a:pt x="1911" y="2524"/>
                  </a:lnTo>
                  <a:lnTo>
                    <a:pt x="1967" y="2470"/>
                  </a:lnTo>
                  <a:lnTo>
                    <a:pt x="2019" y="2414"/>
                  </a:lnTo>
                  <a:lnTo>
                    <a:pt x="2067" y="2353"/>
                  </a:lnTo>
                  <a:lnTo>
                    <a:pt x="2111" y="2289"/>
                  </a:lnTo>
                  <a:lnTo>
                    <a:pt x="2149" y="2222"/>
                  </a:lnTo>
                  <a:lnTo>
                    <a:pt x="2182" y="2151"/>
                  </a:lnTo>
                  <a:lnTo>
                    <a:pt x="2210" y="2078"/>
                  </a:lnTo>
                  <a:lnTo>
                    <a:pt x="2233" y="2001"/>
                  </a:lnTo>
                  <a:lnTo>
                    <a:pt x="2249" y="1923"/>
                  </a:lnTo>
                  <a:lnTo>
                    <a:pt x="2258" y="1842"/>
                  </a:lnTo>
                  <a:lnTo>
                    <a:pt x="2261" y="1760"/>
                  </a:lnTo>
                  <a:lnTo>
                    <a:pt x="2258" y="1678"/>
                  </a:lnTo>
                  <a:lnTo>
                    <a:pt x="2249" y="1597"/>
                  </a:lnTo>
                  <a:lnTo>
                    <a:pt x="2233" y="1519"/>
                  </a:lnTo>
                  <a:lnTo>
                    <a:pt x="2210" y="1442"/>
                  </a:lnTo>
                  <a:lnTo>
                    <a:pt x="2182" y="1369"/>
                  </a:lnTo>
                  <a:lnTo>
                    <a:pt x="2149" y="1298"/>
                  </a:lnTo>
                  <a:lnTo>
                    <a:pt x="2111" y="1231"/>
                  </a:lnTo>
                  <a:lnTo>
                    <a:pt x="2067" y="1167"/>
                  </a:lnTo>
                  <a:lnTo>
                    <a:pt x="2019" y="1106"/>
                  </a:lnTo>
                  <a:lnTo>
                    <a:pt x="1967" y="1050"/>
                  </a:lnTo>
                  <a:lnTo>
                    <a:pt x="1911" y="996"/>
                  </a:lnTo>
                  <a:lnTo>
                    <a:pt x="1850" y="948"/>
                  </a:lnTo>
                  <a:lnTo>
                    <a:pt x="1786" y="906"/>
                  </a:lnTo>
                  <a:lnTo>
                    <a:pt x="1718" y="867"/>
                  </a:lnTo>
                  <a:lnTo>
                    <a:pt x="1647" y="833"/>
                  </a:lnTo>
                  <a:lnTo>
                    <a:pt x="1574" y="805"/>
                  </a:lnTo>
                  <a:lnTo>
                    <a:pt x="1498" y="784"/>
                  </a:lnTo>
                  <a:lnTo>
                    <a:pt x="1419" y="768"/>
                  </a:lnTo>
                  <a:lnTo>
                    <a:pt x="1339" y="757"/>
                  </a:lnTo>
                  <a:lnTo>
                    <a:pt x="1256" y="754"/>
                  </a:lnTo>
                  <a:close/>
                  <a:moveTo>
                    <a:pt x="754" y="0"/>
                  </a:moveTo>
                  <a:lnTo>
                    <a:pt x="1759" y="0"/>
                  </a:lnTo>
                  <a:lnTo>
                    <a:pt x="1934" y="702"/>
                  </a:lnTo>
                  <a:lnTo>
                    <a:pt x="2005" y="751"/>
                  </a:lnTo>
                  <a:lnTo>
                    <a:pt x="2073" y="805"/>
                  </a:lnTo>
                  <a:lnTo>
                    <a:pt x="2136" y="863"/>
                  </a:lnTo>
                  <a:lnTo>
                    <a:pt x="2195" y="925"/>
                  </a:lnTo>
                  <a:lnTo>
                    <a:pt x="2250" y="991"/>
                  </a:lnTo>
                  <a:lnTo>
                    <a:pt x="2301" y="1061"/>
                  </a:lnTo>
                  <a:lnTo>
                    <a:pt x="2347" y="1134"/>
                  </a:lnTo>
                  <a:lnTo>
                    <a:pt x="2387" y="1211"/>
                  </a:lnTo>
                  <a:lnTo>
                    <a:pt x="2422" y="1291"/>
                  </a:lnTo>
                  <a:lnTo>
                    <a:pt x="2452" y="1373"/>
                  </a:lnTo>
                  <a:lnTo>
                    <a:pt x="2477" y="1458"/>
                  </a:lnTo>
                  <a:lnTo>
                    <a:pt x="2495" y="1545"/>
                  </a:lnTo>
                  <a:lnTo>
                    <a:pt x="2507" y="1634"/>
                  </a:lnTo>
                  <a:lnTo>
                    <a:pt x="2765" y="1634"/>
                  </a:lnTo>
                  <a:lnTo>
                    <a:pt x="2765" y="1886"/>
                  </a:lnTo>
                  <a:lnTo>
                    <a:pt x="2507" y="1886"/>
                  </a:lnTo>
                  <a:lnTo>
                    <a:pt x="2495" y="1975"/>
                  </a:lnTo>
                  <a:lnTo>
                    <a:pt x="2477" y="2062"/>
                  </a:lnTo>
                  <a:lnTo>
                    <a:pt x="2452" y="2147"/>
                  </a:lnTo>
                  <a:lnTo>
                    <a:pt x="2422" y="2229"/>
                  </a:lnTo>
                  <a:lnTo>
                    <a:pt x="2387" y="2309"/>
                  </a:lnTo>
                  <a:lnTo>
                    <a:pt x="2347" y="2386"/>
                  </a:lnTo>
                  <a:lnTo>
                    <a:pt x="2301" y="2459"/>
                  </a:lnTo>
                  <a:lnTo>
                    <a:pt x="2250" y="2529"/>
                  </a:lnTo>
                  <a:lnTo>
                    <a:pt x="2195" y="2595"/>
                  </a:lnTo>
                  <a:lnTo>
                    <a:pt x="2136" y="2657"/>
                  </a:lnTo>
                  <a:lnTo>
                    <a:pt x="2073" y="2715"/>
                  </a:lnTo>
                  <a:lnTo>
                    <a:pt x="2005" y="2769"/>
                  </a:lnTo>
                  <a:lnTo>
                    <a:pt x="1934" y="2818"/>
                  </a:lnTo>
                  <a:lnTo>
                    <a:pt x="1759" y="3520"/>
                  </a:lnTo>
                  <a:lnTo>
                    <a:pt x="754" y="3520"/>
                  </a:lnTo>
                  <a:lnTo>
                    <a:pt x="578" y="2817"/>
                  </a:lnTo>
                  <a:lnTo>
                    <a:pt x="511" y="2770"/>
                  </a:lnTo>
                  <a:lnTo>
                    <a:pt x="446" y="2719"/>
                  </a:lnTo>
                  <a:lnTo>
                    <a:pt x="385" y="2665"/>
                  </a:lnTo>
                  <a:lnTo>
                    <a:pt x="327" y="2605"/>
                  </a:lnTo>
                  <a:lnTo>
                    <a:pt x="274" y="2543"/>
                  </a:lnTo>
                  <a:lnTo>
                    <a:pt x="225" y="2477"/>
                  </a:lnTo>
                  <a:lnTo>
                    <a:pt x="179" y="2407"/>
                  </a:lnTo>
                  <a:lnTo>
                    <a:pt x="139" y="2335"/>
                  </a:lnTo>
                  <a:lnTo>
                    <a:pt x="103" y="2259"/>
                  </a:lnTo>
                  <a:lnTo>
                    <a:pt x="72" y="2181"/>
                  </a:lnTo>
                  <a:lnTo>
                    <a:pt x="47" y="2101"/>
                  </a:lnTo>
                  <a:lnTo>
                    <a:pt x="27" y="2019"/>
                  </a:lnTo>
                  <a:lnTo>
                    <a:pt x="12" y="1935"/>
                  </a:lnTo>
                  <a:lnTo>
                    <a:pt x="3" y="1849"/>
                  </a:lnTo>
                  <a:lnTo>
                    <a:pt x="0" y="1760"/>
                  </a:lnTo>
                  <a:lnTo>
                    <a:pt x="3" y="1671"/>
                  </a:lnTo>
                  <a:lnTo>
                    <a:pt x="12" y="1585"/>
                  </a:lnTo>
                  <a:lnTo>
                    <a:pt x="27" y="1501"/>
                  </a:lnTo>
                  <a:lnTo>
                    <a:pt x="47" y="1419"/>
                  </a:lnTo>
                  <a:lnTo>
                    <a:pt x="72" y="1339"/>
                  </a:lnTo>
                  <a:lnTo>
                    <a:pt x="103" y="1261"/>
                  </a:lnTo>
                  <a:lnTo>
                    <a:pt x="139" y="1185"/>
                  </a:lnTo>
                  <a:lnTo>
                    <a:pt x="179" y="1113"/>
                  </a:lnTo>
                  <a:lnTo>
                    <a:pt x="225" y="1043"/>
                  </a:lnTo>
                  <a:lnTo>
                    <a:pt x="274" y="977"/>
                  </a:lnTo>
                  <a:lnTo>
                    <a:pt x="327" y="915"/>
                  </a:lnTo>
                  <a:lnTo>
                    <a:pt x="385" y="855"/>
                  </a:lnTo>
                  <a:lnTo>
                    <a:pt x="446" y="801"/>
                  </a:lnTo>
                  <a:lnTo>
                    <a:pt x="511" y="750"/>
                  </a:lnTo>
                  <a:lnTo>
                    <a:pt x="578" y="703"/>
                  </a:lnTo>
                  <a:lnTo>
                    <a:pt x="7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108" name="Freeform 56">
              <a:extLst>
                <a:ext uri="{FF2B5EF4-FFF2-40B4-BE49-F238E27FC236}">
                  <a16:creationId xmlns:a16="http://schemas.microsoft.com/office/drawing/2014/main" id="{2829F53F-7543-4509-AEC2-D52283145C1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4" y="3469"/>
              <a:ext cx="47" cy="107"/>
            </a:xfrm>
            <a:custGeom>
              <a:avLst/>
              <a:gdLst>
                <a:gd name="T0" fmla="*/ 0 w 523"/>
                <a:gd name="T1" fmla="*/ 0 h 1173"/>
                <a:gd name="T2" fmla="*/ 251 w 523"/>
                <a:gd name="T3" fmla="*/ 0 h 1173"/>
                <a:gd name="T4" fmla="*/ 251 w 523"/>
                <a:gd name="T5" fmla="*/ 638 h 1173"/>
                <a:gd name="T6" fmla="*/ 523 w 523"/>
                <a:gd name="T7" fmla="*/ 1031 h 1173"/>
                <a:gd name="T8" fmla="*/ 317 w 523"/>
                <a:gd name="T9" fmla="*/ 1173 h 1173"/>
                <a:gd name="T10" fmla="*/ 0 w 523"/>
                <a:gd name="T11" fmla="*/ 715 h 1173"/>
                <a:gd name="T12" fmla="*/ 0 w 523"/>
                <a:gd name="T13" fmla="*/ 0 h 1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3" h="1173">
                  <a:moveTo>
                    <a:pt x="0" y="0"/>
                  </a:moveTo>
                  <a:lnTo>
                    <a:pt x="251" y="0"/>
                  </a:lnTo>
                  <a:lnTo>
                    <a:pt x="251" y="638"/>
                  </a:lnTo>
                  <a:lnTo>
                    <a:pt x="523" y="1031"/>
                  </a:lnTo>
                  <a:lnTo>
                    <a:pt x="317" y="1173"/>
                  </a:lnTo>
                  <a:lnTo>
                    <a:pt x="0" y="71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</p:grp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8B5B5B31-CB02-45ED-B189-1FEEB5F73B31}"/>
              </a:ext>
            </a:extLst>
          </p:cNvPr>
          <p:cNvSpPr/>
          <p:nvPr/>
        </p:nvSpPr>
        <p:spPr>
          <a:xfrm>
            <a:off x="2026723" y="204670"/>
            <a:ext cx="4279237" cy="470554"/>
          </a:xfrm>
          <a:prstGeom prst="roundRect">
            <a:avLst/>
          </a:prstGeom>
          <a:solidFill>
            <a:srgbClr val="4C8E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_Pro Bold" panose="00000800000000000000" pitchFamily="50" charset="-127"/>
              </a:rPr>
              <a:t>SCVT001</a:t>
            </a:r>
            <a:r>
              <a:rPr lang="ko-KR" altLang="en-US" sz="19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_Pro Bold" panose="00000800000000000000" pitchFamily="50" charset="-127"/>
              </a:rPr>
              <a:t> 투표 등록하기</a:t>
            </a: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8276A4A1-1313-4F9E-A95B-D68B04352D82}"/>
              </a:ext>
            </a:extLst>
          </p:cNvPr>
          <p:cNvGrpSpPr/>
          <p:nvPr/>
        </p:nvGrpSpPr>
        <p:grpSpPr>
          <a:xfrm>
            <a:off x="197060" y="270770"/>
            <a:ext cx="294251" cy="301924"/>
            <a:chOff x="176545" y="138023"/>
            <a:chExt cx="294251" cy="301924"/>
          </a:xfrm>
        </p:grpSpPr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D44C942B-D862-4E70-80C2-60563C986987}"/>
                </a:ext>
              </a:extLst>
            </p:cNvPr>
            <p:cNvSpPr/>
            <p:nvPr/>
          </p:nvSpPr>
          <p:spPr>
            <a:xfrm>
              <a:off x="176545" y="299097"/>
              <a:ext cx="96203" cy="140850"/>
            </a:xfrm>
            <a:prstGeom prst="roundRect">
              <a:avLst/>
            </a:prstGeom>
            <a:solidFill>
              <a:srgbClr val="FFC5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id="{62B3EA84-ED9B-4D0B-8ED8-5378126EBBEC}"/>
                </a:ext>
              </a:extLst>
            </p:cNvPr>
            <p:cNvSpPr/>
            <p:nvPr/>
          </p:nvSpPr>
          <p:spPr>
            <a:xfrm>
              <a:off x="374593" y="138023"/>
              <a:ext cx="96203" cy="301924"/>
            </a:xfrm>
            <a:prstGeom prst="roundRect">
              <a:avLst/>
            </a:prstGeom>
            <a:solidFill>
              <a:srgbClr val="F27A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BAE6707C-2A04-40F1-AC45-C3D2737604D7}"/>
                </a:ext>
              </a:extLst>
            </p:cNvPr>
            <p:cNvSpPr/>
            <p:nvPr/>
          </p:nvSpPr>
          <p:spPr>
            <a:xfrm>
              <a:off x="275569" y="233729"/>
              <a:ext cx="96203" cy="206218"/>
            </a:xfrm>
            <a:prstGeom prst="roundRect">
              <a:avLst/>
            </a:prstGeom>
            <a:solidFill>
              <a:srgbClr val="FFC5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36CE5068-9368-4053-B583-CEBC89DFCEF0}"/>
              </a:ext>
            </a:extLst>
          </p:cNvPr>
          <p:cNvSpPr txBox="1"/>
          <p:nvPr/>
        </p:nvSpPr>
        <p:spPr>
          <a:xfrm>
            <a:off x="494269" y="244091"/>
            <a:ext cx="9620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목차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E3276D-7195-496E-8730-8E3408930CFA}"/>
              </a:ext>
            </a:extLst>
          </p:cNvPr>
          <p:cNvSpPr txBox="1"/>
          <p:nvPr/>
        </p:nvSpPr>
        <p:spPr>
          <a:xfrm>
            <a:off x="7463784" y="338976"/>
            <a:ext cx="34726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고객 요구사항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608C40-7F79-46F8-98C4-EB4C3F247584}"/>
              </a:ext>
            </a:extLst>
          </p:cNvPr>
          <p:cNvSpPr txBox="1"/>
          <p:nvPr/>
        </p:nvSpPr>
        <p:spPr>
          <a:xfrm>
            <a:off x="6573521" y="778825"/>
            <a:ext cx="5234852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b="1" dirty="0"/>
              <a:t>상단의 </a:t>
            </a:r>
            <a:r>
              <a:rPr lang="en-US" altLang="ko-KR" b="1" dirty="0"/>
              <a:t>X </a:t>
            </a:r>
            <a:r>
              <a:rPr lang="ko-KR" altLang="en-US" b="1" dirty="0"/>
              <a:t>버튼 클릭 시 </a:t>
            </a:r>
            <a:r>
              <a:rPr lang="en-US" altLang="ko-KR" b="1" dirty="0"/>
              <a:t>“</a:t>
            </a:r>
            <a:r>
              <a:rPr lang="ko-KR" altLang="en-US" b="1" dirty="0"/>
              <a:t>나가시겠습니까</a:t>
            </a:r>
            <a:r>
              <a:rPr lang="en-US" altLang="ko-KR" b="1" dirty="0"/>
              <a:t>?”</a:t>
            </a:r>
            <a:r>
              <a:rPr lang="ko-KR" altLang="en-US" b="1" dirty="0"/>
              <a:t>라는 메시지를 표시한다</a:t>
            </a:r>
            <a:r>
              <a:rPr lang="en-US" altLang="ko-KR" b="1" dirty="0"/>
              <a:t>.</a:t>
            </a:r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r>
              <a:rPr lang="ko-KR" altLang="en-US" b="1" dirty="0"/>
              <a:t>제목</a:t>
            </a:r>
            <a:r>
              <a:rPr lang="en-US" altLang="ko-KR" b="1" dirty="0"/>
              <a:t>, </a:t>
            </a:r>
            <a:r>
              <a:rPr lang="ko-KR" altLang="en-US" b="1" dirty="0"/>
              <a:t>내용</a:t>
            </a:r>
            <a:r>
              <a:rPr lang="en-US" altLang="ko-KR" b="1" dirty="0"/>
              <a:t>, </a:t>
            </a:r>
            <a:r>
              <a:rPr lang="ko-KR" altLang="en-US" b="1" dirty="0"/>
              <a:t>선택지를 입력하고 마감시간 설정</a:t>
            </a:r>
            <a:r>
              <a:rPr lang="en-US" altLang="ko-KR" b="1" dirty="0"/>
              <a:t>, </a:t>
            </a:r>
            <a:r>
              <a:rPr lang="ko-KR" altLang="en-US" b="1" dirty="0"/>
              <a:t>중복선택</a:t>
            </a:r>
            <a:r>
              <a:rPr lang="en-US" altLang="ko-KR" b="1" dirty="0"/>
              <a:t>, </a:t>
            </a:r>
            <a:r>
              <a:rPr lang="ko-KR" altLang="en-US" b="1" dirty="0"/>
              <a:t>익명투표를 설정할 수 있어야한다</a:t>
            </a:r>
            <a:r>
              <a:rPr lang="en-US" altLang="ko-KR" b="1" dirty="0"/>
              <a:t>.</a:t>
            </a:r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r>
              <a:rPr lang="ko-KR" altLang="en-US" b="1" dirty="0"/>
              <a:t>제목 또는 내용 또는 선택지 입력 시 하단에 키보드 창이 출력된다</a:t>
            </a:r>
            <a:r>
              <a:rPr lang="en-US" altLang="ko-KR" b="1" dirty="0"/>
              <a:t>.</a:t>
            </a:r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r>
              <a:rPr lang="en-US" altLang="ko-KR" b="1" dirty="0"/>
              <a:t>+ </a:t>
            </a:r>
            <a:r>
              <a:rPr lang="ko-KR" altLang="en-US" b="1" dirty="0"/>
              <a:t>버튼 클릭 시 항목이 하나 추가된다</a:t>
            </a:r>
            <a:r>
              <a:rPr lang="en-US" altLang="ko-KR" b="1" dirty="0"/>
              <a:t>.</a:t>
            </a:r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r>
              <a:rPr lang="ko-KR" altLang="en-US" b="1" dirty="0"/>
              <a:t>마감시간을 설정하기 위해 </a:t>
            </a:r>
            <a:r>
              <a:rPr lang="en-US" altLang="ko-KR" b="1" dirty="0"/>
              <a:t>“</a:t>
            </a:r>
            <a:r>
              <a:rPr lang="ko-KR" altLang="en-US" b="1" dirty="0"/>
              <a:t>마감시간 설정</a:t>
            </a:r>
            <a:r>
              <a:rPr lang="en-US" altLang="ko-KR" b="1" dirty="0"/>
              <a:t>”</a:t>
            </a:r>
            <a:r>
              <a:rPr lang="ko-KR" altLang="en-US" b="1" dirty="0"/>
              <a:t>의 체크버튼을 클릭하면 시간 설정 팝업이 뜬다</a:t>
            </a:r>
            <a:r>
              <a:rPr lang="en-US" altLang="ko-KR" b="1" dirty="0"/>
              <a:t>.</a:t>
            </a:r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r>
              <a:rPr lang="ko-KR" altLang="en-US" b="1" dirty="0"/>
              <a:t>중복으로 선택 가능하게 하고자 한다면 </a:t>
            </a:r>
            <a:r>
              <a:rPr lang="en-US" altLang="ko-KR" b="1" dirty="0"/>
              <a:t>“</a:t>
            </a:r>
            <a:r>
              <a:rPr lang="ko-KR" altLang="en-US" b="1" dirty="0"/>
              <a:t>중복선택</a:t>
            </a:r>
            <a:r>
              <a:rPr lang="en-US" altLang="ko-KR" b="1" dirty="0"/>
              <a:t>” </a:t>
            </a:r>
            <a:r>
              <a:rPr lang="ko-KR" altLang="en-US" b="1" dirty="0"/>
              <a:t>체크버튼을 클릭한다</a:t>
            </a:r>
            <a:r>
              <a:rPr lang="en-US" altLang="ko-KR" b="1" dirty="0"/>
              <a:t>.</a:t>
            </a:r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r>
              <a:rPr lang="ko-KR" altLang="en-US" b="1" dirty="0"/>
              <a:t>투표를 익명으로 진행하려면 </a:t>
            </a:r>
            <a:r>
              <a:rPr lang="en-US" altLang="ko-KR" b="1" dirty="0"/>
              <a:t>“</a:t>
            </a:r>
            <a:r>
              <a:rPr lang="ko-KR" altLang="en-US" b="1" dirty="0"/>
              <a:t>익명투표</a:t>
            </a:r>
            <a:r>
              <a:rPr lang="en-US" altLang="ko-KR" b="1" dirty="0"/>
              <a:t>” </a:t>
            </a:r>
            <a:r>
              <a:rPr lang="ko-KR" altLang="en-US" b="1" dirty="0"/>
              <a:t>옆의 체크버튼을 클릭한다</a:t>
            </a:r>
            <a:r>
              <a:rPr lang="en-US" altLang="ko-KR" b="1" dirty="0"/>
              <a:t>.</a:t>
            </a:r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r>
              <a:rPr lang="ko-KR" altLang="en-US" b="1" dirty="0"/>
              <a:t>등록버튼 클릭 시 </a:t>
            </a:r>
            <a:r>
              <a:rPr lang="en-US" altLang="ko-KR" b="1" dirty="0"/>
              <a:t>“</a:t>
            </a:r>
            <a:r>
              <a:rPr lang="ko-KR" altLang="en-US" b="1" dirty="0"/>
              <a:t>등록하시겠습니까</a:t>
            </a:r>
            <a:r>
              <a:rPr lang="en-US" altLang="ko-KR" b="1" dirty="0"/>
              <a:t>?”</a:t>
            </a:r>
            <a:r>
              <a:rPr lang="ko-KR" altLang="en-US" b="1" dirty="0"/>
              <a:t>라는 메시지를 표시한다</a:t>
            </a:r>
            <a:r>
              <a:rPr lang="en-US" altLang="ko-KR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06588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2">
            <a:extLst>
              <a:ext uri="{FF2B5EF4-FFF2-40B4-BE49-F238E27FC236}">
                <a16:creationId xmlns:a16="http://schemas.microsoft.com/office/drawing/2014/main" id="{118B33A7-6C9C-4C6B-A7AA-D1505EAD05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607276" y="880415"/>
            <a:ext cx="3172809" cy="5288015"/>
          </a:xfrm>
          <a:prstGeom prst="rect">
            <a:avLst/>
          </a:prstGeom>
          <a:noFill/>
          <a:ln w="9525">
            <a:solidFill>
              <a:schemeClr val="bg1">
                <a:lumMod val="9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>
            <a:extLst>
              <a:ext uri="{FF2B5EF4-FFF2-40B4-BE49-F238E27FC236}">
                <a16:creationId xmlns:a16="http://schemas.microsoft.com/office/drawing/2014/main" id="{AA87BEF2-DD5D-4697-AA37-B1F3A8C705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578446" y="876299"/>
            <a:ext cx="3172809" cy="5288015"/>
          </a:xfrm>
          <a:prstGeom prst="rect">
            <a:avLst/>
          </a:prstGeom>
          <a:noFill/>
          <a:ln w="9525">
            <a:solidFill>
              <a:schemeClr val="bg1">
                <a:lumMod val="9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8" name="직사각형 67">
            <a:extLst>
              <a:ext uri="{FF2B5EF4-FFF2-40B4-BE49-F238E27FC236}">
                <a16:creationId xmlns:a16="http://schemas.microsoft.com/office/drawing/2014/main" id="{9E06FC4E-F3D2-4B95-B866-D2C4DA928376}"/>
              </a:ext>
            </a:extLst>
          </p:cNvPr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17A3C29A-BF5F-42AB-94A7-23AA9335BF03}"/>
              </a:ext>
            </a:extLst>
          </p:cNvPr>
          <p:cNvGrpSpPr/>
          <p:nvPr/>
        </p:nvGrpSpPr>
        <p:grpSpPr>
          <a:xfrm>
            <a:off x="191784" y="770726"/>
            <a:ext cx="1672160" cy="400110"/>
            <a:chOff x="957835" y="1656394"/>
            <a:chExt cx="1672160" cy="400110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8EB3F8C3-C72C-4EEC-87B3-2AC07C486A91}"/>
                </a:ext>
              </a:extLst>
            </p:cNvPr>
            <p:cNvSpPr/>
            <p:nvPr/>
          </p:nvSpPr>
          <p:spPr>
            <a:xfrm>
              <a:off x="957835" y="1740218"/>
              <a:ext cx="1148285" cy="262187"/>
            </a:xfrm>
            <a:prstGeom prst="roundRect">
              <a:avLst/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프로그램 정의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CC849AD-903B-4456-ACF2-E2C808C5C41F}"/>
                </a:ext>
              </a:extLst>
            </p:cNvPr>
            <p:cNvSpPr txBox="1"/>
            <p:nvPr/>
          </p:nvSpPr>
          <p:spPr>
            <a:xfrm>
              <a:off x="2106120" y="1656394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1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8D009C41-45E1-42AA-934E-A7802513EF3A}"/>
              </a:ext>
            </a:extLst>
          </p:cNvPr>
          <p:cNvCxnSpPr>
            <a:cxnSpLocks/>
          </p:cNvCxnSpPr>
          <p:nvPr/>
        </p:nvCxnSpPr>
        <p:spPr>
          <a:xfrm>
            <a:off x="191785" y="1238407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F31DED3E-9E96-475B-9616-5265A1014227}"/>
              </a:ext>
            </a:extLst>
          </p:cNvPr>
          <p:cNvGrpSpPr/>
          <p:nvPr/>
        </p:nvGrpSpPr>
        <p:grpSpPr>
          <a:xfrm>
            <a:off x="191784" y="1385956"/>
            <a:ext cx="1670645" cy="400110"/>
            <a:chOff x="957835" y="1640753"/>
            <a:chExt cx="1670645" cy="400110"/>
          </a:xfrm>
        </p:grpSpPr>
        <p:sp>
          <p:nvSpPr>
            <p:cNvPr id="70" name="사각형: 둥근 모서리 69">
              <a:extLst>
                <a:ext uri="{FF2B5EF4-FFF2-40B4-BE49-F238E27FC236}">
                  <a16:creationId xmlns:a16="http://schemas.microsoft.com/office/drawing/2014/main" id="{FA8B5BED-ED24-4490-B81B-8FC5998EED3D}"/>
                </a:ext>
              </a:extLst>
            </p:cNvPr>
            <p:cNvSpPr/>
            <p:nvPr/>
          </p:nvSpPr>
          <p:spPr>
            <a:xfrm>
              <a:off x="957835" y="1677142"/>
              <a:ext cx="1146770" cy="284788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유스케이스</a:t>
              </a:r>
              <a:r>
                <a:rPr lang="ko-KR" altLang="en-US" sz="1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 모델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8F5E84DE-2D4D-4233-9340-7D2F2F75D781}"/>
                </a:ext>
              </a:extLst>
            </p:cNvPr>
            <p:cNvSpPr txBox="1"/>
            <p:nvPr/>
          </p:nvSpPr>
          <p:spPr>
            <a:xfrm>
              <a:off x="2104605" y="1640753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2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A9BE7FEA-026F-4DAC-B589-71381B2DBCC4}"/>
              </a:ext>
            </a:extLst>
          </p:cNvPr>
          <p:cNvCxnSpPr>
            <a:cxnSpLocks/>
          </p:cNvCxnSpPr>
          <p:nvPr/>
        </p:nvCxnSpPr>
        <p:spPr>
          <a:xfrm>
            <a:off x="191785" y="1869278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D4ED21D7-3CA9-44E1-91C1-489B901DD52A}"/>
              </a:ext>
            </a:extLst>
          </p:cNvPr>
          <p:cNvGrpSpPr/>
          <p:nvPr/>
        </p:nvGrpSpPr>
        <p:grpSpPr>
          <a:xfrm>
            <a:off x="210835" y="1970822"/>
            <a:ext cx="1487567" cy="400110"/>
            <a:chOff x="1001679" y="1641339"/>
            <a:chExt cx="1487567" cy="400110"/>
          </a:xfrm>
        </p:grpSpPr>
        <p:sp>
          <p:nvSpPr>
            <p:cNvPr id="79" name="사각형: 둥근 모서리 78">
              <a:extLst>
                <a:ext uri="{FF2B5EF4-FFF2-40B4-BE49-F238E27FC236}">
                  <a16:creationId xmlns:a16="http://schemas.microsoft.com/office/drawing/2014/main" id="{38A51601-C0F7-4282-81D3-AC514850E5D4}"/>
                </a:ext>
              </a:extLst>
            </p:cNvPr>
            <p:cNvSpPr/>
            <p:nvPr/>
          </p:nvSpPr>
          <p:spPr>
            <a:xfrm>
              <a:off x="1001679" y="1689240"/>
              <a:ext cx="1018026" cy="272415"/>
            </a:xfrm>
            <a:prstGeom prst="roundRect">
              <a:avLst/>
            </a:prstGeom>
            <a:solidFill>
              <a:srgbClr val="4C8EF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화면 기술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54FB68F4-E942-4BBB-B49A-EDC6702289F7}"/>
                </a:ext>
              </a:extLst>
            </p:cNvPr>
            <p:cNvSpPr txBox="1"/>
            <p:nvPr/>
          </p:nvSpPr>
          <p:spPr>
            <a:xfrm>
              <a:off x="2128150" y="1641339"/>
              <a:ext cx="36109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3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7DCF6FED-9C05-4FF7-BF28-0CB8BBB278AE}"/>
              </a:ext>
            </a:extLst>
          </p:cNvPr>
          <p:cNvCxnSpPr>
            <a:cxnSpLocks/>
          </p:cNvCxnSpPr>
          <p:nvPr/>
        </p:nvCxnSpPr>
        <p:spPr>
          <a:xfrm>
            <a:off x="191785" y="2440583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54033F7A-98B3-46A2-AAE3-DE21D9F0B4C4}"/>
              </a:ext>
            </a:extLst>
          </p:cNvPr>
          <p:cNvGrpSpPr/>
          <p:nvPr/>
        </p:nvGrpSpPr>
        <p:grpSpPr>
          <a:xfrm>
            <a:off x="210835" y="2542126"/>
            <a:ext cx="1655968" cy="400110"/>
            <a:chOff x="957836" y="1671488"/>
            <a:chExt cx="1655968" cy="400110"/>
          </a:xfrm>
        </p:grpSpPr>
        <p:sp>
          <p:nvSpPr>
            <p:cNvPr id="83" name="사각형: 둥근 모서리 82">
              <a:extLst>
                <a:ext uri="{FF2B5EF4-FFF2-40B4-BE49-F238E27FC236}">
                  <a16:creationId xmlns:a16="http://schemas.microsoft.com/office/drawing/2014/main" id="{FB30E81D-C777-42B6-8492-8B0613C06D27}"/>
                </a:ext>
              </a:extLst>
            </p:cNvPr>
            <p:cNvSpPr/>
            <p:nvPr/>
          </p:nvSpPr>
          <p:spPr>
            <a:xfrm>
              <a:off x="957836" y="1740218"/>
              <a:ext cx="1018026" cy="272415"/>
            </a:xfrm>
            <a:prstGeom prst="roundRect">
              <a:avLst/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err="1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비기능</a:t>
              </a:r>
              <a:endParaRPr lang="ko-KR" altLang="en-US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CF2C0B9F-B183-4151-AC56-0C5F0C9D6822}"/>
                </a:ext>
              </a:extLst>
            </p:cNvPr>
            <p:cNvSpPr txBox="1"/>
            <p:nvPr/>
          </p:nvSpPr>
          <p:spPr>
            <a:xfrm>
              <a:off x="2089929" y="1671488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4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E68E2337-6FEB-4528-B31D-BA8E1196AFB8}"/>
              </a:ext>
            </a:extLst>
          </p:cNvPr>
          <p:cNvCxnSpPr>
            <a:cxnSpLocks/>
          </p:cNvCxnSpPr>
          <p:nvPr/>
        </p:nvCxnSpPr>
        <p:spPr>
          <a:xfrm>
            <a:off x="190498" y="2971405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Group 53">
            <a:extLst>
              <a:ext uri="{FF2B5EF4-FFF2-40B4-BE49-F238E27FC236}">
                <a16:creationId xmlns:a16="http://schemas.microsoft.com/office/drawing/2014/main" id="{1EA02360-FDDD-467A-BB76-DFC76B1C584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238115" y="4137342"/>
            <a:ext cx="482140" cy="614680"/>
            <a:chOff x="2231" y="3366"/>
            <a:chExt cx="251" cy="320"/>
          </a:xfrm>
          <a:solidFill>
            <a:schemeClr val="bg1"/>
          </a:solidFill>
        </p:grpSpPr>
        <p:sp>
          <p:nvSpPr>
            <p:cNvPr id="107" name="Freeform 55">
              <a:extLst>
                <a:ext uri="{FF2B5EF4-FFF2-40B4-BE49-F238E27FC236}">
                  <a16:creationId xmlns:a16="http://schemas.microsoft.com/office/drawing/2014/main" id="{95CFC520-1082-4652-8D94-31E30A5F7A6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31" y="3366"/>
              <a:ext cx="251" cy="320"/>
            </a:xfrm>
            <a:custGeom>
              <a:avLst/>
              <a:gdLst>
                <a:gd name="T0" fmla="*/ 1094 w 2765"/>
                <a:gd name="T1" fmla="*/ 768 h 3520"/>
                <a:gd name="T2" fmla="*/ 866 w 2765"/>
                <a:gd name="T3" fmla="*/ 833 h 3520"/>
                <a:gd name="T4" fmla="*/ 663 w 2765"/>
                <a:gd name="T5" fmla="*/ 948 h 3520"/>
                <a:gd name="T6" fmla="*/ 494 w 2765"/>
                <a:gd name="T7" fmla="*/ 1106 h 3520"/>
                <a:gd name="T8" fmla="*/ 364 w 2765"/>
                <a:gd name="T9" fmla="*/ 1298 h 3520"/>
                <a:gd name="T10" fmla="*/ 280 w 2765"/>
                <a:gd name="T11" fmla="*/ 1519 h 3520"/>
                <a:gd name="T12" fmla="*/ 252 w 2765"/>
                <a:gd name="T13" fmla="*/ 1760 h 3520"/>
                <a:gd name="T14" fmla="*/ 280 w 2765"/>
                <a:gd name="T15" fmla="*/ 2001 h 3520"/>
                <a:gd name="T16" fmla="*/ 364 w 2765"/>
                <a:gd name="T17" fmla="*/ 2222 h 3520"/>
                <a:gd name="T18" fmla="*/ 494 w 2765"/>
                <a:gd name="T19" fmla="*/ 2414 h 3520"/>
                <a:gd name="T20" fmla="*/ 663 w 2765"/>
                <a:gd name="T21" fmla="*/ 2572 h 3520"/>
                <a:gd name="T22" fmla="*/ 866 w 2765"/>
                <a:gd name="T23" fmla="*/ 2687 h 3520"/>
                <a:gd name="T24" fmla="*/ 1094 w 2765"/>
                <a:gd name="T25" fmla="*/ 2752 h 3520"/>
                <a:gd name="T26" fmla="*/ 1339 w 2765"/>
                <a:gd name="T27" fmla="*/ 2763 h 3520"/>
                <a:gd name="T28" fmla="*/ 1574 w 2765"/>
                <a:gd name="T29" fmla="*/ 2715 h 3520"/>
                <a:gd name="T30" fmla="*/ 1786 w 2765"/>
                <a:gd name="T31" fmla="*/ 2614 h 3520"/>
                <a:gd name="T32" fmla="*/ 1967 w 2765"/>
                <a:gd name="T33" fmla="*/ 2470 h 3520"/>
                <a:gd name="T34" fmla="*/ 2111 w 2765"/>
                <a:gd name="T35" fmla="*/ 2289 h 3520"/>
                <a:gd name="T36" fmla="*/ 2210 w 2765"/>
                <a:gd name="T37" fmla="*/ 2078 h 3520"/>
                <a:gd name="T38" fmla="*/ 2258 w 2765"/>
                <a:gd name="T39" fmla="*/ 1842 h 3520"/>
                <a:gd name="T40" fmla="*/ 2249 w 2765"/>
                <a:gd name="T41" fmla="*/ 1597 h 3520"/>
                <a:gd name="T42" fmla="*/ 2182 w 2765"/>
                <a:gd name="T43" fmla="*/ 1369 h 3520"/>
                <a:gd name="T44" fmla="*/ 2067 w 2765"/>
                <a:gd name="T45" fmla="*/ 1167 h 3520"/>
                <a:gd name="T46" fmla="*/ 1911 w 2765"/>
                <a:gd name="T47" fmla="*/ 996 h 3520"/>
                <a:gd name="T48" fmla="*/ 1718 w 2765"/>
                <a:gd name="T49" fmla="*/ 867 h 3520"/>
                <a:gd name="T50" fmla="*/ 1498 w 2765"/>
                <a:gd name="T51" fmla="*/ 784 h 3520"/>
                <a:gd name="T52" fmla="*/ 1256 w 2765"/>
                <a:gd name="T53" fmla="*/ 754 h 3520"/>
                <a:gd name="T54" fmla="*/ 1934 w 2765"/>
                <a:gd name="T55" fmla="*/ 702 h 3520"/>
                <a:gd name="T56" fmla="*/ 2136 w 2765"/>
                <a:gd name="T57" fmla="*/ 863 h 3520"/>
                <a:gd name="T58" fmla="*/ 2301 w 2765"/>
                <a:gd name="T59" fmla="*/ 1061 h 3520"/>
                <a:gd name="T60" fmla="*/ 2422 w 2765"/>
                <a:gd name="T61" fmla="*/ 1291 h 3520"/>
                <a:gd name="T62" fmla="*/ 2495 w 2765"/>
                <a:gd name="T63" fmla="*/ 1545 h 3520"/>
                <a:gd name="T64" fmla="*/ 2765 w 2765"/>
                <a:gd name="T65" fmla="*/ 1886 h 3520"/>
                <a:gd name="T66" fmla="*/ 2477 w 2765"/>
                <a:gd name="T67" fmla="*/ 2062 h 3520"/>
                <a:gd name="T68" fmla="*/ 2387 w 2765"/>
                <a:gd name="T69" fmla="*/ 2309 h 3520"/>
                <a:gd name="T70" fmla="*/ 2250 w 2765"/>
                <a:gd name="T71" fmla="*/ 2529 h 3520"/>
                <a:gd name="T72" fmla="*/ 2073 w 2765"/>
                <a:gd name="T73" fmla="*/ 2715 h 3520"/>
                <a:gd name="T74" fmla="*/ 1759 w 2765"/>
                <a:gd name="T75" fmla="*/ 3520 h 3520"/>
                <a:gd name="T76" fmla="*/ 511 w 2765"/>
                <a:gd name="T77" fmla="*/ 2770 h 3520"/>
                <a:gd name="T78" fmla="*/ 327 w 2765"/>
                <a:gd name="T79" fmla="*/ 2605 h 3520"/>
                <a:gd name="T80" fmla="*/ 179 w 2765"/>
                <a:gd name="T81" fmla="*/ 2407 h 3520"/>
                <a:gd name="T82" fmla="*/ 72 w 2765"/>
                <a:gd name="T83" fmla="*/ 2181 h 3520"/>
                <a:gd name="T84" fmla="*/ 12 w 2765"/>
                <a:gd name="T85" fmla="*/ 1935 h 3520"/>
                <a:gd name="T86" fmla="*/ 3 w 2765"/>
                <a:gd name="T87" fmla="*/ 1671 h 3520"/>
                <a:gd name="T88" fmla="*/ 47 w 2765"/>
                <a:gd name="T89" fmla="*/ 1419 h 3520"/>
                <a:gd name="T90" fmla="*/ 139 w 2765"/>
                <a:gd name="T91" fmla="*/ 1185 h 3520"/>
                <a:gd name="T92" fmla="*/ 274 w 2765"/>
                <a:gd name="T93" fmla="*/ 977 h 3520"/>
                <a:gd name="T94" fmla="*/ 446 w 2765"/>
                <a:gd name="T95" fmla="*/ 801 h 3520"/>
                <a:gd name="T96" fmla="*/ 754 w 2765"/>
                <a:gd name="T97" fmla="*/ 0 h 3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765" h="3520">
                  <a:moveTo>
                    <a:pt x="1256" y="754"/>
                  </a:moveTo>
                  <a:lnTo>
                    <a:pt x="1174" y="757"/>
                  </a:lnTo>
                  <a:lnTo>
                    <a:pt x="1094" y="768"/>
                  </a:lnTo>
                  <a:lnTo>
                    <a:pt x="1015" y="784"/>
                  </a:lnTo>
                  <a:lnTo>
                    <a:pt x="939" y="805"/>
                  </a:lnTo>
                  <a:lnTo>
                    <a:pt x="866" y="833"/>
                  </a:lnTo>
                  <a:lnTo>
                    <a:pt x="795" y="867"/>
                  </a:lnTo>
                  <a:lnTo>
                    <a:pt x="727" y="906"/>
                  </a:lnTo>
                  <a:lnTo>
                    <a:pt x="663" y="948"/>
                  </a:lnTo>
                  <a:lnTo>
                    <a:pt x="602" y="996"/>
                  </a:lnTo>
                  <a:lnTo>
                    <a:pt x="546" y="1050"/>
                  </a:lnTo>
                  <a:lnTo>
                    <a:pt x="494" y="1106"/>
                  </a:lnTo>
                  <a:lnTo>
                    <a:pt x="446" y="1167"/>
                  </a:lnTo>
                  <a:lnTo>
                    <a:pt x="402" y="1231"/>
                  </a:lnTo>
                  <a:lnTo>
                    <a:pt x="364" y="1298"/>
                  </a:lnTo>
                  <a:lnTo>
                    <a:pt x="331" y="1369"/>
                  </a:lnTo>
                  <a:lnTo>
                    <a:pt x="303" y="1442"/>
                  </a:lnTo>
                  <a:lnTo>
                    <a:pt x="280" y="1519"/>
                  </a:lnTo>
                  <a:lnTo>
                    <a:pt x="264" y="1597"/>
                  </a:lnTo>
                  <a:lnTo>
                    <a:pt x="255" y="1678"/>
                  </a:lnTo>
                  <a:lnTo>
                    <a:pt x="252" y="1760"/>
                  </a:lnTo>
                  <a:lnTo>
                    <a:pt x="255" y="1842"/>
                  </a:lnTo>
                  <a:lnTo>
                    <a:pt x="264" y="1923"/>
                  </a:lnTo>
                  <a:lnTo>
                    <a:pt x="280" y="2001"/>
                  </a:lnTo>
                  <a:lnTo>
                    <a:pt x="303" y="2078"/>
                  </a:lnTo>
                  <a:lnTo>
                    <a:pt x="331" y="2151"/>
                  </a:lnTo>
                  <a:lnTo>
                    <a:pt x="364" y="2222"/>
                  </a:lnTo>
                  <a:lnTo>
                    <a:pt x="402" y="2289"/>
                  </a:lnTo>
                  <a:lnTo>
                    <a:pt x="446" y="2353"/>
                  </a:lnTo>
                  <a:lnTo>
                    <a:pt x="494" y="2414"/>
                  </a:lnTo>
                  <a:lnTo>
                    <a:pt x="546" y="2470"/>
                  </a:lnTo>
                  <a:lnTo>
                    <a:pt x="602" y="2524"/>
                  </a:lnTo>
                  <a:lnTo>
                    <a:pt x="663" y="2572"/>
                  </a:lnTo>
                  <a:lnTo>
                    <a:pt x="727" y="2614"/>
                  </a:lnTo>
                  <a:lnTo>
                    <a:pt x="795" y="2653"/>
                  </a:lnTo>
                  <a:lnTo>
                    <a:pt x="866" y="2687"/>
                  </a:lnTo>
                  <a:lnTo>
                    <a:pt x="939" y="2715"/>
                  </a:lnTo>
                  <a:lnTo>
                    <a:pt x="1015" y="2736"/>
                  </a:lnTo>
                  <a:lnTo>
                    <a:pt x="1094" y="2752"/>
                  </a:lnTo>
                  <a:lnTo>
                    <a:pt x="1174" y="2763"/>
                  </a:lnTo>
                  <a:lnTo>
                    <a:pt x="1256" y="2766"/>
                  </a:lnTo>
                  <a:lnTo>
                    <a:pt x="1339" y="2763"/>
                  </a:lnTo>
                  <a:lnTo>
                    <a:pt x="1419" y="2752"/>
                  </a:lnTo>
                  <a:lnTo>
                    <a:pt x="1498" y="2736"/>
                  </a:lnTo>
                  <a:lnTo>
                    <a:pt x="1574" y="2715"/>
                  </a:lnTo>
                  <a:lnTo>
                    <a:pt x="1647" y="2687"/>
                  </a:lnTo>
                  <a:lnTo>
                    <a:pt x="1718" y="2653"/>
                  </a:lnTo>
                  <a:lnTo>
                    <a:pt x="1786" y="2614"/>
                  </a:lnTo>
                  <a:lnTo>
                    <a:pt x="1850" y="2572"/>
                  </a:lnTo>
                  <a:lnTo>
                    <a:pt x="1911" y="2524"/>
                  </a:lnTo>
                  <a:lnTo>
                    <a:pt x="1967" y="2470"/>
                  </a:lnTo>
                  <a:lnTo>
                    <a:pt x="2019" y="2414"/>
                  </a:lnTo>
                  <a:lnTo>
                    <a:pt x="2067" y="2353"/>
                  </a:lnTo>
                  <a:lnTo>
                    <a:pt x="2111" y="2289"/>
                  </a:lnTo>
                  <a:lnTo>
                    <a:pt x="2149" y="2222"/>
                  </a:lnTo>
                  <a:lnTo>
                    <a:pt x="2182" y="2151"/>
                  </a:lnTo>
                  <a:lnTo>
                    <a:pt x="2210" y="2078"/>
                  </a:lnTo>
                  <a:lnTo>
                    <a:pt x="2233" y="2001"/>
                  </a:lnTo>
                  <a:lnTo>
                    <a:pt x="2249" y="1923"/>
                  </a:lnTo>
                  <a:lnTo>
                    <a:pt x="2258" y="1842"/>
                  </a:lnTo>
                  <a:lnTo>
                    <a:pt x="2261" y="1760"/>
                  </a:lnTo>
                  <a:lnTo>
                    <a:pt x="2258" y="1678"/>
                  </a:lnTo>
                  <a:lnTo>
                    <a:pt x="2249" y="1597"/>
                  </a:lnTo>
                  <a:lnTo>
                    <a:pt x="2233" y="1519"/>
                  </a:lnTo>
                  <a:lnTo>
                    <a:pt x="2210" y="1442"/>
                  </a:lnTo>
                  <a:lnTo>
                    <a:pt x="2182" y="1369"/>
                  </a:lnTo>
                  <a:lnTo>
                    <a:pt x="2149" y="1298"/>
                  </a:lnTo>
                  <a:lnTo>
                    <a:pt x="2111" y="1231"/>
                  </a:lnTo>
                  <a:lnTo>
                    <a:pt x="2067" y="1167"/>
                  </a:lnTo>
                  <a:lnTo>
                    <a:pt x="2019" y="1106"/>
                  </a:lnTo>
                  <a:lnTo>
                    <a:pt x="1967" y="1050"/>
                  </a:lnTo>
                  <a:lnTo>
                    <a:pt x="1911" y="996"/>
                  </a:lnTo>
                  <a:lnTo>
                    <a:pt x="1850" y="948"/>
                  </a:lnTo>
                  <a:lnTo>
                    <a:pt x="1786" y="906"/>
                  </a:lnTo>
                  <a:lnTo>
                    <a:pt x="1718" y="867"/>
                  </a:lnTo>
                  <a:lnTo>
                    <a:pt x="1647" y="833"/>
                  </a:lnTo>
                  <a:lnTo>
                    <a:pt x="1574" y="805"/>
                  </a:lnTo>
                  <a:lnTo>
                    <a:pt x="1498" y="784"/>
                  </a:lnTo>
                  <a:lnTo>
                    <a:pt x="1419" y="768"/>
                  </a:lnTo>
                  <a:lnTo>
                    <a:pt x="1339" y="757"/>
                  </a:lnTo>
                  <a:lnTo>
                    <a:pt x="1256" y="754"/>
                  </a:lnTo>
                  <a:close/>
                  <a:moveTo>
                    <a:pt x="754" y="0"/>
                  </a:moveTo>
                  <a:lnTo>
                    <a:pt x="1759" y="0"/>
                  </a:lnTo>
                  <a:lnTo>
                    <a:pt x="1934" y="702"/>
                  </a:lnTo>
                  <a:lnTo>
                    <a:pt x="2005" y="751"/>
                  </a:lnTo>
                  <a:lnTo>
                    <a:pt x="2073" y="805"/>
                  </a:lnTo>
                  <a:lnTo>
                    <a:pt x="2136" y="863"/>
                  </a:lnTo>
                  <a:lnTo>
                    <a:pt x="2195" y="925"/>
                  </a:lnTo>
                  <a:lnTo>
                    <a:pt x="2250" y="991"/>
                  </a:lnTo>
                  <a:lnTo>
                    <a:pt x="2301" y="1061"/>
                  </a:lnTo>
                  <a:lnTo>
                    <a:pt x="2347" y="1134"/>
                  </a:lnTo>
                  <a:lnTo>
                    <a:pt x="2387" y="1211"/>
                  </a:lnTo>
                  <a:lnTo>
                    <a:pt x="2422" y="1291"/>
                  </a:lnTo>
                  <a:lnTo>
                    <a:pt x="2452" y="1373"/>
                  </a:lnTo>
                  <a:lnTo>
                    <a:pt x="2477" y="1458"/>
                  </a:lnTo>
                  <a:lnTo>
                    <a:pt x="2495" y="1545"/>
                  </a:lnTo>
                  <a:lnTo>
                    <a:pt x="2507" y="1634"/>
                  </a:lnTo>
                  <a:lnTo>
                    <a:pt x="2765" y="1634"/>
                  </a:lnTo>
                  <a:lnTo>
                    <a:pt x="2765" y="1886"/>
                  </a:lnTo>
                  <a:lnTo>
                    <a:pt x="2507" y="1886"/>
                  </a:lnTo>
                  <a:lnTo>
                    <a:pt x="2495" y="1975"/>
                  </a:lnTo>
                  <a:lnTo>
                    <a:pt x="2477" y="2062"/>
                  </a:lnTo>
                  <a:lnTo>
                    <a:pt x="2452" y="2147"/>
                  </a:lnTo>
                  <a:lnTo>
                    <a:pt x="2422" y="2229"/>
                  </a:lnTo>
                  <a:lnTo>
                    <a:pt x="2387" y="2309"/>
                  </a:lnTo>
                  <a:lnTo>
                    <a:pt x="2347" y="2386"/>
                  </a:lnTo>
                  <a:lnTo>
                    <a:pt x="2301" y="2459"/>
                  </a:lnTo>
                  <a:lnTo>
                    <a:pt x="2250" y="2529"/>
                  </a:lnTo>
                  <a:lnTo>
                    <a:pt x="2195" y="2595"/>
                  </a:lnTo>
                  <a:lnTo>
                    <a:pt x="2136" y="2657"/>
                  </a:lnTo>
                  <a:lnTo>
                    <a:pt x="2073" y="2715"/>
                  </a:lnTo>
                  <a:lnTo>
                    <a:pt x="2005" y="2769"/>
                  </a:lnTo>
                  <a:lnTo>
                    <a:pt x="1934" y="2818"/>
                  </a:lnTo>
                  <a:lnTo>
                    <a:pt x="1759" y="3520"/>
                  </a:lnTo>
                  <a:lnTo>
                    <a:pt x="754" y="3520"/>
                  </a:lnTo>
                  <a:lnTo>
                    <a:pt x="578" y="2817"/>
                  </a:lnTo>
                  <a:lnTo>
                    <a:pt x="511" y="2770"/>
                  </a:lnTo>
                  <a:lnTo>
                    <a:pt x="446" y="2719"/>
                  </a:lnTo>
                  <a:lnTo>
                    <a:pt x="385" y="2665"/>
                  </a:lnTo>
                  <a:lnTo>
                    <a:pt x="327" y="2605"/>
                  </a:lnTo>
                  <a:lnTo>
                    <a:pt x="274" y="2543"/>
                  </a:lnTo>
                  <a:lnTo>
                    <a:pt x="225" y="2477"/>
                  </a:lnTo>
                  <a:lnTo>
                    <a:pt x="179" y="2407"/>
                  </a:lnTo>
                  <a:lnTo>
                    <a:pt x="139" y="2335"/>
                  </a:lnTo>
                  <a:lnTo>
                    <a:pt x="103" y="2259"/>
                  </a:lnTo>
                  <a:lnTo>
                    <a:pt x="72" y="2181"/>
                  </a:lnTo>
                  <a:lnTo>
                    <a:pt x="47" y="2101"/>
                  </a:lnTo>
                  <a:lnTo>
                    <a:pt x="27" y="2019"/>
                  </a:lnTo>
                  <a:lnTo>
                    <a:pt x="12" y="1935"/>
                  </a:lnTo>
                  <a:lnTo>
                    <a:pt x="3" y="1849"/>
                  </a:lnTo>
                  <a:lnTo>
                    <a:pt x="0" y="1760"/>
                  </a:lnTo>
                  <a:lnTo>
                    <a:pt x="3" y="1671"/>
                  </a:lnTo>
                  <a:lnTo>
                    <a:pt x="12" y="1585"/>
                  </a:lnTo>
                  <a:lnTo>
                    <a:pt x="27" y="1501"/>
                  </a:lnTo>
                  <a:lnTo>
                    <a:pt x="47" y="1419"/>
                  </a:lnTo>
                  <a:lnTo>
                    <a:pt x="72" y="1339"/>
                  </a:lnTo>
                  <a:lnTo>
                    <a:pt x="103" y="1261"/>
                  </a:lnTo>
                  <a:lnTo>
                    <a:pt x="139" y="1185"/>
                  </a:lnTo>
                  <a:lnTo>
                    <a:pt x="179" y="1113"/>
                  </a:lnTo>
                  <a:lnTo>
                    <a:pt x="225" y="1043"/>
                  </a:lnTo>
                  <a:lnTo>
                    <a:pt x="274" y="977"/>
                  </a:lnTo>
                  <a:lnTo>
                    <a:pt x="327" y="915"/>
                  </a:lnTo>
                  <a:lnTo>
                    <a:pt x="385" y="855"/>
                  </a:lnTo>
                  <a:lnTo>
                    <a:pt x="446" y="801"/>
                  </a:lnTo>
                  <a:lnTo>
                    <a:pt x="511" y="750"/>
                  </a:lnTo>
                  <a:lnTo>
                    <a:pt x="578" y="703"/>
                  </a:lnTo>
                  <a:lnTo>
                    <a:pt x="7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108" name="Freeform 56">
              <a:extLst>
                <a:ext uri="{FF2B5EF4-FFF2-40B4-BE49-F238E27FC236}">
                  <a16:creationId xmlns:a16="http://schemas.microsoft.com/office/drawing/2014/main" id="{2829F53F-7543-4509-AEC2-D52283145C1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4" y="3469"/>
              <a:ext cx="47" cy="107"/>
            </a:xfrm>
            <a:custGeom>
              <a:avLst/>
              <a:gdLst>
                <a:gd name="T0" fmla="*/ 0 w 523"/>
                <a:gd name="T1" fmla="*/ 0 h 1173"/>
                <a:gd name="T2" fmla="*/ 251 w 523"/>
                <a:gd name="T3" fmla="*/ 0 h 1173"/>
                <a:gd name="T4" fmla="*/ 251 w 523"/>
                <a:gd name="T5" fmla="*/ 638 h 1173"/>
                <a:gd name="T6" fmla="*/ 523 w 523"/>
                <a:gd name="T7" fmla="*/ 1031 h 1173"/>
                <a:gd name="T8" fmla="*/ 317 w 523"/>
                <a:gd name="T9" fmla="*/ 1173 h 1173"/>
                <a:gd name="T10" fmla="*/ 0 w 523"/>
                <a:gd name="T11" fmla="*/ 715 h 1173"/>
                <a:gd name="T12" fmla="*/ 0 w 523"/>
                <a:gd name="T13" fmla="*/ 0 h 1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3" h="1173">
                  <a:moveTo>
                    <a:pt x="0" y="0"/>
                  </a:moveTo>
                  <a:lnTo>
                    <a:pt x="251" y="0"/>
                  </a:lnTo>
                  <a:lnTo>
                    <a:pt x="251" y="638"/>
                  </a:lnTo>
                  <a:lnTo>
                    <a:pt x="523" y="1031"/>
                  </a:lnTo>
                  <a:lnTo>
                    <a:pt x="317" y="1173"/>
                  </a:lnTo>
                  <a:lnTo>
                    <a:pt x="0" y="71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</p:grp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8B5B5B31-CB02-45ED-B189-1FEEB5F73B31}"/>
              </a:ext>
            </a:extLst>
          </p:cNvPr>
          <p:cNvSpPr/>
          <p:nvPr/>
        </p:nvSpPr>
        <p:spPr>
          <a:xfrm>
            <a:off x="2026723" y="204670"/>
            <a:ext cx="4279237" cy="470554"/>
          </a:xfrm>
          <a:prstGeom prst="roundRect">
            <a:avLst/>
          </a:prstGeom>
          <a:solidFill>
            <a:srgbClr val="4C8E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_Pro Bold" panose="00000800000000000000" pitchFamily="50" charset="-127"/>
              </a:rPr>
              <a:t>SCVT002</a:t>
            </a:r>
            <a:r>
              <a:rPr lang="ko-KR" altLang="en-US" sz="19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_Pro Bold" panose="00000800000000000000" pitchFamily="50" charset="-127"/>
              </a:rPr>
              <a:t> 투표 하기</a:t>
            </a: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8276A4A1-1313-4F9E-A95B-D68B04352D82}"/>
              </a:ext>
            </a:extLst>
          </p:cNvPr>
          <p:cNvGrpSpPr/>
          <p:nvPr/>
        </p:nvGrpSpPr>
        <p:grpSpPr>
          <a:xfrm>
            <a:off x="197060" y="270770"/>
            <a:ext cx="294251" cy="301924"/>
            <a:chOff x="176545" y="138023"/>
            <a:chExt cx="294251" cy="301924"/>
          </a:xfrm>
        </p:grpSpPr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D44C942B-D862-4E70-80C2-60563C986987}"/>
                </a:ext>
              </a:extLst>
            </p:cNvPr>
            <p:cNvSpPr/>
            <p:nvPr/>
          </p:nvSpPr>
          <p:spPr>
            <a:xfrm>
              <a:off x="176545" y="299097"/>
              <a:ext cx="96203" cy="140850"/>
            </a:xfrm>
            <a:prstGeom prst="roundRect">
              <a:avLst/>
            </a:prstGeom>
            <a:solidFill>
              <a:srgbClr val="FFC5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id="{62B3EA84-ED9B-4D0B-8ED8-5378126EBBEC}"/>
                </a:ext>
              </a:extLst>
            </p:cNvPr>
            <p:cNvSpPr/>
            <p:nvPr/>
          </p:nvSpPr>
          <p:spPr>
            <a:xfrm>
              <a:off x="374593" y="138023"/>
              <a:ext cx="96203" cy="301924"/>
            </a:xfrm>
            <a:prstGeom prst="roundRect">
              <a:avLst/>
            </a:prstGeom>
            <a:solidFill>
              <a:srgbClr val="F27A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BAE6707C-2A04-40F1-AC45-C3D2737604D7}"/>
                </a:ext>
              </a:extLst>
            </p:cNvPr>
            <p:cNvSpPr/>
            <p:nvPr/>
          </p:nvSpPr>
          <p:spPr>
            <a:xfrm>
              <a:off x="275569" y="233729"/>
              <a:ext cx="96203" cy="206218"/>
            </a:xfrm>
            <a:prstGeom prst="roundRect">
              <a:avLst/>
            </a:prstGeom>
            <a:solidFill>
              <a:srgbClr val="FFC5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36CE5068-9368-4053-B583-CEBC89DFCEF0}"/>
              </a:ext>
            </a:extLst>
          </p:cNvPr>
          <p:cNvSpPr txBox="1"/>
          <p:nvPr/>
        </p:nvSpPr>
        <p:spPr>
          <a:xfrm>
            <a:off x="494269" y="244091"/>
            <a:ext cx="9620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목차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E3276D-7195-496E-8730-8E3408930CFA}"/>
              </a:ext>
            </a:extLst>
          </p:cNvPr>
          <p:cNvSpPr txBox="1"/>
          <p:nvPr/>
        </p:nvSpPr>
        <p:spPr>
          <a:xfrm>
            <a:off x="7738104" y="532016"/>
            <a:ext cx="34726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고객 요구사항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608C40-7F79-46F8-98C4-EB4C3F247584}"/>
              </a:ext>
            </a:extLst>
          </p:cNvPr>
          <p:cNvSpPr txBox="1"/>
          <p:nvPr/>
        </p:nvSpPr>
        <p:spPr>
          <a:xfrm>
            <a:off x="7091680" y="1347785"/>
            <a:ext cx="464311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b="1" dirty="0"/>
              <a:t>상단의 </a:t>
            </a:r>
            <a:r>
              <a:rPr lang="en-US" altLang="ko-KR" b="1" dirty="0"/>
              <a:t>X </a:t>
            </a:r>
            <a:r>
              <a:rPr lang="ko-KR" altLang="en-US" b="1" dirty="0"/>
              <a:t>버튼 클릭 시 투표게시판 화면으로 전환된다</a:t>
            </a:r>
            <a:r>
              <a:rPr lang="en-US" altLang="ko-KR" b="1" dirty="0"/>
              <a:t>.</a:t>
            </a:r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r>
              <a:rPr lang="ko-KR" altLang="en-US" b="1" dirty="0"/>
              <a:t>투표할 항목을 선택해서 투표하기 버튼을 클릭하면 </a:t>
            </a:r>
            <a:r>
              <a:rPr lang="en-US" altLang="ko-KR" b="1" dirty="0"/>
              <a:t>“</a:t>
            </a:r>
            <a:r>
              <a:rPr lang="ko-KR" altLang="en-US" b="1" dirty="0"/>
              <a:t>등록되었습니다</a:t>
            </a:r>
            <a:r>
              <a:rPr lang="en-US" altLang="ko-KR" b="1" dirty="0"/>
              <a:t>.”</a:t>
            </a:r>
            <a:r>
              <a:rPr lang="ko-KR" altLang="en-US" b="1" dirty="0"/>
              <a:t>라는 메시지를 표시한다</a:t>
            </a:r>
            <a:r>
              <a:rPr lang="en-US" altLang="ko-KR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95780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직사각형 67">
            <a:extLst>
              <a:ext uri="{FF2B5EF4-FFF2-40B4-BE49-F238E27FC236}">
                <a16:creationId xmlns:a16="http://schemas.microsoft.com/office/drawing/2014/main" id="{9E06FC4E-F3D2-4B95-B866-D2C4DA928376}"/>
              </a:ext>
            </a:extLst>
          </p:cNvPr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17A3C29A-BF5F-42AB-94A7-23AA9335BF03}"/>
              </a:ext>
            </a:extLst>
          </p:cNvPr>
          <p:cNvGrpSpPr/>
          <p:nvPr/>
        </p:nvGrpSpPr>
        <p:grpSpPr>
          <a:xfrm>
            <a:off x="191027" y="770726"/>
            <a:ext cx="1672917" cy="1563432"/>
            <a:chOff x="957078" y="1656394"/>
            <a:chExt cx="1672917" cy="1563432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8EB3F8C3-C72C-4EEC-87B3-2AC07C486A91}"/>
                </a:ext>
              </a:extLst>
            </p:cNvPr>
            <p:cNvSpPr/>
            <p:nvPr/>
          </p:nvSpPr>
          <p:spPr>
            <a:xfrm>
              <a:off x="957078" y="2957640"/>
              <a:ext cx="1015882" cy="262186"/>
            </a:xfrm>
            <a:prstGeom prst="roundRect">
              <a:avLst/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화면 기술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CC849AD-903B-4456-ACF2-E2C808C5C41F}"/>
                </a:ext>
              </a:extLst>
            </p:cNvPr>
            <p:cNvSpPr txBox="1"/>
            <p:nvPr/>
          </p:nvSpPr>
          <p:spPr>
            <a:xfrm>
              <a:off x="2106120" y="1656394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1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8D009C41-45E1-42AA-934E-A7802513EF3A}"/>
              </a:ext>
            </a:extLst>
          </p:cNvPr>
          <p:cNvCxnSpPr>
            <a:cxnSpLocks/>
          </p:cNvCxnSpPr>
          <p:nvPr/>
        </p:nvCxnSpPr>
        <p:spPr>
          <a:xfrm>
            <a:off x="191785" y="1238407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F31DED3E-9E96-475B-9616-5265A1014227}"/>
              </a:ext>
            </a:extLst>
          </p:cNvPr>
          <p:cNvGrpSpPr/>
          <p:nvPr/>
        </p:nvGrpSpPr>
        <p:grpSpPr>
          <a:xfrm>
            <a:off x="191784" y="1385956"/>
            <a:ext cx="1670645" cy="400110"/>
            <a:chOff x="957835" y="1640753"/>
            <a:chExt cx="1670645" cy="400110"/>
          </a:xfrm>
        </p:grpSpPr>
        <p:sp>
          <p:nvSpPr>
            <p:cNvPr id="70" name="사각형: 둥근 모서리 69">
              <a:extLst>
                <a:ext uri="{FF2B5EF4-FFF2-40B4-BE49-F238E27FC236}">
                  <a16:creationId xmlns:a16="http://schemas.microsoft.com/office/drawing/2014/main" id="{FA8B5BED-ED24-4490-B81B-8FC5998EED3D}"/>
                </a:ext>
              </a:extLst>
            </p:cNvPr>
            <p:cNvSpPr/>
            <p:nvPr/>
          </p:nvSpPr>
          <p:spPr>
            <a:xfrm>
              <a:off x="957835" y="1677142"/>
              <a:ext cx="1146770" cy="284788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유스케이스</a:t>
              </a:r>
              <a:r>
                <a:rPr lang="ko-KR" altLang="en-US" sz="1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 모델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8F5E84DE-2D4D-4233-9340-7D2F2F75D781}"/>
                </a:ext>
              </a:extLst>
            </p:cNvPr>
            <p:cNvSpPr txBox="1"/>
            <p:nvPr/>
          </p:nvSpPr>
          <p:spPr>
            <a:xfrm>
              <a:off x="2104605" y="1640753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2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A9BE7FEA-026F-4DAC-B589-71381B2DBCC4}"/>
              </a:ext>
            </a:extLst>
          </p:cNvPr>
          <p:cNvCxnSpPr>
            <a:cxnSpLocks/>
          </p:cNvCxnSpPr>
          <p:nvPr/>
        </p:nvCxnSpPr>
        <p:spPr>
          <a:xfrm>
            <a:off x="191785" y="1869278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D4ED21D7-3CA9-44E1-91C1-489B901DD52A}"/>
              </a:ext>
            </a:extLst>
          </p:cNvPr>
          <p:cNvGrpSpPr/>
          <p:nvPr/>
        </p:nvGrpSpPr>
        <p:grpSpPr>
          <a:xfrm>
            <a:off x="188730" y="839180"/>
            <a:ext cx="1509672" cy="1531752"/>
            <a:chOff x="979574" y="509697"/>
            <a:chExt cx="1509672" cy="1531752"/>
          </a:xfrm>
        </p:grpSpPr>
        <p:sp>
          <p:nvSpPr>
            <p:cNvPr id="79" name="사각형: 둥근 모서리 78">
              <a:extLst>
                <a:ext uri="{FF2B5EF4-FFF2-40B4-BE49-F238E27FC236}">
                  <a16:creationId xmlns:a16="http://schemas.microsoft.com/office/drawing/2014/main" id="{38A51601-C0F7-4282-81D3-AC514850E5D4}"/>
                </a:ext>
              </a:extLst>
            </p:cNvPr>
            <p:cNvSpPr/>
            <p:nvPr/>
          </p:nvSpPr>
          <p:spPr>
            <a:xfrm>
              <a:off x="979574" y="509697"/>
              <a:ext cx="1113336" cy="284789"/>
            </a:xfrm>
            <a:prstGeom prst="roundRect">
              <a:avLst/>
            </a:prstGeom>
            <a:solidFill>
              <a:srgbClr val="4C8EF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프로그램 정의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54FB68F4-E942-4BBB-B49A-EDC6702289F7}"/>
                </a:ext>
              </a:extLst>
            </p:cNvPr>
            <p:cNvSpPr txBox="1"/>
            <p:nvPr/>
          </p:nvSpPr>
          <p:spPr>
            <a:xfrm>
              <a:off x="2128150" y="1641339"/>
              <a:ext cx="36109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3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7DCF6FED-9C05-4FF7-BF28-0CB8BBB278AE}"/>
              </a:ext>
            </a:extLst>
          </p:cNvPr>
          <p:cNvCxnSpPr>
            <a:cxnSpLocks/>
          </p:cNvCxnSpPr>
          <p:nvPr/>
        </p:nvCxnSpPr>
        <p:spPr>
          <a:xfrm>
            <a:off x="191785" y="2440583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54033F7A-98B3-46A2-AAE3-DE21D9F0B4C4}"/>
              </a:ext>
            </a:extLst>
          </p:cNvPr>
          <p:cNvGrpSpPr/>
          <p:nvPr/>
        </p:nvGrpSpPr>
        <p:grpSpPr>
          <a:xfrm>
            <a:off x="210835" y="2542126"/>
            <a:ext cx="1655968" cy="400110"/>
            <a:chOff x="957836" y="1671488"/>
            <a:chExt cx="1655968" cy="400110"/>
          </a:xfrm>
        </p:grpSpPr>
        <p:sp>
          <p:nvSpPr>
            <p:cNvPr id="83" name="사각형: 둥근 모서리 82">
              <a:extLst>
                <a:ext uri="{FF2B5EF4-FFF2-40B4-BE49-F238E27FC236}">
                  <a16:creationId xmlns:a16="http://schemas.microsoft.com/office/drawing/2014/main" id="{FB30E81D-C777-42B6-8492-8B0613C06D27}"/>
                </a:ext>
              </a:extLst>
            </p:cNvPr>
            <p:cNvSpPr/>
            <p:nvPr/>
          </p:nvSpPr>
          <p:spPr>
            <a:xfrm>
              <a:off x="957836" y="1740218"/>
              <a:ext cx="1018026" cy="272415"/>
            </a:xfrm>
            <a:prstGeom prst="roundRect">
              <a:avLst/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err="1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비기능</a:t>
              </a:r>
              <a:endParaRPr lang="ko-KR" altLang="en-US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CF2C0B9F-B183-4151-AC56-0C5F0C9D6822}"/>
                </a:ext>
              </a:extLst>
            </p:cNvPr>
            <p:cNvSpPr txBox="1"/>
            <p:nvPr/>
          </p:nvSpPr>
          <p:spPr>
            <a:xfrm>
              <a:off x="2089929" y="1671488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4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E68E2337-6FEB-4528-B31D-BA8E1196AFB8}"/>
              </a:ext>
            </a:extLst>
          </p:cNvPr>
          <p:cNvCxnSpPr>
            <a:cxnSpLocks/>
          </p:cNvCxnSpPr>
          <p:nvPr/>
        </p:nvCxnSpPr>
        <p:spPr>
          <a:xfrm>
            <a:off x="190498" y="2971405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Freeform 50">
            <a:extLst>
              <a:ext uri="{FF2B5EF4-FFF2-40B4-BE49-F238E27FC236}">
                <a16:creationId xmlns:a16="http://schemas.microsoft.com/office/drawing/2014/main" id="{71C6181F-D2E5-454C-8B3E-DBDA24BC58F6}"/>
              </a:ext>
            </a:extLst>
          </p:cNvPr>
          <p:cNvSpPr>
            <a:spLocks noEditPoints="1"/>
          </p:cNvSpPr>
          <p:nvPr/>
        </p:nvSpPr>
        <p:spPr bwMode="auto">
          <a:xfrm>
            <a:off x="5022064" y="3203181"/>
            <a:ext cx="546100" cy="409575"/>
          </a:xfrm>
          <a:custGeom>
            <a:avLst/>
            <a:gdLst>
              <a:gd name="T0" fmla="*/ 1538 w 3440"/>
              <a:gd name="T1" fmla="*/ 2290 h 2581"/>
              <a:gd name="T2" fmla="*/ 1593 w 3440"/>
              <a:gd name="T3" fmla="*/ 2278 h 2581"/>
              <a:gd name="T4" fmla="*/ 2939 w 3440"/>
              <a:gd name="T5" fmla="*/ 288 h 2581"/>
              <a:gd name="T6" fmla="*/ 2889 w 3440"/>
              <a:gd name="T7" fmla="*/ 332 h 2581"/>
              <a:gd name="T8" fmla="*/ 2829 w 3440"/>
              <a:gd name="T9" fmla="*/ 467 h 2581"/>
              <a:gd name="T10" fmla="*/ 2773 w 3440"/>
              <a:gd name="T11" fmla="*/ 690 h 2581"/>
              <a:gd name="T12" fmla="*/ 2733 w 3440"/>
              <a:gd name="T13" fmla="*/ 1001 h 2581"/>
              <a:gd name="T14" fmla="*/ 2725 w 3440"/>
              <a:gd name="T15" fmla="*/ 1393 h 2581"/>
              <a:gd name="T16" fmla="*/ 2750 w 3440"/>
              <a:gd name="T17" fmla="*/ 1746 h 2581"/>
              <a:gd name="T18" fmla="*/ 2800 w 3440"/>
              <a:gd name="T19" fmla="*/ 2013 h 2581"/>
              <a:gd name="T20" fmla="*/ 2859 w 3440"/>
              <a:gd name="T21" fmla="*/ 2192 h 2581"/>
              <a:gd name="T22" fmla="*/ 2916 w 3440"/>
              <a:gd name="T23" fmla="*/ 2283 h 2581"/>
              <a:gd name="T24" fmla="*/ 2962 w 3440"/>
              <a:gd name="T25" fmla="*/ 2283 h 2581"/>
              <a:gd name="T26" fmla="*/ 3018 w 3440"/>
              <a:gd name="T27" fmla="*/ 2192 h 2581"/>
              <a:gd name="T28" fmla="*/ 3077 w 3440"/>
              <a:gd name="T29" fmla="*/ 2013 h 2581"/>
              <a:gd name="T30" fmla="*/ 3126 w 3440"/>
              <a:gd name="T31" fmla="*/ 1746 h 2581"/>
              <a:gd name="T32" fmla="*/ 3152 w 3440"/>
              <a:gd name="T33" fmla="*/ 1393 h 2581"/>
              <a:gd name="T34" fmla="*/ 3143 w 3440"/>
              <a:gd name="T35" fmla="*/ 1001 h 2581"/>
              <a:gd name="T36" fmla="*/ 3104 w 3440"/>
              <a:gd name="T37" fmla="*/ 690 h 2581"/>
              <a:gd name="T38" fmla="*/ 3048 w 3440"/>
              <a:gd name="T39" fmla="*/ 467 h 2581"/>
              <a:gd name="T40" fmla="*/ 2989 w 3440"/>
              <a:gd name="T41" fmla="*/ 332 h 2581"/>
              <a:gd name="T42" fmla="*/ 2939 w 3440"/>
              <a:gd name="T43" fmla="*/ 288 h 2581"/>
              <a:gd name="T44" fmla="*/ 3049 w 3440"/>
              <a:gd name="T45" fmla="*/ 28 h 2581"/>
              <a:gd name="T46" fmla="*/ 3176 w 3440"/>
              <a:gd name="T47" fmla="*/ 142 h 2581"/>
              <a:gd name="T48" fmla="*/ 3279 w 3440"/>
              <a:gd name="T49" fmla="*/ 326 h 2581"/>
              <a:gd name="T50" fmla="*/ 3358 w 3440"/>
              <a:gd name="T51" fmla="*/ 566 h 2581"/>
              <a:gd name="T52" fmla="*/ 3410 w 3440"/>
              <a:gd name="T53" fmla="*/ 843 h 2581"/>
              <a:gd name="T54" fmla="*/ 3437 w 3440"/>
              <a:gd name="T55" fmla="*/ 1140 h 2581"/>
              <a:gd name="T56" fmla="*/ 3437 w 3440"/>
              <a:gd name="T57" fmla="*/ 1441 h 2581"/>
              <a:gd name="T58" fmla="*/ 3410 w 3440"/>
              <a:gd name="T59" fmla="*/ 1738 h 2581"/>
              <a:gd name="T60" fmla="*/ 3358 w 3440"/>
              <a:gd name="T61" fmla="*/ 2015 h 2581"/>
              <a:gd name="T62" fmla="*/ 3279 w 3440"/>
              <a:gd name="T63" fmla="*/ 2255 h 2581"/>
              <a:gd name="T64" fmla="*/ 3176 w 3440"/>
              <a:gd name="T65" fmla="*/ 2439 h 2581"/>
              <a:gd name="T66" fmla="*/ 3049 w 3440"/>
              <a:gd name="T67" fmla="*/ 2553 h 2581"/>
              <a:gd name="T68" fmla="*/ 2903 w 3440"/>
              <a:gd name="T69" fmla="*/ 2578 h 2581"/>
              <a:gd name="T70" fmla="*/ 2775 w 3440"/>
              <a:gd name="T71" fmla="*/ 2517 h 2581"/>
              <a:gd name="T72" fmla="*/ 1968 w 3440"/>
              <a:gd name="T73" fmla="*/ 2172 h 2581"/>
              <a:gd name="T74" fmla="*/ 1780 w 3440"/>
              <a:gd name="T75" fmla="*/ 2494 h 2581"/>
              <a:gd name="T76" fmla="*/ 1637 w 3440"/>
              <a:gd name="T77" fmla="*/ 2571 h 2581"/>
              <a:gd name="T78" fmla="*/ 1472 w 3440"/>
              <a:gd name="T79" fmla="*/ 2570 h 2581"/>
              <a:gd name="T80" fmla="*/ 834 w 3440"/>
              <a:gd name="T81" fmla="*/ 2307 h 2581"/>
              <a:gd name="T82" fmla="*/ 740 w 3440"/>
              <a:gd name="T83" fmla="*/ 2186 h 2581"/>
              <a:gd name="T84" fmla="*/ 719 w 3440"/>
              <a:gd name="T85" fmla="*/ 2030 h 2581"/>
              <a:gd name="T86" fmla="*/ 843 w 3440"/>
              <a:gd name="T87" fmla="*/ 1777 h 2581"/>
              <a:gd name="T88" fmla="*/ 337 w 3440"/>
              <a:gd name="T89" fmla="*/ 1696 h 2581"/>
              <a:gd name="T90" fmla="*/ 219 w 3440"/>
              <a:gd name="T91" fmla="*/ 1717 h 2581"/>
              <a:gd name="T92" fmla="*/ 105 w 3440"/>
              <a:gd name="T93" fmla="*/ 1646 h 2581"/>
              <a:gd name="T94" fmla="*/ 28 w 3440"/>
              <a:gd name="T95" fmla="*/ 1496 h 2581"/>
              <a:gd name="T96" fmla="*/ 0 w 3440"/>
              <a:gd name="T97" fmla="*/ 1290 h 2581"/>
              <a:gd name="T98" fmla="*/ 28 w 3440"/>
              <a:gd name="T99" fmla="*/ 1085 h 2581"/>
              <a:gd name="T100" fmla="*/ 105 w 3440"/>
              <a:gd name="T101" fmla="*/ 935 h 2581"/>
              <a:gd name="T102" fmla="*/ 219 w 3440"/>
              <a:gd name="T103" fmla="*/ 864 h 2581"/>
              <a:gd name="T104" fmla="*/ 337 w 3440"/>
              <a:gd name="T105" fmla="*/ 885 h 2581"/>
              <a:gd name="T106" fmla="*/ 2693 w 3440"/>
              <a:gd name="T107" fmla="*/ 154 h 2581"/>
              <a:gd name="T108" fmla="*/ 2805 w 3440"/>
              <a:gd name="T109" fmla="*/ 42 h 2581"/>
              <a:gd name="T110" fmla="*/ 2939 w 3440"/>
              <a:gd name="T111" fmla="*/ 0 h 25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3440" h="2581">
                <a:moveTo>
                  <a:pt x="1119" y="1874"/>
                </a:moveTo>
                <a:lnTo>
                  <a:pt x="1005" y="2064"/>
                </a:lnTo>
                <a:lnTo>
                  <a:pt x="1010" y="2080"/>
                </a:lnTo>
                <a:lnTo>
                  <a:pt x="1538" y="2290"/>
                </a:lnTo>
                <a:lnTo>
                  <a:pt x="1551" y="2293"/>
                </a:lnTo>
                <a:lnTo>
                  <a:pt x="1567" y="2292"/>
                </a:lnTo>
                <a:lnTo>
                  <a:pt x="1580" y="2287"/>
                </a:lnTo>
                <a:lnTo>
                  <a:pt x="1593" y="2278"/>
                </a:lnTo>
                <a:lnTo>
                  <a:pt x="1601" y="2266"/>
                </a:lnTo>
                <a:lnTo>
                  <a:pt x="1696" y="2076"/>
                </a:lnTo>
                <a:lnTo>
                  <a:pt x="1119" y="1874"/>
                </a:lnTo>
                <a:close/>
                <a:moveTo>
                  <a:pt x="2939" y="288"/>
                </a:moveTo>
                <a:lnTo>
                  <a:pt x="2927" y="290"/>
                </a:lnTo>
                <a:lnTo>
                  <a:pt x="2916" y="298"/>
                </a:lnTo>
                <a:lnTo>
                  <a:pt x="2902" y="313"/>
                </a:lnTo>
                <a:lnTo>
                  <a:pt x="2889" y="332"/>
                </a:lnTo>
                <a:lnTo>
                  <a:pt x="2874" y="358"/>
                </a:lnTo>
                <a:lnTo>
                  <a:pt x="2859" y="389"/>
                </a:lnTo>
                <a:lnTo>
                  <a:pt x="2844" y="425"/>
                </a:lnTo>
                <a:lnTo>
                  <a:pt x="2829" y="467"/>
                </a:lnTo>
                <a:lnTo>
                  <a:pt x="2814" y="515"/>
                </a:lnTo>
                <a:lnTo>
                  <a:pt x="2800" y="568"/>
                </a:lnTo>
                <a:lnTo>
                  <a:pt x="2785" y="626"/>
                </a:lnTo>
                <a:lnTo>
                  <a:pt x="2773" y="690"/>
                </a:lnTo>
                <a:lnTo>
                  <a:pt x="2761" y="760"/>
                </a:lnTo>
                <a:lnTo>
                  <a:pt x="2750" y="835"/>
                </a:lnTo>
                <a:lnTo>
                  <a:pt x="2742" y="915"/>
                </a:lnTo>
                <a:lnTo>
                  <a:pt x="2733" y="1001"/>
                </a:lnTo>
                <a:lnTo>
                  <a:pt x="2728" y="1092"/>
                </a:lnTo>
                <a:lnTo>
                  <a:pt x="2725" y="1188"/>
                </a:lnTo>
                <a:lnTo>
                  <a:pt x="2723" y="1290"/>
                </a:lnTo>
                <a:lnTo>
                  <a:pt x="2725" y="1393"/>
                </a:lnTo>
                <a:lnTo>
                  <a:pt x="2728" y="1489"/>
                </a:lnTo>
                <a:lnTo>
                  <a:pt x="2733" y="1580"/>
                </a:lnTo>
                <a:lnTo>
                  <a:pt x="2742" y="1666"/>
                </a:lnTo>
                <a:lnTo>
                  <a:pt x="2750" y="1746"/>
                </a:lnTo>
                <a:lnTo>
                  <a:pt x="2761" y="1821"/>
                </a:lnTo>
                <a:lnTo>
                  <a:pt x="2773" y="1891"/>
                </a:lnTo>
                <a:lnTo>
                  <a:pt x="2785" y="1955"/>
                </a:lnTo>
                <a:lnTo>
                  <a:pt x="2800" y="2013"/>
                </a:lnTo>
                <a:lnTo>
                  <a:pt x="2814" y="2066"/>
                </a:lnTo>
                <a:lnTo>
                  <a:pt x="2829" y="2114"/>
                </a:lnTo>
                <a:lnTo>
                  <a:pt x="2844" y="2156"/>
                </a:lnTo>
                <a:lnTo>
                  <a:pt x="2859" y="2192"/>
                </a:lnTo>
                <a:lnTo>
                  <a:pt x="2874" y="2223"/>
                </a:lnTo>
                <a:lnTo>
                  <a:pt x="2889" y="2248"/>
                </a:lnTo>
                <a:lnTo>
                  <a:pt x="2902" y="2268"/>
                </a:lnTo>
                <a:lnTo>
                  <a:pt x="2916" y="2283"/>
                </a:lnTo>
                <a:lnTo>
                  <a:pt x="2927" y="2291"/>
                </a:lnTo>
                <a:lnTo>
                  <a:pt x="2939" y="2293"/>
                </a:lnTo>
                <a:lnTo>
                  <a:pt x="2949" y="2291"/>
                </a:lnTo>
                <a:lnTo>
                  <a:pt x="2962" y="2283"/>
                </a:lnTo>
                <a:lnTo>
                  <a:pt x="2974" y="2268"/>
                </a:lnTo>
                <a:lnTo>
                  <a:pt x="2989" y="2248"/>
                </a:lnTo>
                <a:lnTo>
                  <a:pt x="3003" y="2223"/>
                </a:lnTo>
                <a:lnTo>
                  <a:pt x="3018" y="2192"/>
                </a:lnTo>
                <a:lnTo>
                  <a:pt x="3032" y="2156"/>
                </a:lnTo>
                <a:lnTo>
                  <a:pt x="3048" y="2114"/>
                </a:lnTo>
                <a:lnTo>
                  <a:pt x="3063" y="2066"/>
                </a:lnTo>
                <a:lnTo>
                  <a:pt x="3077" y="2013"/>
                </a:lnTo>
                <a:lnTo>
                  <a:pt x="3091" y="1955"/>
                </a:lnTo>
                <a:lnTo>
                  <a:pt x="3104" y="1891"/>
                </a:lnTo>
                <a:lnTo>
                  <a:pt x="3116" y="1821"/>
                </a:lnTo>
                <a:lnTo>
                  <a:pt x="3126" y="1746"/>
                </a:lnTo>
                <a:lnTo>
                  <a:pt x="3136" y="1666"/>
                </a:lnTo>
                <a:lnTo>
                  <a:pt x="3143" y="1580"/>
                </a:lnTo>
                <a:lnTo>
                  <a:pt x="3148" y="1489"/>
                </a:lnTo>
                <a:lnTo>
                  <a:pt x="3152" y="1393"/>
                </a:lnTo>
                <a:lnTo>
                  <a:pt x="3153" y="1290"/>
                </a:lnTo>
                <a:lnTo>
                  <a:pt x="3152" y="1188"/>
                </a:lnTo>
                <a:lnTo>
                  <a:pt x="3148" y="1092"/>
                </a:lnTo>
                <a:lnTo>
                  <a:pt x="3143" y="1001"/>
                </a:lnTo>
                <a:lnTo>
                  <a:pt x="3136" y="915"/>
                </a:lnTo>
                <a:lnTo>
                  <a:pt x="3126" y="835"/>
                </a:lnTo>
                <a:lnTo>
                  <a:pt x="3116" y="760"/>
                </a:lnTo>
                <a:lnTo>
                  <a:pt x="3104" y="690"/>
                </a:lnTo>
                <a:lnTo>
                  <a:pt x="3091" y="626"/>
                </a:lnTo>
                <a:lnTo>
                  <a:pt x="3077" y="568"/>
                </a:lnTo>
                <a:lnTo>
                  <a:pt x="3063" y="515"/>
                </a:lnTo>
                <a:lnTo>
                  <a:pt x="3048" y="467"/>
                </a:lnTo>
                <a:lnTo>
                  <a:pt x="3032" y="425"/>
                </a:lnTo>
                <a:lnTo>
                  <a:pt x="3018" y="389"/>
                </a:lnTo>
                <a:lnTo>
                  <a:pt x="3003" y="358"/>
                </a:lnTo>
                <a:lnTo>
                  <a:pt x="2989" y="332"/>
                </a:lnTo>
                <a:lnTo>
                  <a:pt x="2974" y="313"/>
                </a:lnTo>
                <a:lnTo>
                  <a:pt x="2962" y="298"/>
                </a:lnTo>
                <a:lnTo>
                  <a:pt x="2949" y="290"/>
                </a:lnTo>
                <a:lnTo>
                  <a:pt x="2939" y="288"/>
                </a:lnTo>
                <a:close/>
                <a:moveTo>
                  <a:pt x="2939" y="0"/>
                </a:moveTo>
                <a:lnTo>
                  <a:pt x="2977" y="4"/>
                </a:lnTo>
                <a:lnTo>
                  <a:pt x="3014" y="12"/>
                </a:lnTo>
                <a:lnTo>
                  <a:pt x="3049" y="28"/>
                </a:lnTo>
                <a:lnTo>
                  <a:pt x="3083" y="49"/>
                </a:lnTo>
                <a:lnTo>
                  <a:pt x="3116" y="75"/>
                </a:lnTo>
                <a:lnTo>
                  <a:pt x="3147" y="105"/>
                </a:lnTo>
                <a:lnTo>
                  <a:pt x="3176" y="142"/>
                </a:lnTo>
                <a:lnTo>
                  <a:pt x="3204" y="181"/>
                </a:lnTo>
                <a:lnTo>
                  <a:pt x="3230" y="226"/>
                </a:lnTo>
                <a:lnTo>
                  <a:pt x="3255" y="274"/>
                </a:lnTo>
                <a:lnTo>
                  <a:pt x="3279" y="326"/>
                </a:lnTo>
                <a:lnTo>
                  <a:pt x="3301" y="383"/>
                </a:lnTo>
                <a:lnTo>
                  <a:pt x="3321" y="441"/>
                </a:lnTo>
                <a:lnTo>
                  <a:pt x="3340" y="502"/>
                </a:lnTo>
                <a:lnTo>
                  <a:pt x="3358" y="566"/>
                </a:lnTo>
                <a:lnTo>
                  <a:pt x="3373" y="633"/>
                </a:lnTo>
                <a:lnTo>
                  <a:pt x="3387" y="702"/>
                </a:lnTo>
                <a:lnTo>
                  <a:pt x="3399" y="771"/>
                </a:lnTo>
                <a:lnTo>
                  <a:pt x="3410" y="843"/>
                </a:lnTo>
                <a:lnTo>
                  <a:pt x="3419" y="916"/>
                </a:lnTo>
                <a:lnTo>
                  <a:pt x="3426" y="990"/>
                </a:lnTo>
                <a:lnTo>
                  <a:pt x="3433" y="1065"/>
                </a:lnTo>
                <a:lnTo>
                  <a:pt x="3437" y="1140"/>
                </a:lnTo>
                <a:lnTo>
                  <a:pt x="3439" y="1215"/>
                </a:lnTo>
                <a:lnTo>
                  <a:pt x="3440" y="1290"/>
                </a:lnTo>
                <a:lnTo>
                  <a:pt x="3439" y="1366"/>
                </a:lnTo>
                <a:lnTo>
                  <a:pt x="3437" y="1441"/>
                </a:lnTo>
                <a:lnTo>
                  <a:pt x="3433" y="1516"/>
                </a:lnTo>
                <a:lnTo>
                  <a:pt x="3426" y="1591"/>
                </a:lnTo>
                <a:lnTo>
                  <a:pt x="3419" y="1665"/>
                </a:lnTo>
                <a:lnTo>
                  <a:pt x="3410" y="1738"/>
                </a:lnTo>
                <a:lnTo>
                  <a:pt x="3399" y="1810"/>
                </a:lnTo>
                <a:lnTo>
                  <a:pt x="3387" y="1879"/>
                </a:lnTo>
                <a:lnTo>
                  <a:pt x="3373" y="1948"/>
                </a:lnTo>
                <a:lnTo>
                  <a:pt x="3358" y="2015"/>
                </a:lnTo>
                <a:lnTo>
                  <a:pt x="3340" y="2079"/>
                </a:lnTo>
                <a:lnTo>
                  <a:pt x="3321" y="2140"/>
                </a:lnTo>
                <a:lnTo>
                  <a:pt x="3301" y="2198"/>
                </a:lnTo>
                <a:lnTo>
                  <a:pt x="3279" y="2255"/>
                </a:lnTo>
                <a:lnTo>
                  <a:pt x="3255" y="2307"/>
                </a:lnTo>
                <a:lnTo>
                  <a:pt x="3230" y="2355"/>
                </a:lnTo>
                <a:lnTo>
                  <a:pt x="3204" y="2400"/>
                </a:lnTo>
                <a:lnTo>
                  <a:pt x="3176" y="2439"/>
                </a:lnTo>
                <a:lnTo>
                  <a:pt x="3147" y="2476"/>
                </a:lnTo>
                <a:lnTo>
                  <a:pt x="3116" y="2506"/>
                </a:lnTo>
                <a:lnTo>
                  <a:pt x="3083" y="2532"/>
                </a:lnTo>
                <a:lnTo>
                  <a:pt x="3049" y="2553"/>
                </a:lnTo>
                <a:lnTo>
                  <a:pt x="3014" y="2568"/>
                </a:lnTo>
                <a:lnTo>
                  <a:pt x="2977" y="2577"/>
                </a:lnTo>
                <a:lnTo>
                  <a:pt x="2939" y="2581"/>
                </a:lnTo>
                <a:lnTo>
                  <a:pt x="2903" y="2578"/>
                </a:lnTo>
                <a:lnTo>
                  <a:pt x="2870" y="2570"/>
                </a:lnTo>
                <a:lnTo>
                  <a:pt x="2836" y="2557"/>
                </a:lnTo>
                <a:lnTo>
                  <a:pt x="2805" y="2539"/>
                </a:lnTo>
                <a:lnTo>
                  <a:pt x="2775" y="2517"/>
                </a:lnTo>
                <a:lnTo>
                  <a:pt x="2746" y="2491"/>
                </a:lnTo>
                <a:lnTo>
                  <a:pt x="2719" y="2461"/>
                </a:lnTo>
                <a:lnTo>
                  <a:pt x="2693" y="2427"/>
                </a:lnTo>
                <a:lnTo>
                  <a:pt x="1968" y="2172"/>
                </a:lnTo>
                <a:lnTo>
                  <a:pt x="1858" y="2394"/>
                </a:lnTo>
                <a:lnTo>
                  <a:pt x="1836" y="2431"/>
                </a:lnTo>
                <a:lnTo>
                  <a:pt x="1810" y="2465"/>
                </a:lnTo>
                <a:lnTo>
                  <a:pt x="1780" y="2494"/>
                </a:lnTo>
                <a:lnTo>
                  <a:pt x="1748" y="2519"/>
                </a:lnTo>
                <a:lnTo>
                  <a:pt x="1713" y="2541"/>
                </a:lnTo>
                <a:lnTo>
                  <a:pt x="1675" y="2558"/>
                </a:lnTo>
                <a:lnTo>
                  <a:pt x="1637" y="2571"/>
                </a:lnTo>
                <a:lnTo>
                  <a:pt x="1596" y="2578"/>
                </a:lnTo>
                <a:lnTo>
                  <a:pt x="1554" y="2580"/>
                </a:lnTo>
                <a:lnTo>
                  <a:pt x="1513" y="2578"/>
                </a:lnTo>
                <a:lnTo>
                  <a:pt x="1472" y="2570"/>
                </a:lnTo>
                <a:lnTo>
                  <a:pt x="1431" y="2556"/>
                </a:lnTo>
                <a:lnTo>
                  <a:pt x="904" y="2345"/>
                </a:lnTo>
                <a:lnTo>
                  <a:pt x="867" y="2328"/>
                </a:lnTo>
                <a:lnTo>
                  <a:pt x="834" y="2307"/>
                </a:lnTo>
                <a:lnTo>
                  <a:pt x="805" y="2281"/>
                </a:lnTo>
                <a:lnTo>
                  <a:pt x="779" y="2252"/>
                </a:lnTo>
                <a:lnTo>
                  <a:pt x="757" y="2220"/>
                </a:lnTo>
                <a:lnTo>
                  <a:pt x="740" y="2186"/>
                </a:lnTo>
                <a:lnTo>
                  <a:pt x="728" y="2148"/>
                </a:lnTo>
                <a:lnTo>
                  <a:pt x="719" y="2110"/>
                </a:lnTo>
                <a:lnTo>
                  <a:pt x="717" y="2069"/>
                </a:lnTo>
                <a:lnTo>
                  <a:pt x="719" y="2030"/>
                </a:lnTo>
                <a:lnTo>
                  <a:pt x="728" y="1990"/>
                </a:lnTo>
                <a:lnTo>
                  <a:pt x="741" y="1952"/>
                </a:lnTo>
                <a:lnTo>
                  <a:pt x="759" y="1917"/>
                </a:lnTo>
                <a:lnTo>
                  <a:pt x="843" y="1777"/>
                </a:lnTo>
                <a:lnTo>
                  <a:pt x="410" y="1625"/>
                </a:lnTo>
                <a:lnTo>
                  <a:pt x="388" y="1653"/>
                </a:lnTo>
                <a:lnTo>
                  <a:pt x="363" y="1677"/>
                </a:lnTo>
                <a:lnTo>
                  <a:pt x="337" y="1696"/>
                </a:lnTo>
                <a:lnTo>
                  <a:pt x="310" y="1710"/>
                </a:lnTo>
                <a:lnTo>
                  <a:pt x="280" y="1718"/>
                </a:lnTo>
                <a:lnTo>
                  <a:pt x="251" y="1721"/>
                </a:lnTo>
                <a:lnTo>
                  <a:pt x="219" y="1717"/>
                </a:lnTo>
                <a:lnTo>
                  <a:pt x="188" y="1707"/>
                </a:lnTo>
                <a:lnTo>
                  <a:pt x="158" y="1693"/>
                </a:lnTo>
                <a:lnTo>
                  <a:pt x="131" y="1672"/>
                </a:lnTo>
                <a:lnTo>
                  <a:pt x="105" y="1646"/>
                </a:lnTo>
                <a:lnTo>
                  <a:pt x="82" y="1615"/>
                </a:lnTo>
                <a:lnTo>
                  <a:pt x="62" y="1579"/>
                </a:lnTo>
                <a:lnTo>
                  <a:pt x="44" y="1540"/>
                </a:lnTo>
                <a:lnTo>
                  <a:pt x="28" y="1496"/>
                </a:lnTo>
                <a:lnTo>
                  <a:pt x="17" y="1449"/>
                </a:lnTo>
                <a:lnTo>
                  <a:pt x="7" y="1399"/>
                </a:lnTo>
                <a:lnTo>
                  <a:pt x="2" y="1346"/>
                </a:lnTo>
                <a:lnTo>
                  <a:pt x="0" y="1290"/>
                </a:lnTo>
                <a:lnTo>
                  <a:pt x="2" y="1235"/>
                </a:lnTo>
                <a:lnTo>
                  <a:pt x="7" y="1182"/>
                </a:lnTo>
                <a:lnTo>
                  <a:pt x="17" y="1132"/>
                </a:lnTo>
                <a:lnTo>
                  <a:pt x="28" y="1085"/>
                </a:lnTo>
                <a:lnTo>
                  <a:pt x="44" y="1041"/>
                </a:lnTo>
                <a:lnTo>
                  <a:pt x="62" y="1002"/>
                </a:lnTo>
                <a:lnTo>
                  <a:pt x="82" y="966"/>
                </a:lnTo>
                <a:lnTo>
                  <a:pt x="105" y="935"/>
                </a:lnTo>
                <a:lnTo>
                  <a:pt x="131" y="909"/>
                </a:lnTo>
                <a:lnTo>
                  <a:pt x="158" y="888"/>
                </a:lnTo>
                <a:lnTo>
                  <a:pt x="188" y="874"/>
                </a:lnTo>
                <a:lnTo>
                  <a:pt x="219" y="864"/>
                </a:lnTo>
                <a:lnTo>
                  <a:pt x="251" y="861"/>
                </a:lnTo>
                <a:lnTo>
                  <a:pt x="280" y="863"/>
                </a:lnTo>
                <a:lnTo>
                  <a:pt x="310" y="871"/>
                </a:lnTo>
                <a:lnTo>
                  <a:pt x="337" y="885"/>
                </a:lnTo>
                <a:lnTo>
                  <a:pt x="363" y="904"/>
                </a:lnTo>
                <a:lnTo>
                  <a:pt x="388" y="928"/>
                </a:lnTo>
                <a:lnTo>
                  <a:pt x="410" y="956"/>
                </a:lnTo>
                <a:lnTo>
                  <a:pt x="2693" y="154"/>
                </a:lnTo>
                <a:lnTo>
                  <a:pt x="2719" y="120"/>
                </a:lnTo>
                <a:lnTo>
                  <a:pt x="2747" y="90"/>
                </a:lnTo>
                <a:lnTo>
                  <a:pt x="2775" y="64"/>
                </a:lnTo>
                <a:lnTo>
                  <a:pt x="2805" y="42"/>
                </a:lnTo>
                <a:lnTo>
                  <a:pt x="2836" y="24"/>
                </a:lnTo>
                <a:lnTo>
                  <a:pt x="2870" y="11"/>
                </a:lnTo>
                <a:lnTo>
                  <a:pt x="2903" y="3"/>
                </a:lnTo>
                <a:lnTo>
                  <a:pt x="2939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grpSp>
        <p:nvGrpSpPr>
          <p:cNvPr id="75" name="Group 53">
            <a:extLst>
              <a:ext uri="{FF2B5EF4-FFF2-40B4-BE49-F238E27FC236}">
                <a16:creationId xmlns:a16="http://schemas.microsoft.com/office/drawing/2014/main" id="{1EA02360-FDDD-467A-BB76-DFC76B1C584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238115" y="4137342"/>
            <a:ext cx="482140" cy="614680"/>
            <a:chOff x="2231" y="3366"/>
            <a:chExt cx="251" cy="320"/>
          </a:xfrm>
          <a:solidFill>
            <a:schemeClr val="bg1"/>
          </a:solidFill>
        </p:grpSpPr>
        <p:sp>
          <p:nvSpPr>
            <p:cNvPr id="107" name="Freeform 55">
              <a:extLst>
                <a:ext uri="{FF2B5EF4-FFF2-40B4-BE49-F238E27FC236}">
                  <a16:creationId xmlns:a16="http://schemas.microsoft.com/office/drawing/2014/main" id="{95CFC520-1082-4652-8D94-31E30A5F7A6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31" y="3366"/>
              <a:ext cx="251" cy="320"/>
            </a:xfrm>
            <a:custGeom>
              <a:avLst/>
              <a:gdLst>
                <a:gd name="T0" fmla="*/ 1094 w 2765"/>
                <a:gd name="T1" fmla="*/ 768 h 3520"/>
                <a:gd name="T2" fmla="*/ 866 w 2765"/>
                <a:gd name="T3" fmla="*/ 833 h 3520"/>
                <a:gd name="T4" fmla="*/ 663 w 2765"/>
                <a:gd name="T5" fmla="*/ 948 h 3520"/>
                <a:gd name="T6" fmla="*/ 494 w 2765"/>
                <a:gd name="T7" fmla="*/ 1106 h 3520"/>
                <a:gd name="T8" fmla="*/ 364 w 2765"/>
                <a:gd name="T9" fmla="*/ 1298 h 3520"/>
                <a:gd name="T10" fmla="*/ 280 w 2765"/>
                <a:gd name="T11" fmla="*/ 1519 h 3520"/>
                <a:gd name="T12" fmla="*/ 252 w 2765"/>
                <a:gd name="T13" fmla="*/ 1760 h 3520"/>
                <a:gd name="T14" fmla="*/ 280 w 2765"/>
                <a:gd name="T15" fmla="*/ 2001 h 3520"/>
                <a:gd name="T16" fmla="*/ 364 w 2765"/>
                <a:gd name="T17" fmla="*/ 2222 h 3520"/>
                <a:gd name="T18" fmla="*/ 494 w 2765"/>
                <a:gd name="T19" fmla="*/ 2414 h 3520"/>
                <a:gd name="T20" fmla="*/ 663 w 2765"/>
                <a:gd name="T21" fmla="*/ 2572 h 3520"/>
                <a:gd name="T22" fmla="*/ 866 w 2765"/>
                <a:gd name="T23" fmla="*/ 2687 h 3520"/>
                <a:gd name="T24" fmla="*/ 1094 w 2765"/>
                <a:gd name="T25" fmla="*/ 2752 h 3520"/>
                <a:gd name="T26" fmla="*/ 1339 w 2765"/>
                <a:gd name="T27" fmla="*/ 2763 h 3520"/>
                <a:gd name="T28" fmla="*/ 1574 w 2765"/>
                <a:gd name="T29" fmla="*/ 2715 h 3520"/>
                <a:gd name="T30" fmla="*/ 1786 w 2765"/>
                <a:gd name="T31" fmla="*/ 2614 h 3520"/>
                <a:gd name="T32" fmla="*/ 1967 w 2765"/>
                <a:gd name="T33" fmla="*/ 2470 h 3520"/>
                <a:gd name="T34" fmla="*/ 2111 w 2765"/>
                <a:gd name="T35" fmla="*/ 2289 h 3520"/>
                <a:gd name="T36" fmla="*/ 2210 w 2765"/>
                <a:gd name="T37" fmla="*/ 2078 h 3520"/>
                <a:gd name="T38" fmla="*/ 2258 w 2765"/>
                <a:gd name="T39" fmla="*/ 1842 h 3520"/>
                <a:gd name="T40" fmla="*/ 2249 w 2765"/>
                <a:gd name="T41" fmla="*/ 1597 h 3520"/>
                <a:gd name="T42" fmla="*/ 2182 w 2765"/>
                <a:gd name="T43" fmla="*/ 1369 h 3520"/>
                <a:gd name="T44" fmla="*/ 2067 w 2765"/>
                <a:gd name="T45" fmla="*/ 1167 h 3520"/>
                <a:gd name="T46" fmla="*/ 1911 w 2765"/>
                <a:gd name="T47" fmla="*/ 996 h 3520"/>
                <a:gd name="T48" fmla="*/ 1718 w 2765"/>
                <a:gd name="T49" fmla="*/ 867 h 3520"/>
                <a:gd name="T50" fmla="*/ 1498 w 2765"/>
                <a:gd name="T51" fmla="*/ 784 h 3520"/>
                <a:gd name="T52" fmla="*/ 1256 w 2765"/>
                <a:gd name="T53" fmla="*/ 754 h 3520"/>
                <a:gd name="T54" fmla="*/ 1934 w 2765"/>
                <a:gd name="T55" fmla="*/ 702 h 3520"/>
                <a:gd name="T56" fmla="*/ 2136 w 2765"/>
                <a:gd name="T57" fmla="*/ 863 h 3520"/>
                <a:gd name="T58" fmla="*/ 2301 w 2765"/>
                <a:gd name="T59" fmla="*/ 1061 h 3520"/>
                <a:gd name="T60" fmla="*/ 2422 w 2765"/>
                <a:gd name="T61" fmla="*/ 1291 h 3520"/>
                <a:gd name="T62" fmla="*/ 2495 w 2765"/>
                <a:gd name="T63" fmla="*/ 1545 h 3520"/>
                <a:gd name="T64" fmla="*/ 2765 w 2765"/>
                <a:gd name="T65" fmla="*/ 1886 h 3520"/>
                <a:gd name="T66" fmla="*/ 2477 w 2765"/>
                <a:gd name="T67" fmla="*/ 2062 h 3520"/>
                <a:gd name="T68" fmla="*/ 2387 w 2765"/>
                <a:gd name="T69" fmla="*/ 2309 h 3520"/>
                <a:gd name="T70" fmla="*/ 2250 w 2765"/>
                <a:gd name="T71" fmla="*/ 2529 h 3520"/>
                <a:gd name="T72" fmla="*/ 2073 w 2765"/>
                <a:gd name="T73" fmla="*/ 2715 h 3520"/>
                <a:gd name="T74" fmla="*/ 1759 w 2765"/>
                <a:gd name="T75" fmla="*/ 3520 h 3520"/>
                <a:gd name="T76" fmla="*/ 511 w 2765"/>
                <a:gd name="T77" fmla="*/ 2770 h 3520"/>
                <a:gd name="T78" fmla="*/ 327 w 2765"/>
                <a:gd name="T79" fmla="*/ 2605 h 3520"/>
                <a:gd name="T80" fmla="*/ 179 w 2765"/>
                <a:gd name="T81" fmla="*/ 2407 h 3520"/>
                <a:gd name="T82" fmla="*/ 72 w 2765"/>
                <a:gd name="T83" fmla="*/ 2181 h 3520"/>
                <a:gd name="T84" fmla="*/ 12 w 2765"/>
                <a:gd name="T85" fmla="*/ 1935 h 3520"/>
                <a:gd name="T86" fmla="*/ 3 w 2765"/>
                <a:gd name="T87" fmla="*/ 1671 h 3520"/>
                <a:gd name="T88" fmla="*/ 47 w 2765"/>
                <a:gd name="T89" fmla="*/ 1419 h 3520"/>
                <a:gd name="T90" fmla="*/ 139 w 2765"/>
                <a:gd name="T91" fmla="*/ 1185 h 3520"/>
                <a:gd name="T92" fmla="*/ 274 w 2765"/>
                <a:gd name="T93" fmla="*/ 977 h 3520"/>
                <a:gd name="T94" fmla="*/ 446 w 2765"/>
                <a:gd name="T95" fmla="*/ 801 h 3520"/>
                <a:gd name="T96" fmla="*/ 754 w 2765"/>
                <a:gd name="T97" fmla="*/ 0 h 3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765" h="3520">
                  <a:moveTo>
                    <a:pt x="1256" y="754"/>
                  </a:moveTo>
                  <a:lnTo>
                    <a:pt x="1174" y="757"/>
                  </a:lnTo>
                  <a:lnTo>
                    <a:pt x="1094" y="768"/>
                  </a:lnTo>
                  <a:lnTo>
                    <a:pt x="1015" y="784"/>
                  </a:lnTo>
                  <a:lnTo>
                    <a:pt x="939" y="805"/>
                  </a:lnTo>
                  <a:lnTo>
                    <a:pt x="866" y="833"/>
                  </a:lnTo>
                  <a:lnTo>
                    <a:pt x="795" y="867"/>
                  </a:lnTo>
                  <a:lnTo>
                    <a:pt x="727" y="906"/>
                  </a:lnTo>
                  <a:lnTo>
                    <a:pt x="663" y="948"/>
                  </a:lnTo>
                  <a:lnTo>
                    <a:pt x="602" y="996"/>
                  </a:lnTo>
                  <a:lnTo>
                    <a:pt x="546" y="1050"/>
                  </a:lnTo>
                  <a:lnTo>
                    <a:pt x="494" y="1106"/>
                  </a:lnTo>
                  <a:lnTo>
                    <a:pt x="446" y="1167"/>
                  </a:lnTo>
                  <a:lnTo>
                    <a:pt x="402" y="1231"/>
                  </a:lnTo>
                  <a:lnTo>
                    <a:pt x="364" y="1298"/>
                  </a:lnTo>
                  <a:lnTo>
                    <a:pt x="331" y="1369"/>
                  </a:lnTo>
                  <a:lnTo>
                    <a:pt x="303" y="1442"/>
                  </a:lnTo>
                  <a:lnTo>
                    <a:pt x="280" y="1519"/>
                  </a:lnTo>
                  <a:lnTo>
                    <a:pt x="264" y="1597"/>
                  </a:lnTo>
                  <a:lnTo>
                    <a:pt x="255" y="1678"/>
                  </a:lnTo>
                  <a:lnTo>
                    <a:pt x="252" y="1760"/>
                  </a:lnTo>
                  <a:lnTo>
                    <a:pt x="255" y="1842"/>
                  </a:lnTo>
                  <a:lnTo>
                    <a:pt x="264" y="1923"/>
                  </a:lnTo>
                  <a:lnTo>
                    <a:pt x="280" y="2001"/>
                  </a:lnTo>
                  <a:lnTo>
                    <a:pt x="303" y="2078"/>
                  </a:lnTo>
                  <a:lnTo>
                    <a:pt x="331" y="2151"/>
                  </a:lnTo>
                  <a:lnTo>
                    <a:pt x="364" y="2222"/>
                  </a:lnTo>
                  <a:lnTo>
                    <a:pt x="402" y="2289"/>
                  </a:lnTo>
                  <a:lnTo>
                    <a:pt x="446" y="2353"/>
                  </a:lnTo>
                  <a:lnTo>
                    <a:pt x="494" y="2414"/>
                  </a:lnTo>
                  <a:lnTo>
                    <a:pt x="546" y="2470"/>
                  </a:lnTo>
                  <a:lnTo>
                    <a:pt x="602" y="2524"/>
                  </a:lnTo>
                  <a:lnTo>
                    <a:pt x="663" y="2572"/>
                  </a:lnTo>
                  <a:lnTo>
                    <a:pt x="727" y="2614"/>
                  </a:lnTo>
                  <a:lnTo>
                    <a:pt x="795" y="2653"/>
                  </a:lnTo>
                  <a:lnTo>
                    <a:pt x="866" y="2687"/>
                  </a:lnTo>
                  <a:lnTo>
                    <a:pt x="939" y="2715"/>
                  </a:lnTo>
                  <a:lnTo>
                    <a:pt x="1015" y="2736"/>
                  </a:lnTo>
                  <a:lnTo>
                    <a:pt x="1094" y="2752"/>
                  </a:lnTo>
                  <a:lnTo>
                    <a:pt x="1174" y="2763"/>
                  </a:lnTo>
                  <a:lnTo>
                    <a:pt x="1256" y="2766"/>
                  </a:lnTo>
                  <a:lnTo>
                    <a:pt x="1339" y="2763"/>
                  </a:lnTo>
                  <a:lnTo>
                    <a:pt x="1419" y="2752"/>
                  </a:lnTo>
                  <a:lnTo>
                    <a:pt x="1498" y="2736"/>
                  </a:lnTo>
                  <a:lnTo>
                    <a:pt x="1574" y="2715"/>
                  </a:lnTo>
                  <a:lnTo>
                    <a:pt x="1647" y="2687"/>
                  </a:lnTo>
                  <a:lnTo>
                    <a:pt x="1718" y="2653"/>
                  </a:lnTo>
                  <a:lnTo>
                    <a:pt x="1786" y="2614"/>
                  </a:lnTo>
                  <a:lnTo>
                    <a:pt x="1850" y="2572"/>
                  </a:lnTo>
                  <a:lnTo>
                    <a:pt x="1911" y="2524"/>
                  </a:lnTo>
                  <a:lnTo>
                    <a:pt x="1967" y="2470"/>
                  </a:lnTo>
                  <a:lnTo>
                    <a:pt x="2019" y="2414"/>
                  </a:lnTo>
                  <a:lnTo>
                    <a:pt x="2067" y="2353"/>
                  </a:lnTo>
                  <a:lnTo>
                    <a:pt x="2111" y="2289"/>
                  </a:lnTo>
                  <a:lnTo>
                    <a:pt x="2149" y="2222"/>
                  </a:lnTo>
                  <a:lnTo>
                    <a:pt x="2182" y="2151"/>
                  </a:lnTo>
                  <a:lnTo>
                    <a:pt x="2210" y="2078"/>
                  </a:lnTo>
                  <a:lnTo>
                    <a:pt x="2233" y="2001"/>
                  </a:lnTo>
                  <a:lnTo>
                    <a:pt x="2249" y="1923"/>
                  </a:lnTo>
                  <a:lnTo>
                    <a:pt x="2258" y="1842"/>
                  </a:lnTo>
                  <a:lnTo>
                    <a:pt x="2261" y="1760"/>
                  </a:lnTo>
                  <a:lnTo>
                    <a:pt x="2258" y="1678"/>
                  </a:lnTo>
                  <a:lnTo>
                    <a:pt x="2249" y="1597"/>
                  </a:lnTo>
                  <a:lnTo>
                    <a:pt x="2233" y="1519"/>
                  </a:lnTo>
                  <a:lnTo>
                    <a:pt x="2210" y="1442"/>
                  </a:lnTo>
                  <a:lnTo>
                    <a:pt x="2182" y="1369"/>
                  </a:lnTo>
                  <a:lnTo>
                    <a:pt x="2149" y="1298"/>
                  </a:lnTo>
                  <a:lnTo>
                    <a:pt x="2111" y="1231"/>
                  </a:lnTo>
                  <a:lnTo>
                    <a:pt x="2067" y="1167"/>
                  </a:lnTo>
                  <a:lnTo>
                    <a:pt x="2019" y="1106"/>
                  </a:lnTo>
                  <a:lnTo>
                    <a:pt x="1967" y="1050"/>
                  </a:lnTo>
                  <a:lnTo>
                    <a:pt x="1911" y="996"/>
                  </a:lnTo>
                  <a:lnTo>
                    <a:pt x="1850" y="948"/>
                  </a:lnTo>
                  <a:lnTo>
                    <a:pt x="1786" y="906"/>
                  </a:lnTo>
                  <a:lnTo>
                    <a:pt x="1718" y="867"/>
                  </a:lnTo>
                  <a:lnTo>
                    <a:pt x="1647" y="833"/>
                  </a:lnTo>
                  <a:lnTo>
                    <a:pt x="1574" y="805"/>
                  </a:lnTo>
                  <a:lnTo>
                    <a:pt x="1498" y="784"/>
                  </a:lnTo>
                  <a:lnTo>
                    <a:pt x="1419" y="768"/>
                  </a:lnTo>
                  <a:lnTo>
                    <a:pt x="1339" y="757"/>
                  </a:lnTo>
                  <a:lnTo>
                    <a:pt x="1256" y="754"/>
                  </a:lnTo>
                  <a:close/>
                  <a:moveTo>
                    <a:pt x="754" y="0"/>
                  </a:moveTo>
                  <a:lnTo>
                    <a:pt x="1759" y="0"/>
                  </a:lnTo>
                  <a:lnTo>
                    <a:pt x="1934" y="702"/>
                  </a:lnTo>
                  <a:lnTo>
                    <a:pt x="2005" y="751"/>
                  </a:lnTo>
                  <a:lnTo>
                    <a:pt x="2073" y="805"/>
                  </a:lnTo>
                  <a:lnTo>
                    <a:pt x="2136" y="863"/>
                  </a:lnTo>
                  <a:lnTo>
                    <a:pt x="2195" y="925"/>
                  </a:lnTo>
                  <a:lnTo>
                    <a:pt x="2250" y="991"/>
                  </a:lnTo>
                  <a:lnTo>
                    <a:pt x="2301" y="1061"/>
                  </a:lnTo>
                  <a:lnTo>
                    <a:pt x="2347" y="1134"/>
                  </a:lnTo>
                  <a:lnTo>
                    <a:pt x="2387" y="1211"/>
                  </a:lnTo>
                  <a:lnTo>
                    <a:pt x="2422" y="1291"/>
                  </a:lnTo>
                  <a:lnTo>
                    <a:pt x="2452" y="1373"/>
                  </a:lnTo>
                  <a:lnTo>
                    <a:pt x="2477" y="1458"/>
                  </a:lnTo>
                  <a:lnTo>
                    <a:pt x="2495" y="1545"/>
                  </a:lnTo>
                  <a:lnTo>
                    <a:pt x="2507" y="1634"/>
                  </a:lnTo>
                  <a:lnTo>
                    <a:pt x="2765" y="1634"/>
                  </a:lnTo>
                  <a:lnTo>
                    <a:pt x="2765" y="1886"/>
                  </a:lnTo>
                  <a:lnTo>
                    <a:pt x="2507" y="1886"/>
                  </a:lnTo>
                  <a:lnTo>
                    <a:pt x="2495" y="1975"/>
                  </a:lnTo>
                  <a:lnTo>
                    <a:pt x="2477" y="2062"/>
                  </a:lnTo>
                  <a:lnTo>
                    <a:pt x="2452" y="2147"/>
                  </a:lnTo>
                  <a:lnTo>
                    <a:pt x="2422" y="2229"/>
                  </a:lnTo>
                  <a:lnTo>
                    <a:pt x="2387" y="2309"/>
                  </a:lnTo>
                  <a:lnTo>
                    <a:pt x="2347" y="2386"/>
                  </a:lnTo>
                  <a:lnTo>
                    <a:pt x="2301" y="2459"/>
                  </a:lnTo>
                  <a:lnTo>
                    <a:pt x="2250" y="2529"/>
                  </a:lnTo>
                  <a:lnTo>
                    <a:pt x="2195" y="2595"/>
                  </a:lnTo>
                  <a:lnTo>
                    <a:pt x="2136" y="2657"/>
                  </a:lnTo>
                  <a:lnTo>
                    <a:pt x="2073" y="2715"/>
                  </a:lnTo>
                  <a:lnTo>
                    <a:pt x="2005" y="2769"/>
                  </a:lnTo>
                  <a:lnTo>
                    <a:pt x="1934" y="2818"/>
                  </a:lnTo>
                  <a:lnTo>
                    <a:pt x="1759" y="3520"/>
                  </a:lnTo>
                  <a:lnTo>
                    <a:pt x="754" y="3520"/>
                  </a:lnTo>
                  <a:lnTo>
                    <a:pt x="578" y="2817"/>
                  </a:lnTo>
                  <a:lnTo>
                    <a:pt x="511" y="2770"/>
                  </a:lnTo>
                  <a:lnTo>
                    <a:pt x="446" y="2719"/>
                  </a:lnTo>
                  <a:lnTo>
                    <a:pt x="385" y="2665"/>
                  </a:lnTo>
                  <a:lnTo>
                    <a:pt x="327" y="2605"/>
                  </a:lnTo>
                  <a:lnTo>
                    <a:pt x="274" y="2543"/>
                  </a:lnTo>
                  <a:lnTo>
                    <a:pt x="225" y="2477"/>
                  </a:lnTo>
                  <a:lnTo>
                    <a:pt x="179" y="2407"/>
                  </a:lnTo>
                  <a:lnTo>
                    <a:pt x="139" y="2335"/>
                  </a:lnTo>
                  <a:lnTo>
                    <a:pt x="103" y="2259"/>
                  </a:lnTo>
                  <a:lnTo>
                    <a:pt x="72" y="2181"/>
                  </a:lnTo>
                  <a:lnTo>
                    <a:pt x="47" y="2101"/>
                  </a:lnTo>
                  <a:lnTo>
                    <a:pt x="27" y="2019"/>
                  </a:lnTo>
                  <a:lnTo>
                    <a:pt x="12" y="1935"/>
                  </a:lnTo>
                  <a:lnTo>
                    <a:pt x="3" y="1849"/>
                  </a:lnTo>
                  <a:lnTo>
                    <a:pt x="0" y="1760"/>
                  </a:lnTo>
                  <a:lnTo>
                    <a:pt x="3" y="1671"/>
                  </a:lnTo>
                  <a:lnTo>
                    <a:pt x="12" y="1585"/>
                  </a:lnTo>
                  <a:lnTo>
                    <a:pt x="27" y="1501"/>
                  </a:lnTo>
                  <a:lnTo>
                    <a:pt x="47" y="1419"/>
                  </a:lnTo>
                  <a:lnTo>
                    <a:pt x="72" y="1339"/>
                  </a:lnTo>
                  <a:lnTo>
                    <a:pt x="103" y="1261"/>
                  </a:lnTo>
                  <a:lnTo>
                    <a:pt x="139" y="1185"/>
                  </a:lnTo>
                  <a:lnTo>
                    <a:pt x="179" y="1113"/>
                  </a:lnTo>
                  <a:lnTo>
                    <a:pt x="225" y="1043"/>
                  </a:lnTo>
                  <a:lnTo>
                    <a:pt x="274" y="977"/>
                  </a:lnTo>
                  <a:lnTo>
                    <a:pt x="327" y="915"/>
                  </a:lnTo>
                  <a:lnTo>
                    <a:pt x="385" y="855"/>
                  </a:lnTo>
                  <a:lnTo>
                    <a:pt x="446" y="801"/>
                  </a:lnTo>
                  <a:lnTo>
                    <a:pt x="511" y="750"/>
                  </a:lnTo>
                  <a:lnTo>
                    <a:pt x="578" y="703"/>
                  </a:lnTo>
                  <a:lnTo>
                    <a:pt x="7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108" name="Freeform 56">
              <a:extLst>
                <a:ext uri="{FF2B5EF4-FFF2-40B4-BE49-F238E27FC236}">
                  <a16:creationId xmlns:a16="http://schemas.microsoft.com/office/drawing/2014/main" id="{2829F53F-7543-4509-AEC2-D52283145C1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4" y="3469"/>
              <a:ext cx="47" cy="107"/>
            </a:xfrm>
            <a:custGeom>
              <a:avLst/>
              <a:gdLst>
                <a:gd name="T0" fmla="*/ 0 w 523"/>
                <a:gd name="T1" fmla="*/ 0 h 1173"/>
                <a:gd name="T2" fmla="*/ 251 w 523"/>
                <a:gd name="T3" fmla="*/ 0 h 1173"/>
                <a:gd name="T4" fmla="*/ 251 w 523"/>
                <a:gd name="T5" fmla="*/ 638 h 1173"/>
                <a:gd name="T6" fmla="*/ 523 w 523"/>
                <a:gd name="T7" fmla="*/ 1031 h 1173"/>
                <a:gd name="T8" fmla="*/ 317 w 523"/>
                <a:gd name="T9" fmla="*/ 1173 h 1173"/>
                <a:gd name="T10" fmla="*/ 0 w 523"/>
                <a:gd name="T11" fmla="*/ 715 h 1173"/>
                <a:gd name="T12" fmla="*/ 0 w 523"/>
                <a:gd name="T13" fmla="*/ 0 h 1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3" h="1173">
                  <a:moveTo>
                    <a:pt x="0" y="0"/>
                  </a:moveTo>
                  <a:lnTo>
                    <a:pt x="251" y="0"/>
                  </a:lnTo>
                  <a:lnTo>
                    <a:pt x="251" y="638"/>
                  </a:lnTo>
                  <a:lnTo>
                    <a:pt x="523" y="1031"/>
                  </a:lnTo>
                  <a:lnTo>
                    <a:pt x="317" y="1173"/>
                  </a:lnTo>
                  <a:lnTo>
                    <a:pt x="0" y="71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8276A4A1-1313-4F9E-A95B-D68B04352D82}"/>
              </a:ext>
            </a:extLst>
          </p:cNvPr>
          <p:cNvGrpSpPr/>
          <p:nvPr/>
        </p:nvGrpSpPr>
        <p:grpSpPr>
          <a:xfrm>
            <a:off x="197060" y="270770"/>
            <a:ext cx="294251" cy="301924"/>
            <a:chOff x="176545" y="138023"/>
            <a:chExt cx="294251" cy="301924"/>
          </a:xfrm>
        </p:grpSpPr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D44C942B-D862-4E70-80C2-60563C986987}"/>
                </a:ext>
              </a:extLst>
            </p:cNvPr>
            <p:cNvSpPr/>
            <p:nvPr/>
          </p:nvSpPr>
          <p:spPr>
            <a:xfrm>
              <a:off x="176545" y="299097"/>
              <a:ext cx="96203" cy="140850"/>
            </a:xfrm>
            <a:prstGeom prst="roundRect">
              <a:avLst/>
            </a:prstGeom>
            <a:solidFill>
              <a:srgbClr val="FFC5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id="{62B3EA84-ED9B-4D0B-8ED8-5378126EBBEC}"/>
                </a:ext>
              </a:extLst>
            </p:cNvPr>
            <p:cNvSpPr/>
            <p:nvPr/>
          </p:nvSpPr>
          <p:spPr>
            <a:xfrm>
              <a:off x="374593" y="138023"/>
              <a:ext cx="96203" cy="301924"/>
            </a:xfrm>
            <a:prstGeom prst="roundRect">
              <a:avLst/>
            </a:prstGeom>
            <a:solidFill>
              <a:srgbClr val="F27A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BAE6707C-2A04-40F1-AC45-C3D2737604D7}"/>
                </a:ext>
              </a:extLst>
            </p:cNvPr>
            <p:cNvSpPr/>
            <p:nvPr/>
          </p:nvSpPr>
          <p:spPr>
            <a:xfrm>
              <a:off x="275569" y="233729"/>
              <a:ext cx="96203" cy="206218"/>
            </a:xfrm>
            <a:prstGeom prst="roundRect">
              <a:avLst/>
            </a:prstGeom>
            <a:solidFill>
              <a:srgbClr val="FFC5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36CE5068-9368-4053-B583-CEBC89DFCEF0}"/>
              </a:ext>
            </a:extLst>
          </p:cNvPr>
          <p:cNvSpPr txBox="1"/>
          <p:nvPr/>
        </p:nvSpPr>
        <p:spPr>
          <a:xfrm>
            <a:off x="494269" y="244091"/>
            <a:ext cx="9620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목차</a:t>
            </a:r>
          </a:p>
        </p:txBody>
      </p:sp>
      <p:sp>
        <p:nvSpPr>
          <p:cNvPr id="2" name="사다리꼴 1">
            <a:extLst>
              <a:ext uri="{FF2B5EF4-FFF2-40B4-BE49-F238E27FC236}">
                <a16:creationId xmlns:a16="http://schemas.microsoft.com/office/drawing/2014/main" id="{273538FD-18F2-4BDC-B181-B4588532023F}"/>
              </a:ext>
            </a:extLst>
          </p:cNvPr>
          <p:cNvSpPr/>
          <p:nvPr/>
        </p:nvSpPr>
        <p:spPr>
          <a:xfrm>
            <a:off x="5862623" y="1"/>
            <a:ext cx="6329377" cy="6858000"/>
          </a:xfrm>
          <a:custGeom>
            <a:avLst/>
            <a:gdLst>
              <a:gd name="connsiteX0" fmla="*/ 0 w 6329377"/>
              <a:gd name="connsiteY0" fmla="*/ 6858000 h 6858000"/>
              <a:gd name="connsiteX1" fmla="*/ 1582344 w 6329377"/>
              <a:gd name="connsiteY1" fmla="*/ 0 h 6858000"/>
              <a:gd name="connsiteX2" fmla="*/ 4747033 w 6329377"/>
              <a:gd name="connsiteY2" fmla="*/ 0 h 6858000"/>
              <a:gd name="connsiteX3" fmla="*/ 6329377 w 6329377"/>
              <a:gd name="connsiteY3" fmla="*/ 6858000 h 6858000"/>
              <a:gd name="connsiteX4" fmla="*/ 0 w 6329377"/>
              <a:gd name="connsiteY4" fmla="*/ 6858000 h 6858000"/>
              <a:gd name="connsiteX0" fmla="*/ 0 w 6329377"/>
              <a:gd name="connsiteY0" fmla="*/ 6858000 h 6858000"/>
              <a:gd name="connsiteX1" fmla="*/ 1582344 w 6329377"/>
              <a:gd name="connsiteY1" fmla="*/ 0 h 6858000"/>
              <a:gd name="connsiteX2" fmla="*/ 6326451 w 6329377"/>
              <a:gd name="connsiteY2" fmla="*/ 0 h 6858000"/>
              <a:gd name="connsiteX3" fmla="*/ 6329377 w 6329377"/>
              <a:gd name="connsiteY3" fmla="*/ 6858000 h 6858000"/>
              <a:gd name="connsiteX4" fmla="*/ 0 w 6329377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29377" h="6858000">
                <a:moveTo>
                  <a:pt x="0" y="6858000"/>
                </a:moveTo>
                <a:lnTo>
                  <a:pt x="1582344" y="0"/>
                </a:lnTo>
                <a:lnTo>
                  <a:pt x="6326451" y="0"/>
                </a:lnTo>
                <a:cubicBezTo>
                  <a:pt x="6327426" y="2286000"/>
                  <a:pt x="6328402" y="4572000"/>
                  <a:pt x="6329377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AD83D89D-9894-4C7D-888D-93B2E4DF6E63}"/>
              </a:ext>
            </a:extLst>
          </p:cNvPr>
          <p:cNvCxnSpPr/>
          <p:nvPr/>
        </p:nvCxnSpPr>
        <p:spPr>
          <a:xfrm flipH="1">
            <a:off x="5672124" y="0"/>
            <a:ext cx="1566927" cy="6858000"/>
          </a:xfrm>
          <a:prstGeom prst="line">
            <a:avLst/>
          </a:prstGeom>
          <a:ln>
            <a:solidFill>
              <a:schemeClr val="tx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0FA08AA9-DC76-4BDF-88BF-13AA42969590}"/>
              </a:ext>
            </a:extLst>
          </p:cNvPr>
          <p:cNvSpPr txBox="1"/>
          <p:nvPr/>
        </p:nvSpPr>
        <p:spPr>
          <a:xfrm>
            <a:off x="7698614" y="868347"/>
            <a:ext cx="403382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>
                <a:solidFill>
                  <a:schemeClr val="bg1"/>
                </a:solidFill>
              </a:rPr>
              <a:t>독서 모임 프로그램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754447-C7D0-4D29-9C1D-63CA07B6DBB0}"/>
              </a:ext>
            </a:extLst>
          </p:cNvPr>
          <p:cNvSpPr txBox="1"/>
          <p:nvPr/>
        </p:nvSpPr>
        <p:spPr>
          <a:xfrm>
            <a:off x="7526246" y="2334158"/>
            <a:ext cx="403382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ko-KR" sz="2000" b="1" dirty="0">
                <a:solidFill>
                  <a:schemeClr val="bg1"/>
                </a:solidFill>
              </a:rPr>
              <a:t>교양 및 전공 능력 향상</a:t>
            </a:r>
            <a:r>
              <a:rPr lang="en-US" altLang="ko-KR" sz="2000" b="1" dirty="0">
                <a:solidFill>
                  <a:schemeClr val="bg1"/>
                </a:solidFill>
              </a:rPr>
              <a:t>, </a:t>
            </a:r>
            <a:r>
              <a:rPr lang="ko-KR" altLang="ko-KR" sz="2000" b="1" dirty="0">
                <a:solidFill>
                  <a:schemeClr val="bg1"/>
                </a:solidFill>
              </a:rPr>
              <a:t>친목 등을 위한 다양한 형태의 독서모임</a:t>
            </a:r>
            <a:r>
              <a:rPr lang="ko-KR" altLang="en-US" sz="2000" b="1" dirty="0">
                <a:solidFill>
                  <a:schemeClr val="bg1"/>
                </a:solidFill>
              </a:rPr>
              <a:t>을 지원하기 위해 </a:t>
            </a:r>
            <a:r>
              <a:rPr lang="ko-KR" altLang="ko-KR" sz="2000" b="1" dirty="0">
                <a:solidFill>
                  <a:schemeClr val="bg1"/>
                </a:solidFill>
              </a:rPr>
              <a:t>그룹 가입</a:t>
            </a:r>
            <a:r>
              <a:rPr lang="en-US" altLang="ko-KR" sz="2000" b="1" dirty="0">
                <a:solidFill>
                  <a:schemeClr val="bg1"/>
                </a:solidFill>
              </a:rPr>
              <a:t>, </a:t>
            </a:r>
            <a:r>
              <a:rPr lang="ko-KR" altLang="ko-KR" sz="2000" b="1" dirty="0">
                <a:solidFill>
                  <a:schemeClr val="bg1"/>
                </a:solidFill>
              </a:rPr>
              <a:t>도서 선택</a:t>
            </a:r>
            <a:r>
              <a:rPr lang="en-US" altLang="ko-KR" sz="2000" b="1" dirty="0">
                <a:solidFill>
                  <a:schemeClr val="bg1"/>
                </a:solidFill>
              </a:rPr>
              <a:t>, </a:t>
            </a:r>
            <a:r>
              <a:rPr lang="ko-KR" altLang="ko-KR" sz="2000" b="1" dirty="0">
                <a:solidFill>
                  <a:schemeClr val="bg1"/>
                </a:solidFill>
              </a:rPr>
              <a:t>발제자 선정</a:t>
            </a:r>
            <a:r>
              <a:rPr lang="en-US" altLang="ko-KR" sz="2000" b="1" dirty="0">
                <a:solidFill>
                  <a:schemeClr val="bg1"/>
                </a:solidFill>
              </a:rPr>
              <a:t>, </a:t>
            </a:r>
            <a:r>
              <a:rPr lang="ko-KR" altLang="ko-KR" sz="2000" b="1" dirty="0">
                <a:solidFill>
                  <a:schemeClr val="bg1"/>
                </a:solidFill>
              </a:rPr>
              <a:t>일정 및 장소 예약 등의 기능을 제공하는 독서모임용 플랫폼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638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직사각형 67">
            <a:extLst>
              <a:ext uri="{FF2B5EF4-FFF2-40B4-BE49-F238E27FC236}">
                <a16:creationId xmlns:a16="http://schemas.microsoft.com/office/drawing/2014/main" id="{9E06FC4E-F3D2-4B95-B866-D2C4DA928376}"/>
              </a:ext>
            </a:extLst>
          </p:cNvPr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17A3C29A-BF5F-42AB-94A7-23AA9335BF03}"/>
              </a:ext>
            </a:extLst>
          </p:cNvPr>
          <p:cNvGrpSpPr/>
          <p:nvPr/>
        </p:nvGrpSpPr>
        <p:grpSpPr>
          <a:xfrm>
            <a:off x="191027" y="770726"/>
            <a:ext cx="1672917" cy="1563432"/>
            <a:chOff x="957078" y="1656394"/>
            <a:chExt cx="1672917" cy="1563432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8EB3F8C3-C72C-4EEC-87B3-2AC07C486A91}"/>
                </a:ext>
              </a:extLst>
            </p:cNvPr>
            <p:cNvSpPr/>
            <p:nvPr/>
          </p:nvSpPr>
          <p:spPr>
            <a:xfrm>
              <a:off x="957078" y="2957640"/>
              <a:ext cx="1015882" cy="262186"/>
            </a:xfrm>
            <a:prstGeom prst="roundRect">
              <a:avLst/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화면 기술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CC849AD-903B-4456-ACF2-E2C808C5C41F}"/>
                </a:ext>
              </a:extLst>
            </p:cNvPr>
            <p:cNvSpPr txBox="1"/>
            <p:nvPr/>
          </p:nvSpPr>
          <p:spPr>
            <a:xfrm>
              <a:off x="2106120" y="1656394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1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8D009C41-45E1-42AA-934E-A7802513EF3A}"/>
              </a:ext>
            </a:extLst>
          </p:cNvPr>
          <p:cNvCxnSpPr>
            <a:cxnSpLocks/>
          </p:cNvCxnSpPr>
          <p:nvPr/>
        </p:nvCxnSpPr>
        <p:spPr>
          <a:xfrm>
            <a:off x="191785" y="1238407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F31DED3E-9E96-475B-9616-5265A1014227}"/>
              </a:ext>
            </a:extLst>
          </p:cNvPr>
          <p:cNvGrpSpPr/>
          <p:nvPr/>
        </p:nvGrpSpPr>
        <p:grpSpPr>
          <a:xfrm>
            <a:off x="191784" y="1385956"/>
            <a:ext cx="1670645" cy="400110"/>
            <a:chOff x="957835" y="1640753"/>
            <a:chExt cx="1670645" cy="400110"/>
          </a:xfrm>
        </p:grpSpPr>
        <p:sp>
          <p:nvSpPr>
            <p:cNvPr id="70" name="사각형: 둥근 모서리 69">
              <a:extLst>
                <a:ext uri="{FF2B5EF4-FFF2-40B4-BE49-F238E27FC236}">
                  <a16:creationId xmlns:a16="http://schemas.microsoft.com/office/drawing/2014/main" id="{FA8B5BED-ED24-4490-B81B-8FC5998EED3D}"/>
                </a:ext>
              </a:extLst>
            </p:cNvPr>
            <p:cNvSpPr/>
            <p:nvPr/>
          </p:nvSpPr>
          <p:spPr>
            <a:xfrm>
              <a:off x="957835" y="1677142"/>
              <a:ext cx="1146770" cy="284788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유스케이스</a:t>
              </a:r>
              <a:r>
                <a:rPr lang="ko-KR" altLang="en-US" sz="1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 모델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8F5E84DE-2D4D-4233-9340-7D2F2F75D781}"/>
                </a:ext>
              </a:extLst>
            </p:cNvPr>
            <p:cNvSpPr txBox="1"/>
            <p:nvPr/>
          </p:nvSpPr>
          <p:spPr>
            <a:xfrm>
              <a:off x="2104605" y="1640753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2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A9BE7FEA-026F-4DAC-B589-71381B2DBCC4}"/>
              </a:ext>
            </a:extLst>
          </p:cNvPr>
          <p:cNvCxnSpPr>
            <a:cxnSpLocks/>
          </p:cNvCxnSpPr>
          <p:nvPr/>
        </p:nvCxnSpPr>
        <p:spPr>
          <a:xfrm>
            <a:off x="191785" y="1869278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D4ED21D7-3CA9-44E1-91C1-489B901DD52A}"/>
              </a:ext>
            </a:extLst>
          </p:cNvPr>
          <p:cNvGrpSpPr/>
          <p:nvPr/>
        </p:nvGrpSpPr>
        <p:grpSpPr>
          <a:xfrm>
            <a:off x="188730" y="839180"/>
            <a:ext cx="1509672" cy="1531752"/>
            <a:chOff x="979574" y="509697"/>
            <a:chExt cx="1509672" cy="1531752"/>
          </a:xfrm>
        </p:grpSpPr>
        <p:sp>
          <p:nvSpPr>
            <p:cNvPr id="79" name="사각형: 둥근 모서리 78">
              <a:extLst>
                <a:ext uri="{FF2B5EF4-FFF2-40B4-BE49-F238E27FC236}">
                  <a16:creationId xmlns:a16="http://schemas.microsoft.com/office/drawing/2014/main" id="{38A51601-C0F7-4282-81D3-AC514850E5D4}"/>
                </a:ext>
              </a:extLst>
            </p:cNvPr>
            <p:cNvSpPr/>
            <p:nvPr/>
          </p:nvSpPr>
          <p:spPr>
            <a:xfrm>
              <a:off x="979574" y="509697"/>
              <a:ext cx="1113336" cy="284789"/>
            </a:xfrm>
            <a:prstGeom prst="roundRect">
              <a:avLst/>
            </a:prstGeom>
            <a:solidFill>
              <a:srgbClr val="4C8EF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프로그램 정의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54FB68F4-E942-4BBB-B49A-EDC6702289F7}"/>
                </a:ext>
              </a:extLst>
            </p:cNvPr>
            <p:cNvSpPr txBox="1"/>
            <p:nvPr/>
          </p:nvSpPr>
          <p:spPr>
            <a:xfrm>
              <a:off x="2128150" y="1641339"/>
              <a:ext cx="36109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3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7DCF6FED-9C05-4FF7-BF28-0CB8BBB278AE}"/>
              </a:ext>
            </a:extLst>
          </p:cNvPr>
          <p:cNvCxnSpPr>
            <a:cxnSpLocks/>
          </p:cNvCxnSpPr>
          <p:nvPr/>
        </p:nvCxnSpPr>
        <p:spPr>
          <a:xfrm>
            <a:off x="191785" y="2440583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54033F7A-98B3-46A2-AAE3-DE21D9F0B4C4}"/>
              </a:ext>
            </a:extLst>
          </p:cNvPr>
          <p:cNvGrpSpPr/>
          <p:nvPr/>
        </p:nvGrpSpPr>
        <p:grpSpPr>
          <a:xfrm>
            <a:off x="210835" y="2542126"/>
            <a:ext cx="1655968" cy="400110"/>
            <a:chOff x="957836" y="1671488"/>
            <a:chExt cx="1655968" cy="400110"/>
          </a:xfrm>
        </p:grpSpPr>
        <p:sp>
          <p:nvSpPr>
            <p:cNvPr id="83" name="사각형: 둥근 모서리 82">
              <a:extLst>
                <a:ext uri="{FF2B5EF4-FFF2-40B4-BE49-F238E27FC236}">
                  <a16:creationId xmlns:a16="http://schemas.microsoft.com/office/drawing/2014/main" id="{FB30E81D-C777-42B6-8492-8B0613C06D27}"/>
                </a:ext>
              </a:extLst>
            </p:cNvPr>
            <p:cNvSpPr/>
            <p:nvPr/>
          </p:nvSpPr>
          <p:spPr>
            <a:xfrm>
              <a:off x="957836" y="1740218"/>
              <a:ext cx="1018026" cy="272415"/>
            </a:xfrm>
            <a:prstGeom prst="roundRect">
              <a:avLst/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err="1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비기능</a:t>
              </a:r>
              <a:endParaRPr lang="ko-KR" altLang="en-US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CF2C0B9F-B183-4151-AC56-0C5F0C9D6822}"/>
                </a:ext>
              </a:extLst>
            </p:cNvPr>
            <p:cNvSpPr txBox="1"/>
            <p:nvPr/>
          </p:nvSpPr>
          <p:spPr>
            <a:xfrm>
              <a:off x="2089929" y="1671488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4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E68E2337-6FEB-4528-B31D-BA8E1196AFB8}"/>
              </a:ext>
            </a:extLst>
          </p:cNvPr>
          <p:cNvCxnSpPr>
            <a:cxnSpLocks/>
          </p:cNvCxnSpPr>
          <p:nvPr/>
        </p:nvCxnSpPr>
        <p:spPr>
          <a:xfrm>
            <a:off x="190498" y="2971405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Freeform 50">
            <a:extLst>
              <a:ext uri="{FF2B5EF4-FFF2-40B4-BE49-F238E27FC236}">
                <a16:creationId xmlns:a16="http://schemas.microsoft.com/office/drawing/2014/main" id="{71C6181F-D2E5-454C-8B3E-DBDA24BC58F6}"/>
              </a:ext>
            </a:extLst>
          </p:cNvPr>
          <p:cNvSpPr>
            <a:spLocks noEditPoints="1"/>
          </p:cNvSpPr>
          <p:nvPr/>
        </p:nvSpPr>
        <p:spPr bwMode="auto">
          <a:xfrm>
            <a:off x="5022064" y="3203181"/>
            <a:ext cx="546100" cy="409575"/>
          </a:xfrm>
          <a:custGeom>
            <a:avLst/>
            <a:gdLst>
              <a:gd name="T0" fmla="*/ 1538 w 3440"/>
              <a:gd name="T1" fmla="*/ 2290 h 2581"/>
              <a:gd name="T2" fmla="*/ 1593 w 3440"/>
              <a:gd name="T3" fmla="*/ 2278 h 2581"/>
              <a:gd name="T4" fmla="*/ 2939 w 3440"/>
              <a:gd name="T5" fmla="*/ 288 h 2581"/>
              <a:gd name="T6" fmla="*/ 2889 w 3440"/>
              <a:gd name="T7" fmla="*/ 332 h 2581"/>
              <a:gd name="T8" fmla="*/ 2829 w 3440"/>
              <a:gd name="T9" fmla="*/ 467 h 2581"/>
              <a:gd name="T10" fmla="*/ 2773 w 3440"/>
              <a:gd name="T11" fmla="*/ 690 h 2581"/>
              <a:gd name="T12" fmla="*/ 2733 w 3440"/>
              <a:gd name="T13" fmla="*/ 1001 h 2581"/>
              <a:gd name="T14" fmla="*/ 2725 w 3440"/>
              <a:gd name="T15" fmla="*/ 1393 h 2581"/>
              <a:gd name="T16" fmla="*/ 2750 w 3440"/>
              <a:gd name="T17" fmla="*/ 1746 h 2581"/>
              <a:gd name="T18" fmla="*/ 2800 w 3440"/>
              <a:gd name="T19" fmla="*/ 2013 h 2581"/>
              <a:gd name="T20" fmla="*/ 2859 w 3440"/>
              <a:gd name="T21" fmla="*/ 2192 h 2581"/>
              <a:gd name="T22" fmla="*/ 2916 w 3440"/>
              <a:gd name="T23" fmla="*/ 2283 h 2581"/>
              <a:gd name="T24" fmla="*/ 2962 w 3440"/>
              <a:gd name="T25" fmla="*/ 2283 h 2581"/>
              <a:gd name="T26" fmla="*/ 3018 w 3440"/>
              <a:gd name="T27" fmla="*/ 2192 h 2581"/>
              <a:gd name="T28" fmla="*/ 3077 w 3440"/>
              <a:gd name="T29" fmla="*/ 2013 h 2581"/>
              <a:gd name="T30" fmla="*/ 3126 w 3440"/>
              <a:gd name="T31" fmla="*/ 1746 h 2581"/>
              <a:gd name="T32" fmla="*/ 3152 w 3440"/>
              <a:gd name="T33" fmla="*/ 1393 h 2581"/>
              <a:gd name="T34" fmla="*/ 3143 w 3440"/>
              <a:gd name="T35" fmla="*/ 1001 h 2581"/>
              <a:gd name="T36" fmla="*/ 3104 w 3440"/>
              <a:gd name="T37" fmla="*/ 690 h 2581"/>
              <a:gd name="T38" fmla="*/ 3048 w 3440"/>
              <a:gd name="T39" fmla="*/ 467 h 2581"/>
              <a:gd name="T40" fmla="*/ 2989 w 3440"/>
              <a:gd name="T41" fmla="*/ 332 h 2581"/>
              <a:gd name="T42" fmla="*/ 2939 w 3440"/>
              <a:gd name="T43" fmla="*/ 288 h 2581"/>
              <a:gd name="T44" fmla="*/ 3049 w 3440"/>
              <a:gd name="T45" fmla="*/ 28 h 2581"/>
              <a:gd name="T46" fmla="*/ 3176 w 3440"/>
              <a:gd name="T47" fmla="*/ 142 h 2581"/>
              <a:gd name="T48" fmla="*/ 3279 w 3440"/>
              <a:gd name="T49" fmla="*/ 326 h 2581"/>
              <a:gd name="T50" fmla="*/ 3358 w 3440"/>
              <a:gd name="T51" fmla="*/ 566 h 2581"/>
              <a:gd name="T52" fmla="*/ 3410 w 3440"/>
              <a:gd name="T53" fmla="*/ 843 h 2581"/>
              <a:gd name="T54" fmla="*/ 3437 w 3440"/>
              <a:gd name="T55" fmla="*/ 1140 h 2581"/>
              <a:gd name="T56" fmla="*/ 3437 w 3440"/>
              <a:gd name="T57" fmla="*/ 1441 h 2581"/>
              <a:gd name="T58" fmla="*/ 3410 w 3440"/>
              <a:gd name="T59" fmla="*/ 1738 h 2581"/>
              <a:gd name="T60" fmla="*/ 3358 w 3440"/>
              <a:gd name="T61" fmla="*/ 2015 h 2581"/>
              <a:gd name="T62" fmla="*/ 3279 w 3440"/>
              <a:gd name="T63" fmla="*/ 2255 h 2581"/>
              <a:gd name="T64" fmla="*/ 3176 w 3440"/>
              <a:gd name="T65" fmla="*/ 2439 h 2581"/>
              <a:gd name="T66" fmla="*/ 3049 w 3440"/>
              <a:gd name="T67" fmla="*/ 2553 h 2581"/>
              <a:gd name="T68" fmla="*/ 2903 w 3440"/>
              <a:gd name="T69" fmla="*/ 2578 h 2581"/>
              <a:gd name="T70" fmla="*/ 2775 w 3440"/>
              <a:gd name="T71" fmla="*/ 2517 h 2581"/>
              <a:gd name="T72" fmla="*/ 1968 w 3440"/>
              <a:gd name="T73" fmla="*/ 2172 h 2581"/>
              <a:gd name="T74" fmla="*/ 1780 w 3440"/>
              <a:gd name="T75" fmla="*/ 2494 h 2581"/>
              <a:gd name="T76" fmla="*/ 1637 w 3440"/>
              <a:gd name="T77" fmla="*/ 2571 h 2581"/>
              <a:gd name="T78" fmla="*/ 1472 w 3440"/>
              <a:gd name="T79" fmla="*/ 2570 h 2581"/>
              <a:gd name="T80" fmla="*/ 834 w 3440"/>
              <a:gd name="T81" fmla="*/ 2307 h 2581"/>
              <a:gd name="T82" fmla="*/ 740 w 3440"/>
              <a:gd name="T83" fmla="*/ 2186 h 2581"/>
              <a:gd name="T84" fmla="*/ 719 w 3440"/>
              <a:gd name="T85" fmla="*/ 2030 h 2581"/>
              <a:gd name="T86" fmla="*/ 843 w 3440"/>
              <a:gd name="T87" fmla="*/ 1777 h 2581"/>
              <a:gd name="T88" fmla="*/ 337 w 3440"/>
              <a:gd name="T89" fmla="*/ 1696 h 2581"/>
              <a:gd name="T90" fmla="*/ 219 w 3440"/>
              <a:gd name="T91" fmla="*/ 1717 h 2581"/>
              <a:gd name="T92" fmla="*/ 105 w 3440"/>
              <a:gd name="T93" fmla="*/ 1646 h 2581"/>
              <a:gd name="T94" fmla="*/ 28 w 3440"/>
              <a:gd name="T95" fmla="*/ 1496 h 2581"/>
              <a:gd name="T96" fmla="*/ 0 w 3440"/>
              <a:gd name="T97" fmla="*/ 1290 h 2581"/>
              <a:gd name="T98" fmla="*/ 28 w 3440"/>
              <a:gd name="T99" fmla="*/ 1085 h 2581"/>
              <a:gd name="T100" fmla="*/ 105 w 3440"/>
              <a:gd name="T101" fmla="*/ 935 h 2581"/>
              <a:gd name="T102" fmla="*/ 219 w 3440"/>
              <a:gd name="T103" fmla="*/ 864 h 2581"/>
              <a:gd name="T104" fmla="*/ 337 w 3440"/>
              <a:gd name="T105" fmla="*/ 885 h 2581"/>
              <a:gd name="T106" fmla="*/ 2693 w 3440"/>
              <a:gd name="T107" fmla="*/ 154 h 2581"/>
              <a:gd name="T108" fmla="*/ 2805 w 3440"/>
              <a:gd name="T109" fmla="*/ 42 h 2581"/>
              <a:gd name="T110" fmla="*/ 2939 w 3440"/>
              <a:gd name="T111" fmla="*/ 0 h 25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3440" h="2581">
                <a:moveTo>
                  <a:pt x="1119" y="1874"/>
                </a:moveTo>
                <a:lnTo>
                  <a:pt x="1005" y="2064"/>
                </a:lnTo>
                <a:lnTo>
                  <a:pt x="1010" y="2080"/>
                </a:lnTo>
                <a:lnTo>
                  <a:pt x="1538" y="2290"/>
                </a:lnTo>
                <a:lnTo>
                  <a:pt x="1551" y="2293"/>
                </a:lnTo>
                <a:lnTo>
                  <a:pt x="1567" y="2292"/>
                </a:lnTo>
                <a:lnTo>
                  <a:pt x="1580" y="2287"/>
                </a:lnTo>
                <a:lnTo>
                  <a:pt x="1593" y="2278"/>
                </a:lnTo>
                <a:lnTo>
                  <a:pt x="1601" y="2266"/>
                </a:lnTo>
                <a:lnTo>
                  <a:pt x="1696" y="2076"/>
                </a:lnTo>
                <a:lnTo>
                  <a:pt x="1119" y="1874"/>
                </a:lnTo>
                <a:close/>
                <a:moveTo>
                  <a:pt x="2939" y="288"/>
                </a:moveTo>
                <a:lnTo>
                  <a:pt x="2927" y="290"/>
                </a:lnTo>
                <a:lnTo>
                  <a:pt x="2916" y="298"/>
                </a:lnTo>
                <a:lnTo>
                  <a:pt x="2902" y="313"/>
                </a:lnTo>
                <a:lnTo>
                  <a:pt x="2889" y="332"/>
                </a:lnTo>
                <a:lnTo>
                  <a:pt x="2874" y="358"/>
                </a:lnTo>
                <a:lnTo>
                  <a:pt x="2859" y="389"/>
                </a:lnTo>
                <a:lnTo>
                  <a:pt x="2844" y="425"/>
                </a:lnTo>
                <a:lnTo>
                  <a:pt x="2829" y="467"/>
                </a:lnTo>
                <a:lnTo>
                  <a:pt x="2814" y="515"/>
                </a:lnTo>
                <a:lnTo>
                  <a:pt x="2800" y="568"/>
                </a:lnTo>
                <a:lnTo>
                  <a:pt x="2785" y="626"/>
                </a:lnTo>
                <a:lnTo>
                  <a:pt x="2773" y="690"/>
                </a:lnTo>
                <a:lnTo>
                  <a:pt x="2761" y="760"/>
                </a:lnTo>
                <a:lnTo>
                  <a:pt x="2750" y="835"/>
                </a:lnTo>
                <a:lnTo>
                  <a:pt x="2742" y="915"/>
                </a:lnTo>
                <a:lnTo>
                  <a:pt x="2733" y="1001"/>
                </a:lnTo>
                <a:lnTo>
                  <a:pt x="2728" y="1092"/>
                </a:lnTo>
                <a:lnTo>
                  <a:pt x="2725" y="1188"/>
                </a:lnTo>
                <a:lnTo>
                  <a:pt x="2723" y="1290"/>
                </a:lnTo>
                <a:lnTo>
                  <a:pt x="2725" y="1393"/>
                </a:lnTo>
                <a:lnTo>
                  <a:pt x="2728" y="1489"/>
                </a:lnTo>
                <a:lnTo>
                  <a:pt x="2733" y="1580"/>
                </a:lnTo>
                <a:lnTo>
                  <a:pt x="2742" y="1666"/>
                </a:lnTo>
                <a:lnTo>
                  <a:pt x="2750" y="1746"/>
                </a:lnTo>
                <a:lnTo>
                  <a:pt x="2761" y="1821"/>
                </a:lnTo>
                <a:lnTo>
                  <a:pt x="2773" y="1891"/>
                </a:lnTo>
                <a:lnTo>
                  <a:pt x="2785" y="1955"/>
                </a:lnTo>
                <a:lnTo>
                  <a:pt x="2800" y="2013"/>
                </a:lnTo>
                <a:lnTo>
                  <a:pt x="2814" y="2066"/>
                </a:lnTo>
                <a:lnTo>
                  <a:pt x="2829" y="2114"/>
                </a:lnTo>
                <a:lnTo>
                  <a:pt x="2844" y="2156"/>
                </a:lnTo>
                <a:lnTo>
                  <a:pt x="2859" y="2192"/>
                </a:lnTo>
                <a:lnTo>
                  <a:pt x="2874" y="2223"/>
                </a:lnTo>
                <a:lnTo>
                  <a:pt x="2889" y="2248"/>
                </a:lnTo>
                <a:lnTo>
                  <a:pt x="2902" y="2268"/>
                </a:lnTo>
                <a:lnTo>
                  <a:pt x="2916" y="2283"/>
                </a:lnTo>
                <a:lnTo>
                  <a:pt x="2927" y="2291"/>
                </a:lnTo>
                <a:lnTo>
                  <a:pt x="2939" y="2293"/>
                </a:lnTo>
                <a:lnTo>
                  <a:pt x="2949" y="2291"/>
                </a:lnTo>
                <a:lnTo>
                  <a:pt x="2962" y="2283"/>
                </a:lnTo>
                <a:lnTo>
                  <a:pt x="2974" y="2268"/>
                </a:lnTo>
                <a:lnTo>
                  <a:pt x="2989" y="2248"/>
                </a:lnTo>
                <a:lnTo>
                  <a:pt x="3003" y="2223"/>
                </a:lnTo>
                <a:lnTo>
                  <a:pt x="3018" y="2192"/>
                </a:lnTo>
                <a:lnTo>
                  <a:pt x="3032" y="2156"/>
                </a:lnTo>
                <a:lnTo>
                  <a:pt x="3048" y="2114"/>
                </a:lnTo>
                <a:lnTo>
                  <a:pt x="3063" y="2066"/>
                </a:lnTo>
                <a:lnTo>
                  <a:pt x="3077" y="2013"/>
                </a:lnTo>
                <a:lnTo>
                  <a:pt x="3091" y="1955"/>
                </a:lnTo>
                <a:lnTo>
                  <a:pt x="3104" y="1891"/>
                </a:lnTo>
                <a:lnTo>
                  <a:pt x="3116" y="1821"/>
                </a:lnTo>
                <a:lnTo>
                  <a:pt x="3126" y="1746"/>
                </a:lnTo>
                <a:lnTo>
                  <a:pt x="3136" y="1666"/>
                </a:lnTo>
                <a:lnTo>
                  <a:pt x="3143" y="1580"/>
                </a:lnTo>
                <a:lnTo>
                  <a:pt x="3148" y="1489"/>
                </a:lnTo>
                <a:lnTo>
                  <a:pt x="3152" y="1393"/>
                </a:lnTo>
                <a:lnTo>
                  <a:pt x="3153" y="1290"/>
                </a:lnTo>
                <a:lnTo>
                  <a:pt x="3152" y="1188"/>
                </a:lnTo>
                <a:lnTo>
                  <a:pt x="3148" y="1092"/>
                </a:lnTo>
                <a:lnTo>
                  <a:pt x="3143" y="1001"/>
                </a:lnTo>
                <a:lnTo>
                  <a:pt x="3136" y="915"/>
                </a:lnTo>
                <a:lnTo>
                  <a:pt x="3126" y="835"/>
                </a:lnTo>
                <a:lnTo>
                  <a:pt x="3116" y="760"/>
                </a:lnTo>
                <a:lnTo>
                  <a:pt x="3104" y="690"/>
                </a:lnTo>
                <a:lnTo>
                  <a:pt x="3091" y="626"/>
                </a:lnTo>
                <a:lnTo>
                  <a:pt x="3077" y="568"/>
                </a:lnTo>
                <a:lnTo>
                  <a:pt x="3063" y="515"/>
                </a:lnTo>
                <a:lnTo>
                  <a:pt x="3048" y="467"/>
                </a:lnTo>
                <a:lnTo>
                  <a:pt x="3032" y="425"/>
                </a:lnTo>
                <a:lnTo>
                  <a:pt x="3018" y="389"/>
                </a:lnTo>
                <a:lnTo>
                  <a:pt x="3003" y="358"/>
                </a:lnTo>
                <a:lnTo>
                  <a:pt x="2989" y="332"/>
                </a:lnTo>
                <a:lnTo>
                  <a:pt x="2974" y="313"/>
                </a:lnTo>
                <a:lnTo>
                  <a:pt x="2962" y="298"/>
                </a:lnTo>
                <a:lnTo>
                  <a:pt x="2949" y="290"/>
                </a:lnTo>
                <a:lnTo>
                  <a:pt x="2939" y="288"/>
                </a:lnTo>
                <a:close/>
                <a:moveTo>
                  <a:pt x="2939" y="0"/>
                </a:moveTo>
                <a:lnTo>
                  <a:pt x="2977" y="4"/>
                </a:lnTo>
                <a:lnTo>
                  <a:pt x="3014" y="12"/>
                </a:lnTo>
                <a:lnTo>
                  <a:pt x="3049" y="28"/>
                </a:lnTo>
                <a:lnTo>
                  <a:pt x="3083" y="49"/>
                </a:lnTo>
                <a:lnTo>
                  <a:pt x="3116" y="75"/>
                </a:lnTo>
                <a:lnTo>
                  <a:pt x="3147" y="105"/>
                </a:lnTo>
                <a:lnTo>
                  <a:pt x="3176" y="142"/>
                </a:lnTo>
                <a:lnTo>
                  <a:pt x="3204" y="181"/>
                </a:lnTo>
                <a:lnTo>
                  <a:pt x="3230" y="226"/>
                </a:lnTo>
                <a:lnTo>
                  <a:pt x="3255" y="274"/>
                </a:lnTo>
                <a:lnTo>
                  <a:pt x="3279" y="326"/>
                </a:lnTo>
                <a:lnTo>
                  <a:pt x="3301" y="383"/>
                </a:lnTo>
                <a:lnTo>
                  <a:pt x="3321" y="441"/>
                </a:lnTo>
                <a:lnTo>
                  <a:pt x="3340" y="502"/>
                </a:lnTo>
                <a:lnTo>
                  <a:pt x="3358" y="566"/>
                </a:lnTo>
                <a:lnTo>
                  <a:pt x="3373" y="633"/>
                </a:lnTo>
                <a:lnTo>
                  <a:pt x="3387" y="702"/>
                </a:lnTo>
                <a:lnTo>
                  <a:pt x="3399" y="771"/>
                </a:lnTo>
                <a:lnTo>
                  <a:pt x="3410" y="843"/>
                </a:lnTo>
                <a:lnTo>
                  <a:pt x="3419" y="916"/>
                </a:lnTo>
                <a:lnTo>
                  <a:pt x="3426" y="990"/>
                </a:lnTo>
                <a:lnTo>
                  <a:pt x="3433" y="1065"/>
                </a:lnTo>
                <a:lnTo>
                  <a:pt x="3437" y="1140"/>
                </a:lnTo>
                <a:lnTo>
                  <a:pt x="3439" y="1215"/>
                </a:lnTo>
                <a:lnTo>
                  <a:pt x="3440" y="1290"/>
                </a:lnTo>
                <a:lnTo>
                  <a:pt x="3439" y="1366"/>
                </a:lnTo>
                <a:lnTo>
                  <a:pt x="3437" y="1441"/>
                </a:lnTo>
                <a:lnTo>
                  <a:pt x="3433" y="1516"/>
                </a:lnTo>
                <a:lnTo>
                  <a:pt x="3426" y="1591"/>
                </a:lnTo>
                <a:lnTo>
                  <a:pt x="3419" y="1665"/>
                </a:lnTo>
                <a:lnTo>
                  <a:pt x="3410" y="1738"/>
                </a:lnTo>
                <a:lnTo>
                  <a:pt x="3399" y="1810"/>
                </a:lnTo>
                <a:lnTo>
                  <a:pt x="3387" y="1879"/>
                </a:lnTo>
                <a:lnTo>
                  <a:pt x="3373" y="1948"/>
                </a:lnTo>
                <a:lnTo>
                  <a:pt x="3358" y="2015"/>
                </a:lnTo>
                <a:lnTo>
                  <a:pt x="3340" y="2079"/>
                </a:lnTo>
                <a:lnTo>
                  <a:pt x="3321" y="2140"/>
                </a:lnTo>
                <a:lnTo>
                  <a:pt x="3301" y="2198"/>
                </a:lnTo>
                <a:lnTo>
                  <a:pt x="3279" y="2255"/>
                </a:lnTo>
                <a:lnTo>
                  <a:pt x="3255" y="2307"/>
                </a:lnTo>
                <a:lnTo>
                  <a:pt x="3230" y="2355"/>
                </a:lnTo>
                <a:lnTo>
                  <a:pt x="3204" y="2400"/>
                </a:lnTo>
                <a:lnTo>
                  <a:pt x="3176" y="2439"/>
                </a:lnTo>
                <a:lnTo>
                  <a:pt x="3147" y="2476"/>
                </a:lnTo>
                <a:lnTo>
                  <a:pt x="3116" y="2506"/>
                </a:lnTo>
                <a:lnTo>
                  <a:pt x="3083" y="2532"/>
                </a:lnTo>
                <a:lnTo>
                  <a:pt x="3049" y="2553"/>
                </a:lnTo>
                <a:lnTo>
                  <a:pt x="3014" y="2568"/>
                </a:lnTo>
                <a:lnTo>
                  <a:pt x="2977" y="2577"/>
                </a:lnTo>
                <a:lnTo>
                  <a:pt x="2939" y="2581"/>
                </a:lnTo>
                <a:lnTo>
                  <a:pt x="2903" y="2578"/>
                </a:lnTo>
                <a:lnTo>
                  <a:pt x="2870" y="2570"/>
                </a:lnTo>
                <a:lnTo>
                  <a:pt x="2836" y="2557"/>
                </a:lnTo>
                <a:lnTo>
                  <a:pt x="2805" y="2539"/>
                </a:lnTo>
                <a:lnTo>
                  <a:pt x="2775" y="2517"/>
                </a:lnTo>
                <a:lnTo>
                  <a:pt x="2746" y="2491"/>
                </a:lnTo>
                <a:lnTo>
                  <a:pt x="2719" y="2461"/>
                </a:lnTo>
                <a:lnTo>
                  <a:pt x="2693" y="2427"/>
                </a:lnTo>
                <a:lnTo>
                  <a:pt x="1968" y="2172"/>
                </a:lnTo>
                <a:lnTo>
                  <a:pt x="1858" y="2394"/>
                </a:lnTo>
                <a:lnTo>
                  <a:pt x="1836" y="2431"/>
                </a:lnTo>
                <a:lnTo>
                  <a:pt x="1810" y="2465"/>
                </a:lnTo>
                <a:lnTo>
                  <a:pt x="1780" y="2494"/>
                </a:lnTo>
                <a:lnTo>
                  <a:pt x="1748" y="2519"/>
                </a:lnTo>
                <a:lnTo>
                  <a:pt x="1713" y="2541"/>
                </a:lnTo>
                <a:lnTo>
                  <a:pt x="1675" y="2558"/>
                </a:lnTo>
                <a:lnTo>
                  <a:pt x="1637" y="2571"/>
                </a:lnTo>
                <a:lnTo>
                  <a:pt x="1596" y="2578"/>
                </a:lnTo>
                <a:lnTo>
                  <a:pt x="1554" y="2580"/>
                </a:lnTo>
                <a:lnTo>
                  <a:pt x="1513" y="2578"/>
                </a:lnTo>
                <a:lnTo>
                  <a:pt x="1472" y="2570"/>
                </a:lnTo>
                <a:lnTo>
                  <a:pt x="1431" y="2556"/>
                </a:lnTo>
                <a:lnTo>
                  <a:pt x="904" y="2345"/>
                </a:lnTo>
                <a:lnTo>
                  <a:pt x="867" y="2328"/>
                </a:lnTo>
                <a:lnTo>
                  <a:pt x="834" y="2307"/>
                </a:lnTo>
                <a:lnTo>
                  <a:pt x="805" y="2281"/>
                </a:lnTo>
                <a:lnTo>
                  <a:pt x="779" y="2252"/>
                </a:lnTo>
                <a:lnTo>
                  <a:pt x="757" y="2220"/>
                </a:lnTo>
                <a:lnTo>
                  <a:pt x="740" y="2186"/>
                </a:lnTo>
                <a:lnTo>
                  <a:pt x="728" y="2148"/>
                </a:lnTo>
                <a:lnTo>
                  <a:pt x="719" y="2110"/>
                </a:lnTo>
                <a:lnTo>
                  <a:pt x="717" y="2069"/>
                </a:lnTo>
                <a:lnTo>
                  <a:pt x="719" y="2030"/>
                </a:lnTo>
                <a:lnTo>
                  <a:pt x="728" y="1990"/>
                </a:lnTo>
                <a:lnTo>
                  <a:pt x="741" y="1952"/>
                </a:lnTo>
                <a:lnTo>
                  <a:pt x="759" y="1917"/>
                </a:lnTo>
                <a:lnTo>
                  <a:pt x="843" y="1777"/>
                </a:lnTo>
                <a:lnTo>
                  <a:pt x="410" y="1625"/>
                </a:lnTo>
                <a:lnTo>
                  <a:pt x="388" y="1653"/>
                </a:lnTo>
                <a:lnTo>
                  <a:pt x="363" y="1677"/>
                </a:lnTo>
                <a:lnTo>
                  <a:pt x="337" y="1696"/>
                </a:lnTo>
                <a:lnTo>
                  <a:pt x="310" y="1710"/>
                </a:lnTo>
                <a:lnTo>
                  <a:pt x="280" y="1718"/>
                </a:lnTo>
                <a:lnTo>
                  <a:pt x="251" y="1721"/>
                </a:lnTo>
                <a:lnTo>
                  <a:pt x="219" y="1717"/>
                </a:lnTo>
                <a:lnTo>
                  <a:pt x="188" y="1707"/>
                </a:lnTo>
                <a:lnTo>
                  <a:pt x="158" y="1693"/>
                </a:lnTo>
                <a:lnTo>
                  <a:pt x="131" y="1672"/>
                </a:lnTo>
                <a:lnTo>
                  <a:pt x="105" y="1646"/>
                </a:lnTo>
                <a:lnTo>
                  <a:pt x="82" y="1615"/>
                </a:lnTo>
                <a:lnTo>
                  <a:pt x="62" y="1579"/>
                </a:lnTo>
                <a:lnTo>
                  <a:pt x="44" y="1540"/>
                </a:lnTo>
                <a:lnTo>
                  <a:pt x="28" y="1496"/>
                </a:lnTo>
                <a:lnTo>
                  <a:pt x="17" y="1449"/>
                </a:lnTo>
                <a:lnTo>
                  <a:pt x="7" y="1399"/>
                </a:lnTo>
                <a:lnTo>
                  <a:pt x="2" y="1346"/>
                </a:lnTo>
                <a:lnTo>
                  <a:pt x="0" y="1290"/>
                </a:lnTo>
                <a:lnTo>
                  <a:pt x="2" y="1235"/>
                </a:lnTo>
                <a:lnTo>
                  <a:pt x="7" y="1182"/>
                </a:lnTo>
                <a:lnTo>
                  <a:pt x="17" y="1132"/>
                </a:lnTo>
                <a:lnTo>
                  <a:pt x="28" y="1085"/>
                </a:lnTo>
                <a:lnTo>
                  <a:pt x="44" y="1041"/>
                </a:lnTo>
                <a:lnTo>
                  <a:pt x="62" y="1002"/>
                </a:lnTo>
                <a:lnTo>
                  <a:pt x="82" y="966"/>
                </a:lnTo>
                <a:lnTo>
                  <a:pt x="105" y="935"/>
                </a:lnTo>
                <a:lnTo>
                  <a:pt x="131" y="909"/>
                </a:lnTo>
                <a:lnTo>
                  <a:pt x="158" y="888"/>
                </a:lnTo>
                <a:lnTo>
                  <a:pt x="188" y="874"/>
                </a:lnTo>
                <a:lnTo>
                  <a:pt x="219" y="864"/>
                </a:lnTo>
                <a:lnTo>
                  <a:pt x="251" y="861"/>
                </a:lnTo>
                <a:lnTo>
                  <a:pt x="280" y="863"/>
                </a:lnTo>
                <a:lnTo>
                  <a:pt x="310" y="871"/>
                </a:lnTo>
                <a:lnTo>
                  <a:pt x="337" y="885"/>
                </a:lnTo>
                <a:lnTo>
                  <a:pt x="363" y="904"/>
                </a:lnTo>
                <a:lnTo>
                  <a:pt x="388" y="928"/>
                </a:lnTo>
                <a:lnTo>
                  <a:pt x="410" y="956"/>
                </a:lnTo>
                <a:lnTo>
                  <a:pt x="2693" y="154"/>
                </a:lnTo>
                <a:lnTo>
                  <a:pt x="2719" y="120"/>
                </a:lnTo>
                <a:lnTo>
                  <a:pt x="2747" y="90"/>
                </a:lnTo>
                <a:lnTo>
                  <a:pt x="2775" y="64"/>
                </a:lnTo>
                <a:lnTo>
                  <a:pt x="2805" y="42"/>
                </a:lnTo>
                <a:lnTo>
                  <a:pt x="2836" y="24"/>
                </a:lnTo>
                <a:lnTo>
                  <a:pt x="2870" y="11"/>
                </a:lnTo>
                <a:lnTo>
                  <a:pt x="2903" y="3"/>
                </a:lnTo>
                <a:lnTo>
                  <a:pt x="2939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grpSp>
        <p:nvGrpSpPr>
          <p:cNvPr id="75" name="Group 53">
            <a:extLst>
              <a:ext uri="{FF2B5EF4-FFF2-40B4-BE49-F238E27FC236}">
                <a16:creationId xmlns:a16="http://schemas.microsoft.com/office/drawing/2014/main" id="{1EA02360-FDDD-467A-BB76-DFC76B1C584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238115" y="4137342"/>
            <a:ext cx="482140" cy="614680"/>
            <a:chOff x="2231" y="3366"/>
            <a:chExt cx="251" cy="320"/>
          </a:xfrm>
          <a:solidFill>
            <a:schemeClr val="bg1"/>
          </a:solidFill>
        </p:grpSpPr>
        <p:sp>
          <p:nvSpPr>
            <p:cNvPr id="107" name="Freeform 55">
              <a:extLst>
                <a:ext uri="{FF2B5EF4-FFF2-40B4-BE49-F238E27FC236}">
                  <a16:creationId xmlns:a16="http://schemas.microsoft.com/office/drawing/2014/main" id="{95CFC520-1082-4652-8D94-31E30A5F7A6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31" y="3366"/>
              <a:ext cx="251" cy="320"/>
            </a:xfrm>
            <a:custGeom>
              <a:avLst/>
              <a:gdLst>
                <a:gd name="T0" fmla="*/ 1094 w 2765"/>
                <a:gd name="T1" fmla="*/ 768 h 3520"/>
                <a:gd name="T2" fmla="*/ 866 w 2765"/>
                <a:gd name="T3" fmla="*/ 833 h 3520"/>
                <a:gd name="T4" fmla="*/ 663 w 2765"/>
                <a:gd name="T5" fmla="*/ 948 h 3520"/>
                <a:gd name="T6" fmla="*/ 494 w 2765"/>
                <a:gd name="T7" fmla="*/ 1106 h 3520"/>
                <a:gd name="T8" fmla="*/ 364 w 2765"/>
                <a:gd name="T9" fmla="*/ 1298 h 3520"/>
                <a:gd name="T10" fmla="*/ 280 w 2765"/>
                <a:gd name="T11" fmla="*/ 1519 h 3520"/>
                <a:gd name="T12" fmla="*/ 252 w 2765"/>
                <a:gd name="T13" fmla="*/ 1760 h 3520"/>
                <a:gd name="T14" fmla="*/ 280 w 2765"/>
                <a:gd name="T15" fmla="*/ 2001 h 3520"/>
                <a:gd name="T16" fmla="*/ 364 w 2765"/>
                <a:gd name="T17" fmla="*/ 2222 h 3520"/>
                <a:gd name="T18" fmla="*/ 494 w 2765"/>
                <a:gd name="T19" fmla="*/ 2414 h 3520"/>
                <a:gd name="T20" fmla="*/ 663 w 2765"/>
                <a:gd name="T21" fmla="*/ 2572 h 3520"/>
                <a:gd name="T22" fmla="*/ 866 w 2765"/>
                <a:gd name="T23" fmla="*/ 2687 h 3520"/>
                <a:gd name="T24" fmla="*/ 1094 w 2765"/>
                <a:gd name="T25" fmla="*/ 2752 h 3520"/>
                <a:gd name="T26" fmla="*/ 1339 w 2765"/>
                <a:gd name="T27" fmla="*/ 2763 h 3520"/>
                <a:gd name="T28" fmla="*/ 1574 w 2765"/>
                <a:gd name="T29" fmla="*/ 2715 h 3520"/>
                <a:gd name="T30" fmla="*/ 1786 w 2765"/>
                <a:gd name="T31" fmla="*/ 2614 h 3520"/>
                <a:gd name="T32" fmla="*/ 1967 w 2765"/>
                <a:gd name="T33" fmla="*/ 2470 h 3520"/>
                <a:gd name="T34" fmla="*/ 2111 w 2765"/>
                <a:gd name="T35" fmla="*/ 2289 h 3520"/>
                <a:gd name="T36" fmla="*/ 2210 w 2765"/>
                <a:gd name="T37" fmla="*/ 2078 h 3520"/>
                <a:gd name="T38" fmla="*/ 2258 w 2765"/>
                <a:gd name="T39" fmla="*/ 1842 h 3520"/>
                <a:gd name="T40" fmla="*/ 2249 w 2765"/>
                <a:gd name="T41" fmla="*/ 1597 h 3520"/>
                <a:gd name="T42" fmla="*/ 2182 w 2765"/>
                <a:gd name="T43" fmla="*/ 1369 h 3520"/>
                <a:gd name="T44" fmla="*/ 2067 w 2765"/>
                <a:gd name="T45" fmla="*/ 1167 h 3520"/>
                <a:gd name="T46" fmla="*/ 1911 w 2765"/>
                <a:gd name="T47" fmla="*/ 996 h 3520"/>
                <a:gd name="T48" fmla="*/ 1718 w 2765"/>
                <a:gd name="T49" fmla="*/ 867 h 3520"/>
                <a:gd name="T50" fmla="*/ 1498 w 2765"/>
                <a:gd name="T51" fmla="*/ 784 h 3520"/>
                <a:gd name="T52" fmla="*/ 1256 w 2765"/>
                <a:gd name="T53" fmla="*/ 754 h 3520"/>
                <a:gd name="T54" fmla="*/ 1934 w 2765"/>
                <a:gd name="T55" fmla="*/ 702 h 3520"/>
                <a:gd name="T56" fmla="*/ 2136 w 2765"/>
                <a:gd name="T57" fmla="*/ 863 h 3520"/>
                <a:gd name="T58" fmla="*/ 2301 w 2765"/>
                <a:gd name="T59" fmla="*/ 1061 h 3520"/>
                <a:gd name="T60" fmla="*/ 2422 w 2765"/>
                <a:gd name="T61" fmla="*/ 1291 h 3520"/>
                <a:gd name="T62" fmla="*/ 2495 w 2765"/>
                <a:gd name="T63" fmla="*/ 1545 h 3520"/>
                <a:gd name="T64" fmla="*/ 2765 w 2765"/>
                <a:gd name="T65" fmla="*/ 1886 h 3520"/>
                <a:gd name="T66" fmla="*/ 2477 w 2765"/>
                <a:gd name="T67" fmla="*/ 2062 h 3520"/>
                <a:gd name="T68" fmla="*/ 2387 w 2765"/>
                <a:gd name="T69" fmla="*/ 2309 h 3520"/>
                <a:gd name="T70" fmla="*/ 2250 w 2765"/>
                <a:gd name="T71" fmla="*/ 2529 h 3520"/>
                <a:gd name="T72" fmla="*/ 2073 w 2765"/>
                <a:gd name="T73" fmla="*/ 2715 h 3520"/>
                <a:gd name="T74" fmla="*/ 1759 w 2765"/>
                <a:gd name="T75" fmla="*/ 3520 h 3520"/>
                <a:gd name="T76" fmla="*/ 511 w 2765"/>
                <a:gd name="T77" fmla="*/ 2770 h 3520"/>
                <a:gd name="T78" fmla="*/ 327 w 2765"/>
                <a:gd name="T79" fmla="*/ 2605 h 3520"/>
                <a:gd name="T80" fmla="*/ 179 w 2765"/>
                <a:gd name="T81" fmla="*/ 2407 h 3520"/>
                <a:gd name="T82" fmla="*/ 72 w 2765"/>
                <a:gd name="T83" fmla="*/ 2181 h 3520"/>
                <a:gd name="T84" fmla="*/ 12 w 2765"/>
                <a:gd name="T85" fmla="*/ 1935 h 3520"/>
                <a:gd name="T86" fmla="*/ 3 w 2765"/>
                <a:gd name="T87" fmla="*/ 1671 h 3520"/>
                <a:gd name="T88" fmla="*/ 47 w 2765"/>
                <a:gd name="T89" fmla="*/ 1419 h 3520"/>
                <a:gd name="T90" fmla="*/ 139 w 2765"/>
                <a:gd name="T91" fmla="*/ 1185 h 3520"/>
                <a:gd name="T92" fmla="*/ 274 w 2765"/>
                <a:gd name="T93" fmla="*/ 977 h 3520"/>
                <a:gd name="T94" fmla="*/ 446 w 2765"/>
                <a:gd name="T95" fmla="*/ 801 h 3520"/>
                <a:gd name="T96" fmla="*/ 754 w 2765"/>
                <a:gd name="T97" fmla="*/ 0 h 3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765" h="3520">
                  <a:moveTo>
                    <a:pt x="1256" y="754"/>
                  </a:moveTo>
                  <a:lnTo>
                    <a:pt x="1174" y="757"/>
                  </a:lnTo>
                  <a:lnTo>
                    <a:pt x="1094" y="768"/>
                  </a:lnTo>
                  <a:lnTo>
                    <a:pt x="1015" y="784"/>
                  </a:lnTo>
                  <a:lnTo>
                    <a:pt x="939" y="805"/>
                  </a:lnTo>
                  <a:lnTo>
                    <a:pt x="866" y="833"/>
                  </a:lnTo>
                  <a:lnTo>
                    <a:pt x="795" y="867"/>
                  </a:lnTo>
                  <a:lnTo>
                    <a:pt x="727" y="906"/>
                  </a:lnTo>
                  <a:lnTo>
                    <a:pt x="663" y="948"/>
                  </a:lnTo>
                  <a:lnTo>
                    <a:pt x="602" y="996"/>
                  </a:lnTo>
                  <a:lnTo>
                    <a:pt x="546" y="1050"/>
                  </a:lnTo>
                  <a:lnTo>
                    <a:pt x="494" y="1106"/>
                  </a:lnTo>
                  <a:lnTo>
                    <a:pt x="446" y="1167"/>
                  </a:lnTo>
                  <a:lnTo>
                    <a:pt x="402" y="1231"/>
                  </a:lnTo>
                  <a:lnTo>
                    <a:pt x="364" y="1298"/>
                  </a:lnTo>
                  <a:lnTo>
                    <a:pt x="331" y="1369"/>
                  </a:lnTo>
                  <a:lnTo>
                    <a:pt x="303" y="1442"/>
                  </a:lnTo>
                  <a:lnTo>
                    <a:pt x="280" y="1519"/>
                  </a:lnTo>
                  <a:lnTo>
                    <a:pt x="264" y="1597"/>
                  </a:lnTo>
                  <a:lnTo>
                    <a:pt x="255" y="1678"/>
                  </a:lnTo>
                  <a:lnTo>
                    <a:pt x="252" y="1760"/>
                  </a:lnTo>
                  <a:lnTo>
                    <a:pt x="255" y="1842"/>
                  </a:lnTo>
                  <a:lnTo>
                    <a:pt x="264" y="1923"/>
                  </a:lnTo>
                  <a:lnTo>
                    <a:pt x="280" y="2001"/>
                  </a:lnTo>
                  <a:lnTo>
                    <a:pt x="303" y="2078"/>
                  </a:lnTo>
                  <a:lnTo>
                    <a:pt x="331" y="2151"/>
                  </a:lnTo>
                  <a:lnTo>
                    <a:pt x="364" y="2222"/>
                  </a:lnTo>
                  <a:lnTo>
                    <a:pt x="402" y="2289"/>
                  </a:lnTo>
                  <a:lnTo>
                    <a:pt x="446" y="2353"/>
                  </a:lnTo>
                  <a:lnTo>
                    <a:pt x="494" y="2414"/>
                  </a:lnTo>
                  <a:lnTo>
                    <a:pt x="546" y="2470"/>
                  </a:lnTo>
                  <a:lnTo>
                    <a:pt x="602" y="2524"/>
                  </a:lnTo>
                  <a:lnTo>
                    <a:pt x="663" y="2572"/>
                  </a:lnTo>
                  <a:lnTo>
                    <a:pt x="727" y="2614"/>
                  </a:lnTo>
                  <a:lnTo>
                    <a:pt x="795" y="2653"/>
                  </a:lnTo>
                  <a:lnTo>
                    <a:pt x="866" y="2687"/>
                  </a:lnTo>
                  <a:lnTo>
                    <a:pt x="939" y="2715"/>
                  </a:lnTo>
                  <a:lnTo>
                    <a:pt x="1015" y="2736"/>
                  </a:lnTo>
                  <a:lnTo>
                    <a:pt x="1094" y="2752"/>
                  </a:lnTo>
                  <a:lnTo>
                    <a:pt x="1174" y="2763"/>
                  </a:lnTo>
                  <a:lnTo>
                    <a:pt x="1256" y="2766"/>
                  </a:lnTo>
                  <a:lnTo>
                    <a:pt x="1339" y="2763"/>
                  </a:lnTo>
                  <a:lnTo>
                    <a:pt x="1419" y="2752"/>
                  </a:lnTo>
                  <a:lnTo>
                    <a:pt x="1498" y="2736"/>
                  </a:lnTo>
                  <a:lnTo>
                    <a:pt x="1574" y="2715"/>
                  </a:lnTo>
                  <a:lnTo>
                    <a:pt x="1647" y="2687"/>
                  </a:lnTo>
                  <a:lnTo>
                    <a:pt x="1718" y="2653"/>
                  </a:lnTo>
                  <a:lnTo>
                    <a:pt x="1786" y="2614"/>
                  </a:lnTo>
                  <a:lnTo>
                    <a:pt x="1850" y="2572"/>
                  </a:lnTo>
                  <a:lnTo>
                    <a:pt x="1911" y="2524"/>
                  </a:lnTo>
                  <a:lnTo>
                    <a:pt x="1967" y="2470"/>
                  </a:lnTo>
                  <a:lnTo>
                    <a:pt x="2019" y="2414"/>
                  </a:lnTo>
                  <a:lnTo>
                    <a:pt x="2067" y="2353"/>
                  </a:lnTo>
                  <a:lnTo>
                    <a:pt x="2111" y="2289"/>
                  </a:lnTo>
                  <a:lnTo>
                    <a:pt x="2149" y="2222"/>
                  </a:lnTo>
                  <a:lnTo>
                    <a:pt x="2182" y="2151"/>
                  </a:lnTo>
                  <a:lnTo>
                    <a:pt x="2210" y="2078"/>
                  </a:lnTo>
                  <a:lnTo>
                    <a:pt x="2233" y="2001"/>
                  </a:lnTo>
                  <a:lnTo>
                    <a:pt x="2249" y="1923"/>
                  </a:lnTo>
                  <a:lnTo>
                    <a:pt x="2258" y="1842"/>
                  </a:lnTo>
                  <a:lnTo>
                    <a:pt x="2261" y="1760"/>
                  </a:lnTo>
                  <a:lnTo>
                    <a:pt x="2258" y="1678"/>
                  </a:lnTo>
                  <a:lnTo>
                    <a:pt x="2249" y="1597"/>
                  </a:lnTo>
                  <a:lnTo>
                    <a:pt x="2233" y="1519"/>
                  </a:lnTo>
                  <a:lnTo>
                    <a:pt x="2210" y="1442"/>
                  </a:lnTo>
                  <a:lnTo>
                    <a:pt x="2182" y="1369"/>
                  </a:lnTo>
                  <a:lnTo>
                    <a:pt x="2149" y="1298"/>
                  </a:lnTo>
                  <a:lnTo>
                    <a:pt x="2111" y="1231"/>
                  </a:lnTo>
                  <a:lnTo>
                    <a:pt x="2067" y="1167"/>
                  </a:lnTo>
                  <a:lnTo>
                    <a:pt x="2019" y="1106"/>
                  </a:lnTo>
                  <a:lnTo>
                    <a:pt x="1967" y="1050"/>
                  </a:lnTo>
                  <a:lnTo>
                    <a:pt x="1911" y="996"/>
                  </a:lnTo>
                  <a:lnTo>
                    <a:pt x="1850" y="948"/>
                  </a:lnTo>
                  <a:lnTo>
                    <a:pt x="1786" y="906"/>
                  </a:lnTo>
                  <a:lnTo>
                    <a:pt x="1718" y="867"/>
                  </a:lnTo>
                  <a:lnTo>
                    <a:pt x="1647" y="833"/>
                  </a:lnTo>
                  <a:lnTo>
                    <a:pt x="1574" y="805"/>
                  </a:lnTo>
                  <a:lnTo>
                    <a:pt x="1498" y="784"/>
                  </a:lnTo>
                  <a:lnTo>
                    <a:pt x="1419" y="768"/>
                  </a:lnTo>
                  <a:lnTo>
                    <a:pt x="1339" y="757"/>
                  </a:lnTo>
                  <a:lnTo>
                    <a:pt x="1256" y="754"/>
                  </a:lnTo>
                  <a:close/>
                  <a:moveTo>
                    <a:pt x="754" y="0"/>
                  </a:moveTo>
                  <a:lnTo>
                    <a:pt x="1759" y="0"/>
                  </a:lnTo>
                  <a:lnTo>
                    <a:pt x="1934" y="702"/>
                  </a:lnTo>
                  <a:lnTo>
                    <a:pt x="2005" y="751"/>
                  </a:lnTo>
                  <a:lnTo>
                    <a:pt x="2073" y="805"/>
                  </a:lnTo>
                  <a:lnTo>
                    <a:pt x="2136" y="863"/>
                  </a:lnTo>
                  <a:lnTo>
                    <a:pt x="2195" y="925"/>
                  </a:lnTo>
                  <a:lnTo>
                    <a:pt x="2250" y="991"/>
                  </a:lnTo>
                  <a:lnTo>
                    <a:pt x="2301" y="1061"/>
                  </a:lnTo>
                  <a:lnTo>
                    <a:pt x="2347" y="1134"/>
                  </a:lnTo>
                  <a:lnTo>
                    <a:pt x="2387" y="1211"/>
                  </a:lnTo>
                  <a:lnTo>
                    <a:pt x="2422" y="1291"/>
                  </a:lnTo>
                  <a:lnTo>
                    <a:pt x="2452" y="1373"/>
                  </a:lnTo>
                  <a:lnTo>
                    <a:pt x="2477" y="1458"/>
                  </a:lnTo>
                  <a:lnTo>
                    <a:pt x="2495" y="1545"/>
                  </a:lnTo>
                  <a:lnTo>
                    <a:pt x="2507" y="1634"/>
                  </a:lnTo>
                  <a:lnTo>
                    <a:pt x="2765" y="1634"/>
                  </a:lnTo>
                  <a:lnTo>
                    <a:pt x="2765" y="1886"/>
                  </a:lnTo>
                  <a:lnTo>
                    <a:pt x="2507" y="1886"/>
                  </a:lnTo>
                  <a:lnTo>
                    <a:pt x="2495" y="1975"/>
                  </a:lnTo>
                  <a:lnTo>
                    <a:pt x="2477" y="2062"/>
                  </a:lnTo>
                  <a:lnTo>
                    <a:pt x="2452" y="2147"/>
                  </a:lnTo>
                  <a:lnTo>
                    <a:pt x="2422" y="2229"/>
                  </a:lnTo>
                  <a:lnTo>
                    <a:pt x="2387" y="2309"/>
                  </a:lnTo>
                  <a:lnTo>
                    <a:pt x="2347" y="2386"/>
                  </a:lnTo>
                  <a:lnTo>
                    <a:pt x="2301" y="2459"/>
                  </a:lnTo>
                  <a:lnTo>
                    <a:pt x="2250" y="2529"/>
                  </a:lnTo>
                  <a:lnTo>
                    <a:pt x="2195" y="2595"/>
                  </a:lnTo>
                  <a:lnTo>
                    <a:pt x="2136" y="2657"/>
                  </a:lnTo>
                  <a:lnTo>
                    <a:pt x="2073" y="2715"/>
                  </a:lnTo>
                  <a:lnTo>
                    <a:pt x="2005" y="2769"/>
                  </a:lnTo>
                  <a:lnTo>
                    <a:pt x="1934" y="2818"/>
                  </a:lnTo>
                  <a:lnTo>
                    <a:pt x="1759" y="3520"/>
                  </a:lnTo>
                  <a:lnTo>
                    <a:pt x="754" y="3520"/>
                  </a:lnTo>
                  <a:lnTo>
                    <a:pt x="578" y="2817"/>
                  </a:lnTo>
                  <a:lnTo>
                    <a:pt x="511" y="2770"/>
                  </a:lnTo>
                  <a:lnTo>
                    <a:pt x="446" y="2719"/>
                  </a:lnTo>
                  <a:lnTo>
                    <a:pt x="385" y="2665"/>
                  </a:lnTo>
                  <a:lnTo>
                    <a:pt x="327" y="2605"/>
                  </a:lnTo>
                  <a:lnTo>
                    <a:pt x="274" y="2543"/>
                  </a:lnTo>
                  <a:lnTo>
                    <a:pt x="225" y="2477"/>
                  </a:lnTo>
                  <a:lnTo>
                    <a:pt x="179" y="2407"/>
                  </a:lnTo>
                  <a:lnTo>
                    <a:pt x="139" y="2335"/>
                  </a:lnTo>
                  <a:lnTo>
                    <a:pt x="103" y="2259"/>
                  </a:lnTo>
                  <a:lnTo>
                    <a:pt x="72" y="2181"/>
                  </a:lnTo>
                  <a:lnTo>
                    <a:pt x="47" y="2101"/>
                  </a:lnTo>
                  <a:lnTo>
                    <a:pt x="27" y="2019"/>
                  </a:lnTo>
                  <a:lnTo>
                    <a:pt x="12" y="1935"/>
                  </a:lnTo>
                  <a:lnTo>
                    <a:pt x="3" y="1849"/>
                  </a:lnTo>
                  <a:lnTo>
                    <a:pt x="0" y="1760"/>
                  </a:lnTo>
                  <a:lnTo>
                    <a:pt x="3" y="1671"/>
                  </a:lnTo>
                  <a:lnTo>
                    <a:pt x="12" y="1585"/>
                  </a:lnTo>
                  <a:lnTo>
                    <a:pt x="27" y="1501"/>
                  </a:lnTo>
                  <a:lnTo>
                    <a:pt x="47" y="1419"/>
                  </a:lnTo>
                  <a:lnTo>
                    <a:pt x="72" y="1339"/>
                  </a:lnTo>
                  <a:lnTo>
                    <a:pt x="103" y="1261"/>
                  </a:lnTo>
                  <a:lnTo>
                    <a:pt x="139" y="1185"/>
                  </a:lnTo>
                  <a:lnTo>
                    <a:pt x="179" y="1113"/>
                  </a:lnTo>
                  <a:lnTo>
                    <a:pt x="225" y="1043"/>
                  </a:lnTo>
                  <a:lnTo>
                    <a:pt x="274" y="977"/>
                  </a:lnTo>
                  <a:lnTo>
                    <a:pt x="327" y="915"/>
                  </a:lnTo>
                  <a:lnTo>
                    <a:pt x="385" y="855"/>
                  </a:lnTo>
                  <a:lnTo>
                    <a:pt x="446" y="801"/>
                  </a:lnTo>
                  <a:lnTo>
                    <a:pt x="511" y="750"/>
                  </a:lnTo>
                  <a:lnTo>
                    <a:pt x="578" y="703"/>
                  </a:lnTo>
                  <a:lnTo>
                    <a:pt x="7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108" name="Freeform 56">
              <a:extLst>
                <a:ext uri="{FF2B5EF4-FFF2-40B4-BE49-F238E27FC236}">
                  <a16:creationId xmlns:a16="http://schemas.microsoft.com/office/drawing/2014/main" id="{2829F53F-7543-4509-AEC2-D52283145C1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4" y="3469"/>
              <a:ext cx="47" cy="107"/>
            </a:xfrm>
            <a:custGeom>
              <a:avLst/>
              <a:gdLst>
                <a:gd name="T0" fmla="*/ 0 w 523"/>
                <a:gd name="T1" fmla="*/ 0 h 1173"/>
                <a:gd name="T2" fmla="*/ 251 w 523"/>
                <a:gd name="T3" fmla="*/ 0 h 1173"/>
                <a:gd name="T4" fmla="*/ 251 w 523"/>
                <a:gd name="T5" fmla="*/ 638 h 1173"/>
                <a:gd name="T6" fmla="*/ 523 w 523"/>
                <a:gd name="T7" fmla="*/ 1031 h 1173"/>
                <a:gd name="T8" fmla="*/ 317 w 523"/>
                <a:gd name="T9" fmla="*/ 1173 h 1173"/>
                <a:gd name="T10" fmla="*/ 0 w 523"/>
                <a:gd name="T11" fmla="*/ 715 h 1173"/>
                <a:gd name="T12" fmla="*/ 0 w 523"/>
                <a:gd name="T13" fmla="*/ 0 h 1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3" h="1173">
                  <a:moveTo>
                    <a:pt x="0" y="0"/>
                  </a:moveTo>
                  <a:lnTo>
                    <a:pt x="251" y="0"/>
                  </a:lnTo>
                  <a:lnTo>
                    <a:pt x="251" y="638"/>
                  </a:lnTo>
                  <a:lnTo>
                    <a:pt x="523" y="1031"/>
                  </a:lnTo>
                  <a:lnTo>
                    <a:pt x="317" y="1173"/>
                  </a:lnTo>
                  <a:lnTo>
                    <a:pt x="0" y="71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8276A4A1-1313-4F9E-A95B-D68B04352D82}"/>
              </a:ext>
            </a:extLst>
          </p:cNvPr>
          <p:cNvGrpSpPr/>
          <p:nvPr/>
        </p:nvGrpSpPr>
        <p:grpSpPr>
          <a:xfrm>
            <a:off x="197060" y="270770"/>
            <a:ext cx="294251" cy="301924"/>
            <a:chOff x="176545" y="138023"/>
            <a:chExt cx="294251" cy="301924"/>
          </a:xfrm>
        </p:grpSpPr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D44C942B-D862-4E70-80C2-60563C986987}"/>
                </a:ext>
              </a:extLst>
            </p:cNvPr>
            <p:cNvSpPr/>
            <p:nvPr/>
          </p:nvSpPr>
          <p:spPr>
            <a:xfrm>
              <a:off x="176545" y="299097"/>
              <a:ext cx="96203" cy="140850"/>
            </a:xfrm>
            <a:prstGeom prst="roundRect">
              <a:avLst/>
            </a:prstGeom>
            <a:solidFill>
              <a:srgbClr val="FFC5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id="{62B3EA84-ED9B-4D0B-8ED8-5378126EBBEC}"/>
                </a:ext>
              </a:extLst>
            </p:cNvPr>
            <p:cNvSpPr/>
            <p:nvPr/>
          </p:nvSpPr>
          <p:spPr>
            <a:xfrm>
              <a:off x="374593" y="138023"/>
              <a:ext cx="96203" cy="301924"/>
            </a:xfrm>
            <a:prstGeom prst="roundRect">
              <a:avLst/>
            </a:prstGeom>
            <a:solidFill>
              <a:srgbClr val="F27A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BAE6707C-2A04-40F1-AC45-C3D2737604D7}"/>
                </a:ext>
              </a:extLst>
            </p:cNvPr>
            <p:cNvSpPr/>
            <p:nvPr/>
          </p:nvSpPr>
          <p:spPr>
            <a:xfrm>
              <a:off x="275569" y="233729"/>
              <a:ext cx="96203" cy="206218"/>
            </a:xfrm>
            <a:prstGeom prst="roundRect">
              <a:avLst/>
            </a:prstGeom>
            <a:solidFill>
              <a:srgbClr val="FFC5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36CE5068-9368-4053-B583-CEBC89DFCEF0}"/>
              </a:ext>
            </a:extLst>
          </p:cNvPr>
          <p:cNvSpPr txBox="1"/>
          <p:nvPr/>
        </p:nvSpPr>
        <p:spPr>
          <a:xfrm>
            <a:off x="494269" y="244091"/>
            <a:ext cx="9620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목차</a:t>
            </a:r>
          </a:p>
        </p:txBody>
      </p:sp>
      <p:sp>
        <p:nvSpPr>
          <p:cNvPr id="2" name="사다리꼴 1">
            <a:extLst>
              <a:ext uri="{FF2B5EF4-FFF2-40B4-BE49-F238E27FC236}">
                <a16:creationId xmlns:a16="http://schemas.microsoft.com/office/drawing/2014/main" id="{273538FD-18F2-4BDC-B181-B4588532023F}"/>
              </a:ext>
            </a:extLst>
          </p:cNvPr>
          <p:cNvSpPr/>
          <p:nvPr/>
        </p:nvSpPr>
        <p:spPr>
          <a:xfrm>
            <a:off x="6329379" y="0"/>
            <a:ext cx="5862621" cy="6858001"/>
          </a:xfrm>
          <a:custGeom>
            <a:avLst/>
            <a:gdLst>
              <a:gd name="connsiteX0" fmla="*/ 0 w 6329377"/>
              <a:gd name="connsiteY0" fmla="*/ 6858000 h 6858000"/>
              <a:gd name="connsiteX1" fmla="*/ 1582344 w 6329377"/>
              <a:gd name="connsiteY1" fmla="*/ 0 h 6858000"/>
              <a:gd name="connsiteX2" fmla="*/ 4747033 w 6329377"/>
              <a:gd name="connsiteY2" fmla="*/ 0 h 6858000"/>
              <a:gd name="connsiteX3" fmla="*/ 6329377 w 6329377"/>
              <a:gd name="connsiteY3" fmla="*/ 6858000 h 6858000"/>
              <a:gd name="connsiteX4" fmla="*/ 0 w 6329377"/>
              <a:gd name="connsiteY4" fmla="*/ 6858000 h 6858000"/>
              <a:gd name="connsiteX0" fmla="*/ 0 w 6329377"/>
              <a:gd name="connsiteY0" fmla="*/ 6858000 h 6858000"/>
              <a:gd name="connsiteX1" fmla="*/ 1582344 w 6329377"/>
              <a:gd name="connsiteY1" fmla="*/ 0 h 6858000"/>
              <a:gd name="connsiteX2" fmla="*/ 6326451 w 6329377"/>
              <a:gd name="connsiteY2" fmla="*/ 0 h 6858000"/>
              <a:gd name="connsiteX3" fmla="*/ 6329377 w 6329377"/>
              <a:gd name="connsiteY3" fmla="*/ 6858000 h 6858000"/>
              <a:gd name="connsiteX4" fmla="*/ 0 w 6329377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29377" h="6858000">
                <a:moveTo>
                  <a:pt x="0" y="6858000"/>
                </a:moveTo>
                <a:lnTo>
                  <a:pt x="1582344" y="0"/>
                </a:lnTo>
                <a:lnTo>
                  <a:pt x="6326451" y="0"/>
                </a:lnTo>
                <a:cubicBezTo>
                  <a:pt x="6327426" y="2286000"/>
                  <a:pt x="6328402" y="4572000"/>
                  <a:pt x="6329377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AD83D89D-9894-4C7D-888D-93B2E4DF6E63}"/>
              </a:ext>
            </a:extLst>
          </p:cNvPr>
          <p:cNvCxnSpPr>
            <a:cxnSpLocks/>
          </p:cNvCxnSpPr>
          <p:nvPr/>
        </p:nvCxnSpPr>
        <p:spPr>
          <a:xfrm flipH="1">
            <a:off x="6198981" y="0"/>
            <a:ext cx="1486644" cy="6858000"/>
          </a:xfrm>
          <a:prstGeom prst="line">
            <a:avLst/>
          </a:prstGeom>
          <a:ln>
            <a:solidFill>
              <a:schemeClr val="tx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0FA08AA9-DC76-4BDF-88BF-13AA42969590}"/>
              </a:ext>
            </a:extLst>
          </p:cNvPr>
          <p:cNvSpPr txBox="1"/>
          <p:nvPr/>
        </p:nvSpPr>
        <p:spPr>
          <a:xfrm>
            <a:off x="7698614" y="868347"/>
            <a:ext cx="403382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>
                <a:solidFill>
                  <a:schemeClr val="bg1"/>
                </a:solidFill>
              </a:rPr>
              <a:t>독서 모임 프로그램의 기능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754447-C7D0-4D29-9C1D-63CA07B6DBB0}"/>
              </a:ext>
            </a:extLst>
          </p:cNvPr>
          <p:cNvSpPr txBox="1"/>
          <p:nvPr/>
        </p:nvSpPr>
        <p:spPr>
          <a:xfrm>
            <a:off x="7526246" y="2334158"/>
            <a:ext cx="403382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ko-KR" b="1" dirty="0">
                <a:solidFill>
                  <a:schemeClr val="bg1"/>
                </a:solidFill>
              </a:rPr>
              <a:t>멤버 관리 기능</a:t>
            </a:r>
            <a:endParaRPr lang="en-US" altLang="ko-KR" b="1" dirty="0">
              <a:solidFill>
                <a:schemeClr val="bg1"/>
              </a:solidFill>
            </a:endParaRPr>
          </a:p>
          <a:p>
            <a:pPr marL="457200" indent="-457200">
              <a:buAutoNum type="arabicPeriod"/>
            </a:pPr>
            <a:endParaRPr lang="en-US" altLang="ko-KR" sz="2000" b="1" dirty="0">
              <a:solidFill>
                <a:schemeClr val="bg1"/>
              </a:solidFill>
            </a:endParaRPr>
          </a:p>
          <a:p>
            <a:pPr marL="457200" indent="-457200">
              <a:buAutoNum type="arabicPeriod"/>
            </a:pPr>
            <a:r>
              <a:rPr lang="ko-KR" altLang="ko-KR" b="1" dirty="0">
                <a:solidFill>
                  <a:schemeClr val="bg1"/>
                </a:solidFill>
              </a:rPr>
              <a:t>독서모임의 추천도서와 대상도서 선정 기능</a:t>
            </a:r>
            <a:endParaRPr lang="en-US" altLang="ko-KR" b="1" dirty="0">
              <a:solidFill>
                <a:schemeClr val="bg1"/>
              </a:solidFill>
            </a:endParaRPr>
          </a:p>
          <a:p>
            <a:pPr marL="457200" indent="-457200">
              <a:buAutoNum type="arabicPeriod"/>
            </a:pPr>
            <a:endParaRPr lang="en-US" altLang="ko-KR" sz="2000" b="1" dirty="0">
              <a:solidFill>
                <a:schemeClr val="bg1"/>
              </a:solidFill>
            </a:endParaRPr>
          </a:p>
          <a:p>
            <a:pPr marL="457200" indent="-457200">
              <a:buAutoNum type="arabicPeriod"/>
            </a:pPr>
            <a:r>
              <a:rPr lang="ko-KR" altLang="en-US" b="1" dirty="0">
                <a:solidFill>
                  <a:schemeClr val="bg1"/>
                </a:solidFill>
              </a:rPr>
              <a:t>일정 및 장소</a:t>
            </a:r>
            <a:r>
              <a:rPr lang="ko-KR" altLang="ko-KR" b="1" dirty="0">
                <a:solidFill>
                  <a:schemeClr val="bg1"/>
                </a:solidFill>
              </a:rPr>
              <a:t> 선정</a:t>
            </a:r>
            <a:r>
              <a:rPr lang="en-US" altLang="ko-KR" b="1" dirty="0">
                <a:solidFill>
                  <a:schemeClr val="bg1"/>
                </a:solidFill>
              </a:rPr>
              <a:t> </a:t>
            </a:r>
            <a:r>
              <a:rPr lang="ko-KR" altLang="ko-KR" b="1" dirty="0">
                <a:solidFill>
                  <a:schemeClr val="bg1"/>
                </a:solidFill>
              </a:rPr>
              <a:t>기능</a:t>
            </a:r>
            <a:endParaRPr lang="en-US" altLang="ko-KR" b="1" dirty="0">
              <a:solidFill>
                <a:schemeClr val="bg1"/>
              </a:solidFill>
            </a:endParaRPr>
          </a:p>
          <a:p>
            <a:pPr marL="457200" indent="-457200">
              <a:buAutoNum type="arabicPeriod"/>
            </a:pPr>
            <a:endParaRPr lang="en-US" altLang="ko-KR" sz="2000" b="1" dirty="0">
              <a:solidFill>
                <a:schemeClr val="bg1"/>
              </a:solidFill>
            </a:endParaRPr>
          </a:p>
          <a:p>
            <a:pPr marL="457200" indent="-457200">
              <a:buAutoNum type="arabicPeriod"/>
            </a:pPr>
            <a:r>
              <a:rPr lang="ko-KR" altLang="ko-KR" b="1" dirty="0">
                <a:solidFill>
                  <a:schemeClr val="bg1"/>
                </a:solidFill>
              </a:rPr>
              <a:t>독서모임과 직접적으로 연관된 </a:t>
            </a:r>
            <a:r>
              <a:rPr lang="ko-KR" altLang="en-US" b="1" dirty="0">
                <a:solidFill>
                  <a:schemeClr val="bg1"/>
                </a:solidFill>
              </a:rPr>
              <a:t>편의 </a:t>
            </a:r>
            <a:r>
              <a:rPr lang="ko-KR" altLang="ko-KR" b="1" dirty="0">
                <a:solidFill>
                  <a:schemeClr val="bg1"/>
                </a:solidFill>
              </a:rPr>
              <a:t>기능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id="{0842F127-BD6F-44B0-84F9-2BA5979163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5728" y="0"/>
            <a:ext cx="356729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008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직사각형 67">
            <a:extLst>
              <a:ext uri="{FF2B5EF4-FFF2-40B4-BE49-F238E27FC236}">
                <a16:creationId xmlns:a16="http://schemas.microsoft.com/office/drawing/2014/main" id="{9E06FC4E-F3D2-4B95-B866-D2C4DA928376}"/>
              </a:ext>
            </a:extLst>
          </p:cNvPr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17A3C29A-BF5F-42AB-94A7-23AA9335BF03}"/>
              </a:ext>
            </a:extLst>
          </p:cNvPr>
          <p:cNvGrpSpPr/>
          <p:nvPr/>
        </p:nvGrpSpPr>
        <p:grpSpPr>
          <a:xfrm>
            <a:off x="191027" y="770726"/>
            <a:ext cx="1672917" cy="1563432"/>
            <a:chOff x="957078" y="1656394"/>
            <a:chExt cx="1672917" cy="1563432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8EB3F8C3-C72C-4EEC-87B3-2AC07C486A91}"/>
                </a:ext>
              </a:extLst>
            </p:cNvPr>
            <p:cNvSpPr/>
            <p:nvPr/>
          </p:nvSpPr>
          <p:spPr>
            <a:xfrm>
              <a:off x="957078" y="2957640"/>
              <a:ext cx="1015882" cy="262186"/>
            </a:xfrm>
            <a:prstGeom prst="roundRect">
              <a:avLst/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화면 기술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CC849AD-903B-4456-ACF2-E2C808C5C41F}"/>
                </a:ext>
              </a:extLst>
            </p:cNvPr>
            <p:cNvSpPr txBox="1"/>
            <p:nvPr/>
          </p:nvSpPr>
          <p:spPr>
            <a:xfrm>
              <a:off x="2106120" y="1656394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1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8D009C41-45E1-42AA-934E-A7802513EF3A}"/>
              </a:ext>
            </a:extLst>
          </p:cNvPr>
          <p:cNvCxnSpPr>
            <a:cxnSpLocks/>
          </p:cNvCxnSpPr>
          <p:nvPr/>
        </p:nvCxnSpPr>
        <p:spPr>
          <a:xfrm>
            <a:off x="191785" y="1238407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F31DED3E-9E96-475B-9616-5265A1014227}"/>
              </a:ext>
            </a:extLst>
          </p:cNvPr>
          <p:cNvGrpSpPr/>
          <p:nvPr/>
        </p:nvGrpSpPr>
        <p:grpSpPr>
          <a:xfrm>
            <a:off x="136615" y="810361"/>
            <a:ext cx="1725814" cy="975705"/>
            <a:chOff x="902666" y="1065158"/>
            <a:chExt cx="1725814" cy="975705"/>
          </a:xfrm>
        </p:grpSpPr>
        <p:sp>
          <p:nvSpPr>
            <p:cNvPr id="70" name="사각형: 둥근 모서리 69">
              <a:extLst>
                <a:ext uri="{FF2B5EF4-FFF2-40B4-BE49-F238E27FC236}">
                  <a16:creationId xmlns:a16="http://schemas.microsoft.com/office/drawing/2014/main" id="{FA8B5BED-ED24-4490-B81B-8FC5998EED3D}"/>
                </a:ext>
              </a:extLst>
            </p:cNvPr>
            <p:cNvSpPr/>
            <p:nvPr/>
          </p:nvSpPr>
          <p:spPr>
            <a:xfrm>
              <a:off x="902666" y="1065158"/>
              <a:ext cx="1146770" cy="284788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프로그램 정의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8F5E84DE-2D4D-4233-9340-7D2F2F75D781}"/>
                </a:ext>
              </a:extLst>
            </p:cNvPr>
            <p:cNvSpPr txBox="1"/>
            <p:nvPr/>
          </p:nvSpPr>
          <p:spPr>
            <a:xfrm>
              <a:off x="2104605" y="1640753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2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A9BE7FEA-026F-4DAC-B589-71381B2DBCC4}"/>
              </a:ext>
            </a:extLst>
          </p:cNvPr>
          <p:cNvCxnSpPr>
            <a:cxnSpLocks/>
          </p:cNvCxnSpPr>
          <p:nvPr/>
        </p:nvCxnSpPr>
        <p:spPr>
          <a:xfrm>
            <a:off x="191785" y="1869278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D4ED21D7-3CA9-44E1-91C1-489B901DD52A}"/>
              </a:ext>
            </a:extLst>
          </p:cNvPr>
          <p:cNvGrpSpPr/>
          <p:nvPr/>
        </p:nvGrpSpPr>
        <p:grpSpPr>
          <a:xfrm>
            <a:off x="136615" y="1433459"/>
            <a:ext cx="1561787" cy="937473"/>
            <a:chOff x="927459" y="1103976"/>
            <a:chExt cx="1561787" cy="937473"/>
          </a:xfrm>
        </p:grpSpPr>
        <p:sp>
          <p:nvSpPr>
            <p:cNvPr id="79" name="사각형: 둥근 모서리 78">
              <a:extLst>
                <a:ext uri="{FF2B5EF4-FFF2-40B4-BE49-F238E27FC236}">
                  <a16:creationId xmlns:a16="http://schemas.microsoft.com/office/drawing/2014/main" id="{38A51601-C0F7-4282-81D3-AC514850E5D4}"/>
                </a:ext>
              </a:extLst>
            </p:cNvPr>
            <p:cNvSpPr/>
            <p:nvPr/>
          </p:nvSpPr>
          <p:spPr>
            <a:xfrm>
              <a:off x="927459" y="1103976"/>
              <a:ext cx="1146770" cy="265547"/>
            </a:xfrm>
            <a:prstGeom prst="roundRect">
              <a:avLst/>
            </a:prstGeom>
            <a:solidFill>
              <a:srgbClr val="4C8EF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유스케이스</a:t>
              </a:r>
              <a:r>
                <a:rPr lang="ko-KR" altLang="en-US" sz="1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 모델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54FB68F4-E942-4BBB-B49A-EDC6702289F7}"/>
                </a:ext>
              </a:extLst>
            </p:cNvPr>
            <p:cNvSpPr txBox="1"/>
            <p:nvPr/>
          </p:nvSpPr>
          <p:spPr>
            <a:xfrm>
              <a:off x="2128150" y="1641339"/>
              <a:ext cx="36109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3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7DCF6FED-9C05-4FF7-BF28-0CB8BBB278AE}"/>
              </a:ext>
            </a:extLst>
          </p:cNvPr>
          <p:cNvCxnSpPr>
            <a:cxnSpLocks/>
          </p:cNvCxnSpPr>
          <p:nvPr/>
        </p:nvCxnSpPr>
        <p:spPr>
          <a:xfrm>
            <a:off x="191785" y="2440583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54033F7A-98B3-46A2-AAE3-DE21D9F0B4C4}"/>
              </a:ext>
            </a:extLst>
          </p:cNvPr>
          <p:cNvGrpSpPr/>
          <p:nvPr/>
        </p:nvGrpSpPr>
        <p:grpSpPr>
          <a:xfrm>
            <a:off x="210835" y="2542126"/>
            <a:ext cx="1655968" cy="400110"/>
            <a:chOff x="957836" y="1671488"/>
            <a:chExt cx="1655968" cy="400110"/>
          </a:xfrm>
        </p:grpSpPr>
        <p:sp>
          <p:nvSpPr>
            <p:cNvPr id="83" name="사각형: 둥근 모서리 82">
              <a:extLst>
                <a:ext uri="{FF2B5EF4-FFF2-40B4-BE49-F238E27FC236}">
                  <a16:creationId xmlns:a16="http://schemas.microsoft.com/office/drawing/2014/main" id="{FB30E81D-C777-42B6-8492-8B0613C06D27}"/>
                </a:ext>
              </a:extLst>
            </p:cNvPr>
            <p:cNvSpPr/>
            <p:nvPr/>
          </p:nvSpPr>
          <p:spPr>
            <a:xfrm>
              <a:off x="957836" y="1740218"/>
              <a:ext cx="1018026" cy="272415"/>
            </a:xfrm>
            <a:prstGeom prst="roundRect">
              <a:avLst/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err="1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비기능</a:t>
              </a:r>
              <a:endParaRPr lang="ko-KR" altLang="en-US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CF2C0B9F-B183-4151-AC56-0C5F0C9D6822}"/>
                </a:ext>
              </a:extLst>
            </p:cNvPr>
            <p:cNvSpPr txBox="1"/>
            <p:nvPr/>
          </p:nvSpPr>
          <p:spPr>
            <a:xfrm>
              <a:off x="2089929" y="1671488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4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E68E2337-6FEB-4528-B31D-BA8E1196AFB8}"/>
              </a:ext>
            </a:extLst>
          </p:cNvPr>
          <p:cNvCxnSpPr>
            <a:cxnSpLocks/>
          </p:cNvCxnSpPr>
          <p:nvPr/>
        </p:nvCxnSpPr>
        <p:spPr>
          <a:xfrm>
            <a:off x="190498" y="2971405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Freeform 50">
            <a:extLst>
              <a:ext uri="{FF2B5EF4-FFF2-40B4-BE49-F238E27FC236}">
                <a16:creationId xmlns:a16="http://schemas.microsoft.com/office/drawing/2014/main" id="{71C6181F-D2E5-454C-8B3E-DBDA24BC58F6}"/>
              </a:ext>
            </a:extLst>
          </p:cNvPr>
          <p:cNvSpPr>
            <a:spLocks noEditPoints="1"/>
          </p:cNvSpPr>
          <p:nvPr/>
        </p:nvSpPr>
        <p:spPr bwMode="auto">
          <a:xfrm>
            <a:off x="5022064" y="3203181"/>
            <a:ext cx="546100" cy="409575"/>
          </a:xfrm>
          <a:custGeom>
            <a:avLst/>
            <a:gdLst>
              <a:gd name="T0" fmla="*/ 1538 w 3440"/>
              <a:gd name="T1" fmla="*/ 2290 h 2581"/>
              <a:gd name="T2" fmla="*/ 1593 w 3440"/>
              <a:gd name="T3" fmla="*/ 2278 h 2581"/>
              <a:gd name="T4" fmla="*/ 2939 w 3440"/>
              <a:gd name="T5" fmla="*/ 288 h 2581"/>
              <a:gd name="T6" fmla="*/ 2889 w 3440"/>
              <a:gd name="T7" fmla="*/ 332 h 2581"/>
              <a:gd name="T8" fmla="*/ 2829 w 3440"/>
              <a:gd name="T9" fmla="*/ 467 h 2581"/>
              <a:gd name="T10" fmla="*/ 2773 w 3440"/>
              <a:gd name="T11" fmla="*/ 690 h 2581"/>
              <a:gd name="T12" fmla="*/ 2733 w 3440"/>
              <a:gd name="T13" fmla="*/ 1001 h 2581"/>
              <a:gd name="T14" fmla="*/ 2725 w 3440"/>
              <a:gd name="T15" fmla="*/ 1393 h 2581"/>
              <a:gd name="T16" fmla="*/ 2750 w 3440"/>
              <a:gd name="T17" fmla="*/ 1746 h 2581"/>
              <a:gd name="T18" fmla="*/ 2800 w 3440"/>
              <a:gd name="T19" fmla="*/ 2013 h 2581"/>
              <a:gd name="T20" fmla="*/ 2859 w 3440"/>
              <a:gd name="T21" fmla="*/ 2192 h 2581"/>
              <a:gd name="T22" fmla="*/ 2916 w 3440"/>
              <a:gd name="T23" fmla="*/ 2283 h 2581"/>
              <a:gd name="T24" fmla="*/ 2962 w 3440"/>
              <a:gd name="T25" fmla="*/ 2283 h 2581"/>
              <a:gd name="T26" fmla="*/ 3018 w 3440"/>
              <a:gd name="T27" fmla="*/ 2192 h 2581"/>
              <a:gd name="T28" fmla="*/ 3077 w 3440"/>
              <a:gd name="T29" fmla="*/ 2013 h 2581"/>
              <a:gd name="T30" fmla="*/ 3126 w 3440"/>
              <a:gd name="T31" fmla="*/ 1746 h 2581"/>
              <a:gd name="T32" fmla="*/ 3152 w 3440"/>
              <a:gd name="T33" fmla="*/ 1393 h 2581"/>
              <a:gd name="T34" fmla="*/ 3143 w 3440"/>
              <a:gd name="T35" fmla="*/ 1001 h 2581"/>
              <a:gd name="T36" fmla="*/ 3104 w 3440"/>
              <a:gd name="T37" fmla="*/ 690 h 2581"/>
              <a:gd name="T38" fmla="*/ 3048 w 3440"/>
              <a:gd name="T39" fmla="*/ 467 h 2581"/>
              <a:gd name="T40" fmla="*/ 2989 w 3440"/>
              <a:gd name="T41" fmla="*/ 332 h 2581"/>
              <a:gd name="T42" fmla="*/ 2939 w 3440"/>
              <a:gd name="T43" fmla="*/ 288 h 2581"/>
              <a:gd name="T44" fmla="*/ 3049 w 3440"/>
              <a:gd name="T45" fmla="*/ 28 h 2581"/>
              <a:gd name="T46" fmla="*/ 3176 w 3440"/>
              <a:gd name="T47" fmla="*/ 142 h 2581"/>
              <a:gd name="T48" fmla="*/ 3279 w 3440"/>
              <a:gd name="T49" fmla="*/ 326 h 2581"/>
              <a:gd name="T50" fmla="*/ 3358 w 3440"/>
              <a:gd name="T51" fmla="*/ 566 h 2581"/>
              <a:gd name="T52" fmla="*/ 3410 w 3440"/>
              <a:gd name="T53" fmla="*/ 843 h 2581"/>
              <a:gd name="T54" fmla="*/ 3437 w 3440"/>
              <a:gd name="T55" fmla="*/ 1140 h 2581"/>
              <a:gd name="T56" fmla="*/ 3437 w 3440"/>
              <a:gd name="T57" fmla="*/ 1441 h 2581"/>
              <a:gd name="T58" fmla="*/ 3410 w 3440"/>
              <a:gd name="T59" fmla="*/ 1738 h 2581"/>
              <a:gd name="T60" fmla="*/ 3358 w 3440"/>
              <a:gd name="T61" fmla="*/ 2015 h 2581"/>
              <a:gd name="T62" fmla="*/ 3279 w 3440"/>
              <a:gd name="T63" fmla="*/ 2255 h 2581"/>
              <a:gd name="T64" fmla="*/ 3176 w 3440"/>
              <a:gd name="T65" fmla="*/ 2439 h 2581"/>
              <a:gd name="T66" fmla="*/ 3049 w 3440"/>
              <a:gd name="T67" fmla="*/ 2553 h 2581"/>
              <a:gd name="T68" fmla="*/ 2903 w 3440"/>
              <a:gd name="T69" fmla="*/ 2578 h 2581"/>
              <a:gd name="T70" fmla="*/ 2775 w 3440"/>
              <a:gd name="T71" fmla="*/ 2517 h 2581"/>
              <a:gd name="T72" fmla="*/ 1968 w 3440"/>
              <a:gd name="T73" fmla="*/ 2172 h 2581"/>
              <a:gd name="T74" fmla="*/ 1780 w 3440"/>
              <a:gd name="T75" fmla="*/ 2494 h 2581"/>
              <a:gd name="T76" fmla="*/ 1637 w 3440"/>
              <a:gd name="T77" fmla="*/ 2571 h 2581"/>
              <a:gd name="T78" fmla="*/ 1472 w 3440"/>
              <a:gd name="T79" fmla="*/ 2570 h 2581"/>
              <a:gd name="T80" fmla="*/ 834 w 3440"/>
              <a:gd name="T81" fmla="*/ 2307 h 2581"/>
              <a:gd name="T82" fmla="*/ 740 w 3440"/>
              <a:gd name="T83" fmla="*/ 2186 h 2581"/>
              <a:gd name="T84" fmla="*/ 719 w 3440"/>
              <a:gd name="T85" fmla="*/ 2030 h 2581"/>
              <a:gd name="T86" fmla="*/ 843 w 3440"/>
              <a:gd name="T87" fmla="*/ 1777 h 2581"/>
              <a:gd name="T88" fmla="*/ 337 w 3440"/>
              <a:gd name="T89" fmla="*/ 1696 h 2581"/>
              <a:gd name="T90" fmla="*/ 219 w 3440"/>
              <a:gd name="T91" fmla="*/ 1717 h 2581"/>
              <a:gd name="T92" fmla="*/ 105 w 3440"/>
              <a:gd name="T93" fmla="*/ 1646 h 2581"/>
              <a:gd name="T94" fmla="*/ 28 w 3440"/>
              <a:gd name="T95" fmla="*/ 1496 h 2581"/>
              <a:gd name="T96" fmla="*/ 0 w 3440"/>
              <a:gd name="T97" fmla="*/ 1290 h 2581"/>
              <a:gd name="T98" fmla="*/ 28 w 3440"/>
              <a:gd name="T99" fmla="*/ 1085 h 2581"/>
              <a:gd name="T100" fmla="*/ 105 w 3440"/>
              <a:gd name="T101" fmla="*/ 935 h 2581"/>
              <a:gd name="T102" fmla="*/ 219 w 3440"/>
              <a:gd name="T103" fmla="*/ 864 h 2581"/>
              <a:gd name="T104" fmla="*/ 337 w 3440"/>
              <a:gd name="T105" fmla="*/ 885 h 2581"/>
              <a:gd name="T106" fmla="*/ 2693 w 3440"/>
              <a:gd name="T107" fmla="*/ 154 h 2581"/>
              <a:gd name="T108" fmla="*/ 2805 w 3440"/>
              <a:gd name="T109" fmla="*/ 42 h 2581"/>
              <a:gd name="T110" fmla="*/ 2939 w 3440"/>
              <a:gd name="T111" fmla="*/ 0 h 25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3440" h="2581">
                <a:moveTo>
                  <a:pt x="1119" y="1874"/>
                </a:moveTo>
                <a:lnTo>
                  <a:pt x="1005" y="2064"/>
                </a:lnTo>
                <a:lnTo>
                  <a:pt x="1010" y="2080"/>
                </a:lnTo>
                <a:lnTo>
                  <a:pt x="1538" y="2290"/>
                </a:lnTo>
                <a:lnTo>
                  <a:pt x="1551" y="2293"/>
                </a:lnTo>
                <a:lnTo>
                  <a:pt x="1567" y="2292"/>
                </a:lnTo>
                <a:lnTo>
                  <a:pt x="1580" y="2287"/>
                </a:lnTo>
                <a:lnTo>
                  <a:pt x="1593" y="2278"/>
                </a:lnTo>
                <a:lnTo>
                  <a:pt x="1601" y="2266"/>
                </a:lnTo>
                <a:lnTo>
                  <a:pt x="1696" y="2076"/>
                </a:lnTo>
                <a:lnTo>
                  <a:pt x="1119" y="1874"/>
                </a:lnTo>
                <a:close/>
                <a:moveTo>
                  <a:pt x="2939" y="288"/>
                </a:moveTo>
                <a:lnTo>
                  <a:pt x="2927" y="290"/>
                </a:lnTo>
                <a:lnTo>
                  <a:pt x="2916" y="298"/>
                </a:lnTo>
                <a:lnTo>
                  <a:pt x="2902" y="313"/>
                </a:lnTo>
                <a:lnTo>
                  <a:pt x="2889" y="332"/>
                </a:lnTo>
                <a:lnTo>
                  <a:pt x="2874" y="358"/>
                </a:lnTo>
                <a:lnTo>
                  <a:pt x="2859" y="389"/>
                </a:lnTo>
                <a:lnTo>
                  <a:pt x="2844" y="425"/>
                </a:lnTo>
                <a:lnTo>
                  <a:pt x="2829" y="467"/>
                </a:lnTo>
                <a:lnTo>
                  <a:pt x="2814" y="515"/>
                </a:lnTo>
                <a:lnTo>
                  <a:pt x="2800" y="568"/>
                </a:lnTo>
                <a:lnTo>
                  <a:pt x="2785" y="626"/>
                </a:lnTo>
                <a:lnTo>
                  <a:pt x="2773" y="690"/>
                </a:lnTo>
                <a:lnTo>
                  <a:pt x="2761" y="760"/>
                </a:lnTo>
                <a:lnTo>
                  <a:pt x="2750" y="835"/>
                </a:lnTo>
                <a:lnTo>
                  <a:pt x="2742" y="915"/>
                </a:lnTo>
                <a:lnTo>
                  <a:pt x="2733" y="1001"/>
                </a:lnTo>
                <a:lnTo>
                  <a:pt x="2728" y="1092"/>
                </a:lnTo>
                <a:lnTo>
                  <a:pt x="2725" y="1188"/>
                </a:lnTo>
                <a:lnTo>
                  <a:pt x="2723" y="1290"/>
                </a:lnTo>
                <a:lnTo>
                  <a:pt x="2725" y="1393"/>
                </a:lnTo>
                <a:lnTo>
                  <a:pt x="2728" y="1489"/>
                </a:lnTo>
                <a:lnTo>
                  <a:pt x="2733" y="1580"/>
                </a:lnTo>
                <a:lnTo>
                  <a:pt x="2742" y="1666"/>
                </a:lnTo>
                <a:lnTo>
                  <a:pt x="2750" y="1746"/>
                </a:lnTo>
                <a:lnTo>
                  <a:pt x="2761" y="1821"/>
                </a:lnTo>
                <a:lnTo>
                  <a:pt x="2773" y="1891"/>
                </a:lnTo>
                <a:lnTo>
                  <a:pt x="2785" y="1955"/>
                </a:lnTo>
                <a:lnTo>
                  <a:pt x="2800" y="2013"/>
                </a:lnTo>
                <a:lnTo>
                  <a:pt x="2814" y="2066"/>
                </a:lnTo>
                <a:lnTo>
                  <a:pt x="2829" y="2114"/>
                </a:lnTo>
                <a:lnTo>
                  <a:pt x="2844" y="2156"/>
                </a:lnTo>
                <a:lnTo>
                  <a:pt x="2859" y="2192"/>
                </a:lnTo>
                <a:lnTo>
                  <a:pt x="2874" y="2223"/>
                </a:lnTo>
                <a:lnTo>
                  <a:pt x="2889" y="2248"/>
                </a:lnTo>
                <a:lnTo>
                  <a:pt x="2902" y="2268"/>
                </a:lnTo>
                <a:lnTo>
                  <a:pt x="2916" y="2283"/>
                </a:lnTo>
                <a:lnTo>
                  <a:pt x="2927" y="2291"/>
                </a:lnTo>
                <a:lnTo>
                  <a:pt x="2939" y="2293"/>
                </a:lnTo>
                <a:lnTo>
                  <a:pt x="2949" y="2291"/>
                </a:lnTo>
                <a:lnTo>
                  <a:pt x="2962" y="2283"/>
                </a:lnTo>
                <a:lnTo>
                  <a:pt x="2974" y="2268"/>
                </a:lnTo>
                <a:lnTo>
                  <a:pt x="2989" y="2248"/>
                </a:lnTo>
                <a:lnTo>
                  <a:pt x="3003" y="2223"/>
                </a:lnTo>
                <a:lnTo>
                  <a:pt x="3018" y="2192"/>
                </a:lnTo>
                <a:lnTo>
                  <a:pt x="3032" y="2156"/>
                </a:lnTo>
                <a:lnTo>
                  <a:pt x="3048" y="2114"/>
                </a:lnTo>
                <a:lnTo>
                  <a:pt x="3063" y="2066"/>
                </a:lnTo>
                <a:lnTo>
                  <a:pt x="3077" y="2013"/>
                </a:lnTo>
                <a:lnTo>
                  <a:pt x="3091" y="1955"/>
                </a:lnTo>
                <a:lnTo>
                  <a:pt x="3104" y="1891"/>
                </a:lnTo>
                <a:lnTo>
                  <a:pt x="3116" y="1821"/>
                </a:lnTo>
                <a:lnTo>
                  <a:pt x="3126" y="1746"/>
                </a:lnTo>
                <a:lnTo>
                  <a:pt x="3136" y="1666"/>
                </a:lnTo>
                <a:lnTo>
                  <a:pt x="3143" y="1580"/>
                </a:lnTo>
                <a:lnTo>
                  <a:pt x="3148" y="1489"/>
                </a:lnTo>
                <a:lnTo>
                  <a:pt x="3152" y="1393"/>
                </a:lnTo>
                <a:lnTo>
                  <a:pt x="3153" y="1290"/>
                </a:lnTo>
                <a:lnTo>
                  <a:pt x="3152" y="1188"/>
                </a:lnTo>
                <a:lnTo>
                  <a:pt x="3148" y="1092"/>
                </a:lnTo>
                <a:lnTo>
                  <a:pt x="3143" y="1001"/>
                </a:lnTo>
                <a:lnTo>
                  <a:pt x="3136" y="915"/>
                </a:lnTo>
                <a:lnTo>
                  <a:pt x="3126" y="835"/>
                </a:lnTo>
                <a:lnTo>
                  <a:pt x="3116" y="760"/>
                </a:lnTo>
                <a:lnTo>
                  <a:pt x="3104" y="690"/>
                </a:lnTo>
                <a:lnTo>
                  <a:pt x="3091" y="626"/>
                </a:lnTo>
                <a:lnTo>
                  <a:pt x="3077" y="568"/>
                </a:lnTo>
                <a:lnTo>
                  <a:pt x="3063" y="515"/>
                </a:lnTo>
                <a:lnTo>
                  <a:pt x="3048" y="467"/>
                </a:lnTo>
                <a:lnTo>
                  <a:pt x="3032" y="425"/>
                </a:lnTo>
                <a:lnTo>
                  <a:pt x="3018" y="389"/>
                </a:lnTo>
                <a:lnTo>
                  <a:pt x="3003" y="358"/>
                </a:lnTo>
                <a:lnTo>
                  <a:pt x="2989" y="332"/>
                </a:lnTo>
                <a:lnTo>
                  <a:pt x="2974" y="313"/>
                </a:lnTo>
                <a:lnTo>
                  <a:pt x="2962" y="298"/>
                </a:lnTo>
                <a:lnTo>
                  <a:pt x="2949" y="290"/>
                </a:lnTo>
                <a:lnTo>
                  <a:pt x="2939" y="288"/>
                </a:lnTo>
                <a:close/>
                <a:moveTo>
                  <a:pt x="2939" y="0"/>
                </a:moveTo>
                <a:lnTo>
                  <a:pt x="2977" y="4"/>
                </a:lnTo>
                <a:lnTo>
                  <a:pt x="3014" y="12"/>
                </a:lnTo>
                <a:lnTo>
                  <a:pt x="3049" y="28"/>
                </a:lnTo>
                <a:lnTo>
                  <a:pt x="3083" y="49"/>
                </a:lnTo>
                <a:lnTo>
                  <a:pt x="3116" y="75"/>
                </a:lnTo>
                <a:lnTo>
                  <a:pt x="3147" y="105"/>
                </a:lnTo>
                <a:lnTo>
                  <a:pt x="3176" y="142"/>
                </a:lnTo>
                <a:lnTo>
                  <a:pt x="3204" y="181"/>
                </a:lnTo>
                <a:lnTo>
                  <a:pt x="3230" y="226"/>
                </a:lnTo>
                <a:lnTo>
                  <a:pt x="3255" y="274"/>
                </a:lnTo>
                <a:lnTo>
                  <a:pt x="3279" y="326"/>
                </a:lnTo>
                <a:lnTo>
                  <a:pt x="3301" y="383"/>
                </a:lnTo>
                <a:lnTo>
                  <a:pt x="3321" y="441"/>
                </a:lnTo>
                <a:lnTo>
                  <a:pt x="3340" y="502"/>
                </a:lnTo>
                <a:lnTo>
                  <a:pt x="3358" y="566"/>
                </a:lnTo>
                <a:lnTo>
                  <a:pt x="3373" y="633"/>
                </a:lnTo>
                <a:lnTo>
                  <a:pt x="3387" y="702"/>
                </a:lnTo>
                <a:lnTo>
                  <a:pt x="3399" y="771"/>
                </a:lnTo>
                <a:lnTo>
                  <a:pt x="3410" y="843"/>
                </a:lnTo>
                <a:lnTo>
                  <a:pt x="3419" y="916"/>
                </a:lnTo>
                <a:lnTo>
                  <a:pt x="3426" y="990"/>
                </a:lnTo>
                <a:lnTo>
                  <a:pt x="3433" y="1065"/>
                </a:lnTo>
                <a:lnTo>
                  <a:pt x="3437" y="1140"/>
                </a:lnTo>
                <a:lnTo>
                  <a:pt x="3439" y="1215"/>
                </a:lnTo>
                <a:lnTo>
                  <a:pt x="3440" y="1290"/>
                </a:lnTo>
                <a:lnTo>
                  <a:pt x="3439" y="1366"/>
                </a:lnTo>
                <a:lnTo>
                  <a:pt x="3437" y="1441"/>
                </a:lnTo>
                <a:lnTo>
                  <a:pt x="3433" y="1516"/>
                </a:lnTo>
                <a:lnTo>
                  <a:pt x="3426" y="1591"/>
                </a:lnTo>
                <a:lnTo>
                  <a:pt x="3419" y="1665"/>
                </a:lnTo>
                <a:lnTo>
                  <a:pt x="3410" y="1738"/>
                </a:lnTo>
                <a:lnTo>
                  <a:pt x="3399" y="1810"/>
                </a:lnTo>
                <a:lnTo>
                  <a:pt x="3387" y="1879"/>
                </a:lnTo>
                <a:lnTo>
                  <a:pt x="3373" y="1948"/>
                </a:lnTo>
                <a:lnTo>
                  <a:pt x="3358" y="2015"/>
                </a:lnTo>
                <a:lnTo>
                  <a:pt x="3340" y="2079"/>
                </a:lnTo>
                <a:lnTo>
                  <a:pt x="3321" y="2140"/>
                </a:lnTo>
                <a:lnTo>
                  <a:pt x="3301" y="2198"/>
                </a:lnTo>
                <a:lnTo>
                  <a:pt x="3279" y="2255"/>
                </a:lnTo>
                <a:lnTo>
                  <a:pt x="3255" y="2307"/>
                </a:lnTo>
                <a:lnTo>
                  <a:pt x="3230" y="2355"/>
                </a:lnTo>
                <a:lnTo>
                  <a:pt x="3204" y="2400"/>
                </a:lnTo>
                <a:lnTo>
                  <a:pt x="3176" y="2439"/>
                </a:lnTo>
                <a:lnTo>
                  <a:pt x="3147" y="2476"/>
                </a:lnTo>
                <a:lnTo>
                  <a:pt x="3116" y="2506"/>
                </a:lnTo>
                <a:lnTo>
                  <a:pt x="3083" y="2532"/>
                </a:lnTo>
                <a:lnTo>
                  <a:pt x="3049" y="2553"/>
                </a:lnTo>
                <a:lnTo>
                  <a:pt x="3014" y="2568"/>
                </a:lnTo>
                <a:lnTo>
                  <a:pt x="2977" y="2577"/>
                </a:lnTo>
                <a:lnTo>
                  <a:pt x="2939" y="2581"/>
                </a:lnTo>
                <a:lnTo>
                  <a:pt x="2903" y="2578"/>
                </a:lnTo>
                <a:lnTo>
                  <a:pt x="2870" y="2570"/>
                </a:lnTo>
                <a:lnTo>
                  <a:pt x="2836" y="2557"/>
                </a:lnTo>
                <a:lnTo>
                  <a:pt x="2805" y="2539"/>
                </a:lnTo>
                <a:lnTo>
                  <a:pt x="2775" y="2517"/>
                </a:lnTo>
                <a:lnTo>
                  <a:pt x="2746" y="2491"/>
                </a:lnTo>
                <a:lnTo>
                  <a:pt x="2719" y="2461"/>
                </a:lnTo>
                <a:lnTo>
                  <a:pt x="2693" y="2427"/>
                </a:lnTo>
                <a:lnTo>
                  <a:pt x="1968" y="2172"/>
                </a:lnTo>
                <a:lnTo>
                  <a:pt x="1858" y="2394"/>
                </a:lnTo>
                <a:lnTo>
                  <a:pt x="1836" y="2431"/>
                </a:lnTo>
                <a:lnTo>
                  <a:pt x="1810" y="2465"/>
                </a:lnTo>
                <a:lnTo>
                  <a:pt x="1780" y="2494"/>
                </a:lnTo>
                <a:lnTo>
                  <a:pt x="1748" y="2519"/>
                </a:lnTo>
                <a:lnTo>
                  <a:pt x="1713" y="2541"/>
                </a:lnTo>
                <a:lnTo>
                  <a:pt x="1675" y="2558"/>
                </a:lnTo>
                <a:lnTo>
                  <a:pt x="1637" y="2571"/>
                </a:lnTo>
                <a:lnTo>
                  <a:pt x="1596" y="2578"/>
                </a:lnTo>
                <a:lnTo>
                  <a:pt x="1554" y="2580"/>
                </a:lnTo>
                <a:lnTo>
                  <a:pt x="1513" y="2578"/>
                </a:lnTo>
                <a:lnTo>
                  <a:pt x="1472" y="2570"/>
                </a:lnTo>
                <a:lnTo>
                  <a:pt x="1431" y="2556"/>
                </a:lnTo>
                <a:lnTo>
                  <a:pt x="904" y="2345"/>
                </a:lnTo>
                <a:lnTo>
                  <a:pt x="867" y="2328"/>
                </a:lnTo>
                <a:lnTo>
                  <a:pt x="834" y="2307"/>
                </a:lnTo>
                <a:lnTo>
                  <a:pt x="805" y="2281"/>
                </a:lnTo>
                <a:lnTo>
                  <a:pt x="779" y="2252"/>
                </a:lnTo>
                <a:lnTo>
                  <a:pt x="757" y="2220"/>
                </a:lnTo>
                <a:lnTo>
                  <a:pt x="740" y="2186"/>
                </a:lnTo>
                <a:lnTo>
                  <a:pt x="728" y="2148"/>
                </a:lnTo>
                <a:lnTo>
                  <a:pt x="719" y="2110"/>
                </a:lnTo>
                <a:lnTo>
                  <a:pt x="717" y="2069"/>
                </a:lnTo>
                <a:lnTo>
                  <a:pt x="719" y="2030"/>
                </a:lnTo>
                <a:lnTo>
                  <a:pt x="728" y="1990"/>
                </a:lnTo>
                <a:lnTo>
                  <a:pt x="741" y="1952"/>
                </a:lnTo>
                <a:lnTo>
                  <a:pt x="759" y="1917"/>
                </a:lnTo>
                <a:lnTo>
                  <a:pt x="843" y="1777"/>
                </a:lnTo>
                <a:lnTo>
                  <a:pt x="410" y="1625"/>
                </a:lnTo>
                <a:lnTo>
                  <a:pt x="388" y="1653"/>
                </a:lnTo>
                <a:lnTo>
                  <a:pt x="363" y="1677"/>
                </a:lnTo>
                <a:lnTo>
                  <a:pt x="337" y="1696"/>
                </a:lnTo>
                <a:lnTo>
                  <a:pt x="310" y="1710"/>
                </a:lnTo>
                <a:lnTo>
                  <a:pt x="280" y="1718"/>
                </a:lnTo>
                <a:lnTo>
                  <a:pt x="251" y="1721"/>
                </a:lnTo>
                <a:lnTo>
                  <a:pt x="219" y="1717"/>
                </a:lnTo>
                <a:lnTo>
                  <a:pt x="188" y="1707"/>
                </a:lnTo>
                <a:lnTo>
                  <a:pt x="158" y="1693"/>
                </a:lnTo>
                <a:lnTo>
                  <a:pt x="131" y="1672"/>
                </a:lnTo>
                <a:lnTo>
                  <a:pt x="105" y="1646"/>
                </a:lnTo>
                <a:lnTo>
                  <a:pt x="82" y="1615"/>
                </a:lnTo>
                <a:lnTo>
                  <a:pt x="62" y="1579"/>
                </a:lnTo>
                <a:lnTo>
                  <a:pt x="44" y="1540"/>
                </a:lnTo>
                <a:lnTo>
                  <a:pt x="28" y="1496"/>
                </a:lnTo>
                <a:lnTo>
                  <a:pt x="17" y="1449"/>
                </a:lnTo>
                <a:lnTo>
                  <a:pt x="7" y="1399"/>
                </a:lnTo>
                <a:lnTo>
                  <a:pt x="2" y="1346"/>
                </a:lnTo>
                <a:lnTo>
                  <a:pt x="0" y="1290"/>
                </a:lnTo>
                <a:lnTo>
                  <a:pt x="2" y="1235"/>
                </a:lnTo>
                <a:lnTo>
                  <a:pt x="7" y="1182"/>
                </a:lnTo>
                <a:lnTo>
                  <a:pt x="17" y="1132"/>
                </a:lnTo>
                <a:lnTo>
                  <a:pt x="28" y="1085"/>
                </a:lnTo>
                <a:lnTo>
                  <a:pt x="44" y="1041"/>
                </a:lnTo>
                <a:lnTo>
                  <a:pt x="62" y="1002"/>
                </a:lnTo>
                <a:lnTo>
                  <a:pt x="82" y="966"/>
                </a:lnTo>
                <a:lnTo>
                  <a:pt x="105" y="935"/>
                </a:lnTo>
                <a:lnTo>
                  <a:pt x="131" y="909"/>
                </a:lnTo>
                <a:lnTo>
                  <a:pt x="158" y="888"/>
                </a:lnTo>
                <a:lnTo>
                  <a:pt x="188" y="874"/>
                </a:lnTo>
                <a:lnTo>
                  <a:pt x="219" y="864"/>
                </a:lnTo>
                <a:lnTo>
                  <a:pt x="251" y="861"/>
                </a:lnTo>
                <a:lnTo>
                  <a:pt x="280" y="863"/>
                </a:lnTo>
                <a:lnTo>
                  <a:pt x="310" y="871"/>
                </a:lnTo>
                <a:lnTo>
                  <a:pt x="337" y="885"/>
                </a:lnTo>
                <a:lnTo>
                  <a:pt x="363" y="904"/>
                </a:lnTo>
                <a:lnTo>
                  <a:pt x="388" y="928"/>
                </a:lnTo>
                <a:lnTo>
                  <a:pt x="410" y="956"/>
                </a:lnTo>
                <a:lnTo>
                  <a:pt x="2693" y="154"/>
                </a:lnTo>
                <a:lnTo>
                  <a:pt x="2719" y="120"/>
                </a:lnTo>
                <a:lnTo>
                  <a:pt x="2747" y="90"/>
                </a:lnTo>
                <a:lnTo>
                  <a:pt x="2775" y="64"/>
                </a:lnTo>
                <a:lnTo>
                  <a:pt x="2805" y="42"/>
                </a:lnTo>
                <a:lnTo>
                  <a:pt x="2836" y="24"/>
                </a:lnTo>
                <a:lnTo>
                  <a:pt x="2870" y="11"/>
                </a:lnTo>
                <a:lnTo>
                  <a:pt x="2903" y="3"/>
                </a:lnTo>
                <a:lnTo>
                  <a:pt x="2939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grpSp>
        <p:nvGrpSpPr>
          <p:cNvPr id="75" name="Group 53">
            <a:extLst>
              <a:ext uri="{FF2B5EF4-FFF2-40B4-BE49-F238E27FC236}">
                <a16:creationId xmlns:a16="http://schemas.microsoft.com/office/drawing/2014/main" id="{1EA02360-FDDD-467A-BB76-DFC76B1C584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238115" y="4137342"/>
            <a:ext cx="482140" cy="614680"/>
            <a:chOff x="2231" y="3366"/>
            <a:chExt cx="251" cy="320"/>
          </a:xfrm>
          <a:solidFill>
            <a:schemeClr val="bg1"/>
          </a:solidFill>
        </p:grpSpPr>
        <p:sp>
          <p:nvSpPr>
            <p:cNvPr id="107" name="Freeform 55">
              <a:extLst>
                <a:ext uri="{FF2B5EF4-FFF2-40B4-BE49-F238E27FC236}">
                  <a16:creationId xmlns:a16="http://schemas.microsoft.com/office/drawing/2014/main" id="{95CFC520-1082-4652-8D94-31E30A5F7A6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31" y="3366"/>
              <a:ext cx="251" cy="320"/>
            </a:xfrm>
            <a:custGeom>
              <a:avLst/>
              <a:gdLst>
                <a:gd name="T0" fmla="*/ 1094 w 2765"/>
                <a:gd name="T1" fmla="*/ 768 h 3520"/>
                <a:gd name="T2" fmla="*/ 866 w 2765"/>
                <a:gd name="T3" fmla="*/ 833 h 3520"/>
                <a:gd name="T4" fmla="*/ 663 w 2765"/>
                <a:gd name="T5" fmla="*/ 948 h 3520"/>
                <a:gd name="T6" fmla="*/ 494 w 2765"/>
                <a:gd name="T7" fmla="*/ 1106 h 3520"/>
                <a:gd name="T8" fmla="*/ 364 w 2765"/>
                <a:gd name="T9" fmla="*/ 1298 h 3520"/>
                <a:gd name="T10" fmla="*/ 280 w 2765"/>
                <a:gd name="T11" fmla="*/ 1519 h 3520"/>
                <a:gd name="T12" fmla="*/ 252 w 2765"/>
                <a:gd name="T13" fmla="*/ 1760 h 3520"/>
                <a:gd name="T14" fmla="*/ 280 w 2765"/>
                <a:gd name="T15" fmla="*/ 2001 h 3520"/>
                <a:gd name="T16" fmla="*/ 364 w 2765"/>
                <a:gd name="T17" fmla="*/ 2222 h 3520"/>
                <a:gd name="T18" fmla="*/ 494 w 2765"/>
                <a:gd name="T19" fmla="*/ 2414 h 3520"/>
                <a:gd name="T20" fmla="*/ 663 w 2765"/>
                <a:gd name="T21" fmla="*/ 2572 h 3520"/>
                <a:gd name="T22" fmla="*/ 866 w 2765"/>
                <a:gd name="T23" fmla="*/ 2687 h 3520"/>
                <a:gd name="T24" fmla="*/ 1094 w 2765"/>
                <a:gd name="T25" fmla="*/ 2752 h 3520"/>
                <a:gd name="T26" fmla="*/ 1339 w 2765"/>
                <a:gd name="T27" fmla="*/ 2763 h 3520"/>
                <a:gd name="T28" fmla="*/ 1574 w 2765"/>
                <a:gd name="T29" fmla="*/ 2715 h 3520"/>
                <a:gd name="T30" fmla="*/ 1786 w 2765"/>
                <a:gd name="T31" fmla="*/ 2614 h 3520"/>
                <a:gd name="T32" fmla="*/ 1967 w 2765"/>
                <a:gd name="T33" fmla="*/ 2470 h 3520"/>
                <a:gd name="T34" fmla="*/ 2111 w 2765"/>
                <a:gd name="T35" fmla="*/ 2289 h 3520"/>
                <a:gd name="T36" fmla="*/ 2210 w 2765"/>
                <a:gd name="T37" fmla="*/ 2078 h 3520"/>
                <a:gd name="T38" fmla="*/ 2258 w 2765"/>
                <a:gd name="T39" fmla="*/ 1842 h 3520"/>
                <a:gd name="T40" fmla="*/ 2249 w 2765"/>
                <a:gd name="T41" fmla="*/ 1597 h 3520"/>
                <a:gd name="T42" fmla="*/ 2182 w 2765"/>
                <a:gd name="T43" fmla="*/ 1369 h 3520"/>
                <a:gd name="T44" fmla="*/ 2067 w 2765"/>
                <a:gd name="T45" fmla="*/ 1167 h 3520"/>
                <a:gd name="T46" fmla="*/ 1911 w 2765"/>
                <a:gd name="T47" fmla="*/ 996 h 3520"/>
                <a:gd name="T48" fmla="*/ 1718 w 2765"/>
                <a:gd name="T49" fmla="*/ 867 h 3520"/>
                <a:gd name="T50" fmla="*/ 1498 w 2765"/>
                <a:gd name="T51" fmla="*/ 784 h 3520"/>
                <a:gd name="T52" fmla="*/ 1256 w 2765"/>
                <a:gd name="T53" fmla="*/ 754 h 3520"/>
                <a:gd name="T54" fmla="*/ 1934 w 2765"/>
                <a:gd name="T55" fmla="*/ 702 h 3520"/>
                <a:gd name="T56" fmla="*/ 2136 w 2765"/>
                <a:gd name="T57" fmla="*/ 863 h 3520"/>
                <a:gd name="T58" fmla="*/ 2301 w 2765"/>
                <a:gd name="T59" fmla="*/ 1061 h 3520"/>
                <a:gd name="T60" fmla="*/ 2422 w 2765"/>
                <a:gd name="T61" fmla="*/ 1291 h 3520"/>
                <a:gd name="T62" fmla="*/ 2495 w 2765"/>
                <a:gd name="T63" fmla="*/ 1545 h 3520"/>
                <a:gd name="T64" fmla="*/ 2765 w 2765"/>
                <a:gd name="T65" fmla="*/ 1886 h 3520"/>
                <a:gd name="T66" fmla="*/ 2477 w 2765"/>
                <a:gd name="T67" fmla="*/ 2062 h 3520"/>
                <a:gd name="T68" fmla="*/ 2387 w 2765"/>
                <a:gd name="T69" fmla="*/ 2309 h 3520"/>
                <a:gd name="T70" fmla="*/ 2250 w 2765"/>
                <a:gd name="T71" fmla="*/ 2529 h 3520"/>
                <a:gd name="T72" fmla="*/ 2073 w 2765"/>
                <a:gd name="T73" fmla="*/ 2715 h 3520"/>
                <a:gd name="T74" fmla="*/ 1759 w 2765"/>
                <a:gd name="T75" fmla="*/ 3520 h 3520"/>
                <a:gd name="T76" fmla="*/ 511 w 2765"/>
                <a:gd name="T77" fmla="*/ 2770 h 3520"/>
                <a:gd name="T78" fmla="*/ 327 w 2765"/>
                <a:gd name="T79" fmla="*/ 2605 h 3520"/>
                <a:gd name="T80" fmla="*/ 179 w 2765"/>
                <a:gd name="T81" fmla="*/ 2407 h 3520"/>
                <a:gd name="T82" fmla="*/ 72 w 2765"/>
                <a:gd name="T83" fmla="*/ 2181 h 3520"/>
                <a:gd name="T84" fmla="*/ 12 w 2765"/>
                <a:gd name="T85" fmla="*/ 1935 h 3520"/>
                <a:gd name="T86" fmla="*/ 3 w 2765"/>
                <a:gd name="T87" fmla="*/ 1671 h 3520"/>
                <a:gd name="T88" fmla="*/ 47 w 2765"/>
                <a:gd name="T89" fmla="*/ 1419 h 3520"/>
                <a:gd name="T90" fmla="*/ 139 w 2765"/>
                <a:gd name="T91" fmla="*/ 1185 h 3520"/>
                <a:gd name="T92" fmla="*/ 274 w 2765"/>
                <a:gd name="T93" fmla="*/ 977 h 3520"/>
                <a:gd name="T94" fmla="*/ 446 w 2765"/>
                <a:gd name="T95" fmla="*/ 801 h 3520"/>
                <a:gd name="T96" fmla="*/ 754 w 2765"/>
                <a:gd name="T97" fmla="*/ 0 h 3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765" h="3520">
                  <a:moveTo>
                    <a:pt x="1256" y="754"/>
                  </a:moveTo>
                  <a:lnTo>
                    <a:pt x="1174" y="757"/>
                  </a:lnTo>
                  <a:lnTo>
                    <a:pt x="1094" y="768"/>
                  </a:lnTo>
                  <a:lnTo>
                    <a:pt x="1015" y="784"/>
                  </a:lnTo>
                  <a:lnTo>
                    <a:pt x="939" y="805"/>
                  </a:lnTo>
                  <a:lnTo>
                    <a:pt x="866" y="833"/>
                  </a:lnTo>
                  <a:lnTo>
                    <a:pt x="795" y="867"/>
                  </a:lnTo>
                  <a:lnTo>
                    <a:pt x="727" y="906"/>
                  </a:lnTo>
                  <a:lnTo>
                    <a:pt x="663" y="948"/>
                  </a:lnTo>
                  <a:lnTo>
                    <a:pt x="602" y="996"/>
                  </a:lnTo>
                  <a:lnTo>
                    <a:pt x="546" y="1050"/>
                  </a:lnTo>
                  <a:lnTo>
                    <a:pt x="494" y="1106"/>
                  </a:lnTo>
                  <a:lnTo>
                    <a:pt x="446" y="1167"/>
                  </a:lnTo>
                  <a:lnTo>
                    <a:pt x="402" y="1231"/>
                  </a:lnTo>
                  <a:lnTo>
                    <a:pt x="364" y="1298"/>
                  </a:lnTo>
                  <a:lnTo>
                    <a:pt x="331" y="1369"/>
                  </a:lnTo>
                  <a:lnTo>
                    <a:pt x="303" y="1442"/>
                  </a:lnTo>
                  <a:lnTo>
                    <a:pt x="280" y="1519"/>
                  </a:lnTo>
                  <a:lnTo>
                    <a:pt x="264" y="1597"/>
                  </a:lnTo>
                  <a:lnTo>
                    <a:pt x="255" y="1678"/>
                  </a:lnTo>
                  <a:lnTo>
                    <a:pt x="252" y="1760"/>
                  </a:lnTo>
                  <a:lnTo>
                    <a:pt x="255" y="1842"/>
                  </a:lnTo>
                  <a:lnTo>
                    <a:pt x="264" y="1923"/>
                  </a:lnTo>
                  <a:lnTo>
                    <a:pt x="280" y="2001"/>
                  </a:lnTo>
                  <a:lnTo>
                    <a:pt x="303" y="2078"/>
                  </a:lnTo>
                  <a:lnTo>
                    <a:pt x="331" y="2151"/>
                  </a:lnTo>
                  <a:lnTo>
                    <a:pt x="364" y="2222"/>
                  </a:lnTo>
                  <a:lnTo>
                    <a:pt x="402" y="2289"/>
                  </a:lnTo>
                  <a:lnTo>
                    <a:pt x="446" y="2353"/>
                  </a:lnTo>
                  <a:lnTo>
                    <a:pt x="494" y="2414"/>
                  </a:lnTo>
                  <a:lnTo>
                    <a:pt x="546" y="2470"/>
                  </a:lnTo>
                  <a:lnTo>
                    <a:pt x="602" y="2524"/>
                  </a:lnTo>
                  <a:lnTo>
                    <a:pt x="663" y="2572"/>
                  </a:lnTo>
                  <a:lnTo>
                    <a:pt x="727" y="2614"/>
                  </a:lnTo>
                  <a:lnTo>
                    <a:pt x="795" y="2653"/>
                  </a:lnTo>
                  <a:lnTo>
                    <a:pt x="866" y="2687"/>
                  </a:lnTo>
                  <a:lnTo>
                    <a:pt x="939" y="2715"/>
                  </a:lnTo>
                  <a:lnTo>
                    <a:pt x="1015" y="2736"/>
                  </a:lnTo>
                  <a:lnTo>
                    <a:pt x="1094" y="2752"/>
                  </a:lnTo>
                  <a:lnTo>
                    <a:pt x="1174" y="2763"/>
                  </a:lnTo>
                  <a:lnTo>
                    <a:pt x="1256" y="2766"/>
                  </a:lnTo>
                  <a:lnTo>
                    <a:pt x="1339" y="2763"/>
                  </a:lnTo>
                  <a:lnTo>
                    <a:pt x="1419" y="2752"/>
                  </a:lnTo>
                  <a:lnTo>
                    <a:pt x="1498" y="2736"/>
                  </a:lnTo>
                  <a:lnTo>
                    <a:pt x="1574" y="2715"/>
                  </a:lnTo>
                  <a:lnTo>
                    <a:pt x="1647" y="2687"/>
                  </a:lnTo>
                  <a:lnTo>
                    <a:pt x="1718" y="2653"/>
                  </a:lnTo>
                  <a:lnTo>
                    <a:pt x="1786" y="2614"/>
                  </a:lnTo>
                  <a:lnTo>
                    <a:pt x="1850" y="2572"/>
                  </a:lnTo>
                  <a:lnTo>
                    <a:pt x="1911" y="2524"/>
                  </a:lnTo>
                  <a:lnTo>
                    <a:pt x="1967" y="2470"/>
                  </a:lnTo>
                  <a:lnTo>
                    <a:pt x="2019" y="2414"/>
                  </a:lnTo>
                  <a:lnTo>
                    <a:pt x="2067" y="2353"/>
                  </a:lnTo>
                  <a:lnTo>
                    <a:pt x="2111" y="2289"/>
                  </a:lnTo>
                  <a:lnTo>
                    <a:pt x="2149" y="2222"/>
                  </a:lnTo>
                  <a:lnTo>
                    <a:pt x="2182" y="2151"/>
                  </a:lnTo>
                  <a:lnTo>
                    <a:pt x="2210" y="2078"/>
                  </a:lnTo>
                  <a:lnTo>
                    <a:pt x="2233" y="2001"/>
                  </a:lnTo>
                  <a:lnTo>
                    <a:pt x="2249" y="1923"/>
                  </a:lnTo>
                  <a:lnTo>
                    <a:pt x="2258" y="1842"/>
                  </a:lnTo>
                  <a:lnTo>
                    <a:pt x="2261" y="1760"/>
                  </a:lnTo>
                  <a:lnTo>
                    <a:pt x="2258" y="1678"/>
                  </a:lnTo>
                  <a:lnTo>
                    <a:pt x="2249" y="1597"/>
                  </a:lnTo>
                  <a:lnTo>
                    <a:pt x="2233" y="1519"/>
                  </a:lnTo>
                  <a:lnTo>
                    <a:pt x="2210" y="1442"/>
                  </a:lnTo>
                  <a:lnTo>
                    <a:pt x="2182" y="1369"/>
                  </a:lnTo>
                  <a:lnTo>
                    <a:pt x="2149" y="1298"/>
                  </a:lnTo>
                  <a:lnTo>
                    <a:pt x="2111" y="1231"/>
                  </a:lnTo>
                  <a:lnTo>
                    <a:pt x="2067" y="1167"/>
                  </a:lnTo>
                  <a:lnTo>
                    <a:pt x="2019" y="1106"/>
                  </a:lnTo>
                  <a:lnTo>
                    <a:pt x="1967" y="1050"/>
                  </a:lnTo>
                  <a:lnTo>
                    <a:pt x="1911" y="996"/>
                  </a:lnTo>
                  <a:lnTo>
                    <a:pt x="1850" y="948"/>
                  </a:lnTo>
                  <a:lnTo>
                    <a:pt x="1786" y="906"/>
                  </a:lnTo>
                  <a:lnTo>
                    <a:pt x="1718" y="867"/>
                  </a:lnTo>
                  <a:lnTo>
                    <a:pt x="1647" y="833"/>
                  </a:lnTo>
                  <a:lnTo>
                    <a:pt x="1574" y="805"/>
                  </a:lnTo>
                  <a:lnTo>
                    <a:pt x="1498" y="784"/>
                  </a:lnTo>
                  <a:lnTo>
                    <a:pt x="1419" y="768"/>
                  </a:lnTo>
                  <a:lnTo>
                    <a:pt x="1339" y="757"/>
                  </a:lnTo>
                  <a:lnTo>
                    <a:pt x="1256" y="754"/>
                  </a:lnTo>
                  <a:close/>
                  <a:moveTo>
                    <a:pt x="754" y="0"/>
                  </a:moveTo>
                  <a:lnTo>
                    <a:pt x="1759" y="0"/>
                  </a:lnTo>
                  <a:lnTo>
                    <a:pt x="1934" y="702"/>
                  </a:lnTo>
                  <a:lnTo>
                    <a:pt x="2005" y="751"/>
                  </a:lnTo>
                  <a:lnTo>
                    <a:pt x="2073" y="805"/>
                  </a:lnTo>
                  <a:lnTo>
                    <a:pt x="2136" y="863"/>
                  </a:lnTo>
                  <a:lnTo>
                    <a:pt x="2195" y="925"/>
                  </a:lnTo>
                  <a:lnTo>
                    <a:pt x="2250" y="991"/>
                  </a:lnTo>
                  <a:lnTo>
                    <a:pt x="2301" y="1061"/>
                  </a:lnTo>
                  <a:lnTo>
                    <a:pt x="2347" y="1134"/>
                  </a:lnTo>
                  <a:lnTo>
                    <a:pt x="2387" y="1211"/>
                  </a:lnTo>
                  <a:lnTo>
                    <a:pt x="2422" y="1291"/>
                  </a:lnTo>
                  <a:lnTo>
                    <a:pt x="2452" y="1373"/>
                  </a:lnTo>
                  <a:lnTo>
                    <a:pt x="2477" y="1458"/>
                  </a:lnTo>
                  <a:lnTo>
                    <a:pt x="2495" y="1545"/>
                  </a:lnTo>
                  <a:lnTo>
                    <a:pt x="2507" y="1634"/>
                  </a:lnTo>
                  <a:lnTo>
                    <a:pt x="2765" y="1634"/>
                  </a:lnTo>
                  <a:lnTo>
                    <a:pt x="2765" y="1886"/>
                  </a:lnTo>
                  <a:lnTo>
                    <a:pt x="2507" y="1886"/>
                  </a:lnTo>
                  <a:lnTo>
                    <a:pt x="2495" y="1975"/>
                  </a:lnTo>
                  <a:lnTo>
                    <a:pt x="2477" y="2062"/>
                  </a:lnTo>
                  <a:lnTo>
                    <a:pt x="2452" y="2147"/>
                  </a:lnTo>
                  <a:lnTo>
                    <a:pt x="2422" y="2229"/>
                  </a:lnTo>
                  <a:lnTo>
                    <a:pt x="2387" y="2309"/>
                  </a:lnTo>
                  <a:lnTo>
                    <a:pt x="2347" y="2386"/>
                  </a:lnTo>
                  <a:lnTo>
                    <a:pt x="2301" y="2459"/>
                  </a:lnTo>
                  <a:lnTo>
                    <a:pt x="2250" y="2529"/>
                  </a:lnTo>
                  <a:lnTo>
                    <a:pt x="2195" y="2595"/>
                  </a:lnTo>
                  <a:lnTo>
                    <a:pt x="2136" y="2657"/>
                  </a:lnTo>
                  <a:lnTo>
                    <a:pt x="2073" y="2715"/>
                  </a:lnTo>
                  <a:lnTo>
                    <a:pt x="2005" y="2769"/>
                  </a:lnTo>
                  <a:lnTo>
                    <a:pt x="1934" y="2818"/>
                  </a:lnTo>
                  <a:lnTo>
                    <a:pt x="1759" y="3520"/>
                  </a:lnTo>
                  <a:lnTo>
                    <a:pt x="754" y="3520"/>
                  </a:lnTo>
                  <a:lnTo>
                    <a:pt x="578" y="2817"/>
                  </a:lnTo>
                  <a:lnTo>
                    <a:pt x="511" y="2770"/>
                  </a:lnTo>
                  <a:lnTo>
                    <a:pt x="446" y="2719"/>
                  </a:lnTo>
                  <a:lnTo>
                    <a:pt x="385" y="2665"/>
                  </a:lnTo>
                  <a:lnTo>
                    <a:pt x="327" y="2605"/>
                  </a:lnTo>
                  <a:lnTo>
                    <a:pt x="274" y="2543"/>
                  </a:lnTo>
                  <a:lnTo>
                    <a:pt x="225" y="2477"/>
                  </a:lnTo>
                  <a:lnTo>
                    <a:pt x="179" y="2407"/>
                  </a:lnTo>
                  <a:lnTo>
                    <a:pt x="139" y="2335"/>
                  </a:lnTo>
                  <a:lnTo>
                    <a:pt x="103" y="2259"/>
                  </a:lnTo>
                  <a:lnTo>
                    <a:pt x="72" y="2181"/>
                  </a:lnTo>
                  <a:lnTo>
                    <a:pt x="47" y="2101"/>
                  </a:lnTo>
                  <a:lnTo>
                    <a:pt x="27" y="2019"/>
                  </a:lnTo>
                  <a:lnTo>
                    <a:pt x="12" y="1935"/>
                  </a:lnTo>
                  <a:lnTo>
                    <a:pt x="3" y="1849"/>
                  </a:lnTo>
                  <a:lnTo>
                    <a:pt x="0" y="1760"/>
                  </a:lnTo>
                  <a:lnTo>
                    <a:pt x="3" y="1671"/>
                  </a:lnTo>
                  <a:lnTo>
                    <a:pt x="12" y="1585"/>
                  </a:lnTo>
                  <a:lnTo>
                    <a:pt x="27" y="1501"/>
                  </a:lnTo>
                  <a:lnTo>
                    <a:pt x="47" y="1419"/>
                  </a:lnTo>
                  <a:lnTo>
                    <a:pt x="72" y="1339"/>
                  </a:lnTo>
                  <a:lnTo>
                    <a:pt x="103" y="1261"/>
                  </a:lnTo>
                  <a:lnTo>
                    <a:pt x="139" y="1185"/>
                  </a:lnTo>
                  <a:lnTo>
                    <a:pt x="179" y="1113"/>
                  </a:lnTo>
                  <a:lnTo>
                    <a:pt x="225" y="1043"/>
                  </a:lnTo>
                  <a:lnTo>
                    <a:pt x="274" y="977"/>
                  </a:lnTo>
                  <a:lnTo>
                    <a:pt x="327" y="915"/>
                  </a:lnTo>
                  <a:lnTo>
                    <a:pt x="385" y="855"/>
                  </a:lnTo>
                  <a:lnTo>
                    <a:pt x="446" y="801"/>
                  </a:lnTo>
                  <a:lnTo>
                    <a:pt x="511" y="750"/>
                  </a:lnTo>
                  <a:lnTo>
                    <a:pt x="578" y="703"/>
                  </a:lnTo>
                  <a:lnTo>
                    <a:pt x="7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108" name="Freeform 56">
              <a:extLst>
                <a:ext uri="{FF2B5EF4-FFF2-40B4-BE49-F238E27FC236}">
                  <a16:creationId xmlns:a16="http://schemas.microsoft.com/office/drawing/2014/main" id="{2829F53F-7543-4509-AEC2-D52283145C1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4" y="3469"/>
              <a:ext cx="47" cy="107"/>
            </a:xfrm>
            <a:custGeom>
              <a:avLst/>
              <a:gdLst>
                <a:gd name="T0" fmla="*/ 0 w 523"/>
                <a:gd name="T1" fmla="*/ 0 h 1173"/>
                <a:gd name="T2" fmla="*/ 251 w 523"/>
                <a:gd name="T3" fmla="*/ 0 h 1173"/>
                <a:gd name="T4" fmla="*/ 251 w 523"/>
                <a:gd name="T5" fmla="*/ 638 h 1173"/>
                <a:gd name="T6" fmla="*/ 523 w 523"/>
                <a:gd name="T7" fmla="*/ 1031 h 1173"/>
                <a:gd name="T8" fmla="*/ 317 w 523"/>
                <a:gd name="T9" fmla="*/ 1173 h 1173"/>
                <a:gd name="T10" fmla="*/ 0 w 523"/>
                <a:gd name="T11" fmla="*/ 715 h 1173"/>
                <a:gd name="T12" fmla="*/ 0 w 523"/>
                <a:gd name="T13" fmla="*/ 0 h 1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3" h="1173">
                  <a:moveTo>
                    <a:pt x="0" y="0"/>
                  </a:moveTo>
                  <a:lnTo>
                    <a:pt x="251" y="0"/>
                  </a:lnTo>
                  <a:lnTo>
                    <a:pt x="251" y="638"/>
                  </a:lnTo>
                  <a:lnTo>
                    <a:pt x="523" y="1031"/>
                  </a:lnTo>
                  <a:lnTo>
                    <a:pt x="317" y="1173"/>
                  </a:lnTo>
                  <a:lnTo>
                    <a:pt x="0" y="71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8276A4A1-1313-4F9E-A95B-D68B04352D82}"/>
              </a:ext>
            </a:extLst>
          </p:cNvPr>
          <p:cNvGrpSpPr/>
          <p:nvPr/>
        </p:nvGrpSpPr>
        <p:grpSpPr>
          <a:xfrm>
            <a:off x="197060" y="270770"/>
            <a:ext cx="294251" cy="301924"/>
            <a:chOff x="176545" y="138023"/>
            <a:chExt cx="294251" cy="301924"/>
          </a:xfrm>
        </p:grpSpPr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D44C942B-D862-4E70-80C2-60563C986987}"/>
                </a:ext>
              </a:extLst>
            </p:cNvPr>
            <p:cNvSpPr/>
            <p:nvPr/>
          </p:nvSpPr>
          <p:spPr>
            <a:xfrm>
              <a:off x="176545" y="299097"/>
              <a:ext cx="96203" cy="140850"/>
            </a:xfrm>
            <a:prstGeom prst="roundRect">
              <a:avLst/>
            </a:prstGeom>
            <a:solidFill>
              <a:srgbClr val="FFC5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id="{62B3EA84-ED9B-4D0B-8ED8-5378126EBBEC}"/>
                </a:ext>
              </a:extLst>
            </p:cNvPr>
            <p:cNvSpPr/>
            <p:nvPr/>
          </p:nvSpPr>
          <p:spPr>
            <a:xfrm>
              <a:off x="374593" y="138023"/>
              <a:ext cx="96203" cy="301924"/>
            </a:xfrm>
            <a:prstGeom prst="roundRect">
              <a:avLst/>
            </a:prstGeom>
            <a:solidFill>
              <a:srgbClr val="F27A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BAE6707C-2A04-40F1-AC45-C3D2737604D7}"/>
                </a:ext>
              </a:extLst>
            </p:cNvPr>
            <p:cNvSpPr/>
            <p:nvPr/>
          </p:nvSpPr>
          <p:spPr>
            <a:xfrm>
              <a:off x="275569" y="233729"/>
              <a:ext cx="96203" cy="206218"/>
            </a:xfrm>
            <a:prstGeom prst="roundRect">
              <a:avLst/>
            </a:prstGeom>
            <a:solidFill>
              <a:srgbClr val="FFC5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36CE5068-9368-4053-B583-CEBC89DFCEF0}"/>
              </a:ext>
            </a:extLst>
          </p:cNvPr>
          <p:cNvSpPr txBox="1"/>
          <p:nvPr/>
        </p:nvSpPr>
        <p:spPr>
          <a:xfrm>
            <a:off x="494269" y="244091"/>
            <a:ext cx="9620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목차</a:t>
            </a: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FCBCF24B-C54C-42C4-B2E5-52017E96FA2D}"/>
              </a:ext>
            </a:extLst>
          </p:cNvPr>
          <p:cNvSpPr/>
          <p:nvPr/>
        </p:nvSpPr>
        <p:spPr>
          <a:xfrm>
            <a:off x="2025860" y="67988"/>
            <a:ext cx="4279237" cy="470554"/>
          </a:xfrm>
          <a:prstGeom prst="roundRect">
            <a:avLst/>
          </a:prstGeom>
          <a:solidFill>
            <a:srgbClr val="4C8E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err="1"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_Pro Bold" panose="00000800000000000000" pitchFamily="50" charset="-127"/>
              </a:rPr>
              <a:t>유스케이스</a:t>
            </a:r>
            <a:r>
              <a:rPr lang="ko-KR" altLang="en-US" sz="19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_Pro Bold" panose="00000800000000000000" pitchFamily="50" charset="-127"/>
              </a:rPr>
              <a:t> 모델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0C662A0-C7D6-4C76-AC88-59C1465C3EF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09"/>
          <a:stretch/>
        </p:blipFill>
        <p:spPr>
          <a:xfrm>
            <a:off x="2060471" y="502269"/>
            <a:ext cx="8105669" cy="6355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532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직사각형 67">
            <a:extLst>
              <a:ext uri="{FF2B5EF4-FFF2-40B4-BE49-F238E27FC236}">
                <a16:creationId xmlns:a16="http://schemas.microsoft.com/office/drawing/2014/main" id="{9E06FC4E-F3D2-4B95-B866-D2C4DA928376}"/>
              </a:ext>
            </a:extLst>
          </p:cNvPr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17A3C29A-BF5F-42AB-94A7-23AA9335BF03}"/>
              </a:ext>
            </a:extLst>
          </p:cNvPr>
          <p:cNvGrpSpPr/>
          <p:nvPr/>
        </p:nvGrpSpPr>
        <p:grpSpPr>
          <a:xfrm>
            <a:off x="191784" y="770726"/>
            <a:ext cx="1672160" cy="400110"/>
            <a:chOff x="957835" y="1656394"/>
            <a:chExt cx="1672160" cy="400110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8EB3F8C3-C72C-4EEC-87B3-2AC07C486A91}"/>
                </a:ext>
              </a:extLst>
            </p:cNvPr>
            <p:cNvSpPr/>
            <p:nvPr/>
          </p:nvSpPr>
          <p:spPr>
            <a:xfrm>
              <a:off x="957835" y="1740218"/>
              <a:ext cx="1148285" cy="262187"/>
            </a:xfrm>
            <a:prstGeom prst="roundRect">
              <a:avLst/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프로그램 정의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CC849AD-903B-4456-ACF2-E2C808C5C41F}"/>
                </a:ext>
              </a:extLst>
            </p:cNvPr>
            <p:cNvSpPr txBox="1"/>
            <p:nvPr/>
          </p:nvSpPr>
          <p:spPr>
            <a:xfrm>
              <a:off x="2106120" y="1656394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1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8D009C41-45E1-42AA-934E-A7802513EF3A}"/>
              </a:ext>
            </a:extLst>
          </p:cNvPr>
          <p:cNvCxnSpPr>
            <a:cxnSpLocks/>
          </p:cNvCxnSpPr>
          <p:nvPr/>
        </p:nvCxnSpPr>
        <p:spPr>
          <a:xfrm>
            <a:off x="191785" y="1238407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54788607-D4D0-4FC6-BB1D-7CA44CD883E7}"/>
              </a:ext>
            </a:extLst>
          </p:cNvPr>
          <p:cNvSpPr/>
          <p:nvPr/>
        </p:nvSpPr>
        <p:spPr>
          <a:xfrm>
            <a:off x="191785" y="2168769"/>
            <a:ext cx="335283" cy="272415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(1)</a:t>
            </a:r>
            <a:endParaRPr lang="ko-KR" altLang="en-US" sz="1100" dirty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980F43DA-A5E1-4F3B-9E38-BF560B45B3D5}"/>
              </a:ext>
            </a:extLst>
          </p:cNvPr>
          <p:cNvSpPr/>
          <p:nvPr/>
        </p:nvSpPr>
        <p:spPr>
          <a:xfrm>
            <a:off x="191785" y="2559293"/>
            <a:ext cx="335283" cy="272415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(2)</a:t>
            </a:r>
            <a:endParaRPr lang="ko-KR" altLang="en-US" sz="1100" dirty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E53F5CAB-8D8C-4A7F-955A-FC5CD4A2DD47}"/>
              </a:ext>
            </a:extLst>
          </p:cNvPr>
          <p:cNvSpPr/>
          <p:nvPr/>
        </p:nvSpPr>
        <p:spPr>
          <a:xfrm>
            <a:off x="191785" y="2949817"/>
            <a:ext cx="335284" cy="272415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highlight>
                  <a:srgbClr val="808080"/>
                </a:highlight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(3)</a:t>
            </a:r>
            <a:endParaRPr lang="ko-KR" altLang="en-US" sz="1100" dirty="0">
              <a:highlight>
                <a:srgbClr val="808080"/>
              </a:highlight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6D4B4E20-574B-4C21-BC00-A6D159846E9F}"/>
              </a:ext>
            </a:extLst>
          </p:cNvPr>
          <p:cNvSpPr/>
          <p:nvPr/>
        </p:nvSpPr>
        <p:spPr>
          <a:xfrm>
            <a:off x="191784" y="3417029"/>
            <a:ext cx="335284" cy="272415"/>
          </a:xfrm>
          <a:prstGeom prst="roundRect">
            <a:avLst/>
          </a:prstGeom>
          <a:solidFill>
            <a:srgbClr val="8E8E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(4)</a:t>
            </a:r>
            <a:endParaRPr lang="ko-KR" altLang="en-US" sz="1100" dirty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CBE5642-2902-4343-AB90-B66F943B8388}"/>
              </a:ext>
            </a:extLst>
          </p:cNvPr>
          <p:cNvSpPr txBox="1"/>
          <p:nvPr/>
        </p:nvSpPr>
        <p:spPr>
          <a:xfrm>
            <a:off x="668988" y="2152546"/>
            <a:ext cx="985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accent2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그룹 관리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16413D3-53CA-4CF1-A7A5-4BE6E9B26382}"/>
              </a:ext>
            </a:extLst>
          </p:cNvPr>
          <p:cNvSpPr txBox="1"/>
          <p:nvPr/>
        </p:nvSpPr>
        <p:spPr>
          <a:xfrm>
            <a:off x="668988" y="2541611"/>
            <a:ext cx="985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도서 검색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D4994E1-5705-4010-81E9-4E5204799E85}"/>
              </a:ext>
            </a:extLst>
          </p:cNvPr>
          <p:cNvSpPr txBox="1"/>
          <p:nvPr/>
        </p:nvSpPr>
        <p:spPr>
          <a:xfrm>
            <a:off x="654850" y="2871017"/>
            <a:ext cx="11598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일정 및 장소 선택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CCC4743-EF7F-4955-90B0-733B24199F40}"/>
              </a:ext>
            </a:extLst>
          </p:cNvPr>
          <p:cNvSpPr txBox="1"/>
          <p:nvPr/>
        </p:nvSpPr>
        <p:spPr>
          <a:xfrm>
            <a:off x="685014" y="3399025"/>
            <a:ext cx="985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투표 및 게시판</a:t>
            </a:r>
          </a:p>
        </p:txBody>
      </p: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F31DED3E-9E96-475B-9616-5265A1014227}"/>
              </a:ext>
            </a:extLst>
          </p:cNvPr>
          <p:cNvGrpSpPr/>
          <p:nvPr/>
        </p:nvGrpSpPr>
        <p:grpSpPr>
          <a:xfrm>
            <a:off x="191784" y="1385956"/>
            <a:ext cx="1670645" cy="400110"/>
            <a:chOff x="957835" y="1640753"/>
            <a:chExt cx="1670645" cy="400110"/>
          </a:xfrm>
        </p:grpSpPr>
        <p:sp>
          <p:nvSpPr>
            <p:cNvPr id="70" name="사각형: 둥근 모서리 69">
              <a:extLst>
                <a:ext uri="{FF2B5EF4-FFF2-40B4-BE49-F238E27FC236}">
                  <a16:creationId xmlns:a16="http://schemas.microsoft.com/office/drawing/2014/main" id="{FA8B5BED-ED24-4490-B81B-8FC5998EED3D}"/>
                </a:ext>
              </a:extLst>
            </p:cNvPr>
            <p:cNvSpPr/>
            <p:nvPr/>
          </p:nvSpPr>
          <p:spPr>
            <a:xfrm>
              <a:off x="957835" y="1740219"/>
              <a:ext cx="1146770" cy="284788"/>
            </a:xfrm>
            <a:prstGeom prst="roundRect">
              <a:avLst/>
            </a:prstGeom>
            <a:solidFill>
              <a:srgbClr val="4C8E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유스케이스</a:t>
              </a:r>
              <a:r>
                <a:rPr lang="ko-KR" altLang="en-US" sz="1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 모델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8F5E84DE-2D4D-4233-9340-7D2F2F75D781}"/>
                </a:ext>
              </a:extLst>
            </p:cNvPr>
            <p:cNvSpPr txBox="1"/>
            <p:nvPr/>
          </p:nvSpPr>
          <p:spPr>
            <a:xfrm>
              <a:off x="2104605" y="1640753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2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A9BE7FEA-026F-4DAC-B589-71381B2DBCC4}"/>
              </a:ext>
            </a:extLst>
          </p:cNvPr>
          <p:cNvCxnSpPr>
            <a:cxnSpLocks/>
          </p:cNvCxnSpPr>
          <p:nvPr/>
        </p:nvCxnSpPr>
        <p:spPr>
          <a:xfrm>
            <a:off x="191785" y="1869278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D4ED21D7-3CA9-44E1-91C1-489B901DD52A}"/>
              </a:ext>
            </a:extLst>
          </p:cNvPr>
          <p:cNvGrpSpPr/>
          <p:nvPr/>
        </p:nvGrpSpPr>
        <p:grpSpPr>
          <a:xfrm>
            <a:off x="191785" y="3906667"/>
            <a:ext cx="1560951" cy="400110"/>
            <a:chOff x="957836" y="1671488"/>
            <a:chExt cx="1560951" cy="400110"/>
          </a:xfrm>
        </p:grpSpPr>
        <p:sp>
          <p:nvSpPr>
            <p:cNvPr id="79" name="사각형: 둥근 모서리 78">
              <a:extLst>
                <a:ext uri="{FF2B5EF4-FFF2-40B4-BE49-F238E27FC236}">
                  <a16:creationId xmlns:a16="http://schemas.microsoft.com/office/drawing/2014/main" id="{38A51601-C0F7-4282-81D3-AC514850E5D4}"/>
                </a:ext>
              </a:extLst>
            </p:cNvPr>
            <p:cNvSpPr/>
            <p:nvPr/>
          </p:nvSpPr>
          <p:spPr>
            <a:xfrm>
              <a:off x="957836" y="1740218"/>
              <a:ext cx="1018026" cy="272415"/>
            </a:xfrm>
            <a:prstGeom prst="roundRect">
              <a:avLst/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화면 기술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54FB68F4-E942-4BBB-B49A-EDC6702289F7}"/>
                </a:ext>
              </a:extLst>
            </p:cNvPr>
            <p:cNvSpPr txBox="1"/>
            <p:nvPr/>
          </p:nvSpPr>
          <p:spPr>
            <a:xfrm>
              <a:off x="1994912" y="1671488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3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7DCF6FED-9C05-4FF7-BF28-0CB8BBB278AE}"/>
              </a:ext>
            </a:extLst>
          </p:cNvPr>
          <p:cNvCxnSpPr>
            <a:cxnSpLocks/>
          </p:cNvCxnSpPr>
          <p:nvPr/>
        </p:nvCxnSpPr>
        <p:spPr>
          <a:xfrm>
            <a:off x="191785" y="4359254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54033F7A-98B3-46A2-AAE3-DE21D9F0B4C4}"/>
              </a:ext>
            </a:extLst>
          </p:cNvPr>
          <p:cNvGrpSpPr/>
          <p:nvPr/>
        </p:nvGrpSpPr>
        <p:grpSpPr>
          <a:xfrm>
            <a:off x="191785" y="4590016"/>
            <a:ext cx="1560951" cy="400110"/>
            <a:chOff x="957836" y="1671488"/>
            <a:chExt cx="1560951" cy="400110"/>
          </a:xfrm>
        </p:grpSpPr>
        <p:sp>
          <p:nvSpPr>
            <p:cNvPr id="83" name="사각형: 둥근 모서리 82">
              <a:extLst>
                <a:ext uri="{FF2B5EF4-FFF2-40B4-BE49-F238E27FC236}">
                  <a16:creationId xmlns:a16="http://schemas.microsoft.com/office/drawing/2014/main" id="{FB30E81D-C777-42B6-8492-8B0613C06D27}"/>
                </a:ext>
              </a:extLst>
            </p:cNvPr>
            <p:cNvSpPr/>
            <p:nvPr/>
          </p:nvSpPr>
          <p:spPr>
            <a:xfrm>
              <a:off x="957836" y="1740218"/>
              <a:ext cx="1018026" cy="272415"/>
            </a:xfrm>
            <a:prstGeom prst="roundRect">
              <a:avLst/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err="1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비기능</a:t>
              </a:r>
              <a:endParaRPr lang="ko-KR" altLang="en-US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CF2C0B9F-B183-4151-AC56-0C5F0C9D6822}"/>
                </a:ext>
              </a:extLst>
            </p:cNvPr>
            <p:cNvSpPr txBox="1"/>
            <p:nvPr/>
          </p:nvSpPr>
          <p:spPr>
            <a:xfrm>
              <a:off x="1994912" y="1671488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4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E68E2337-6FEB-4528-B31D-BA8E1196AFB8}"/>
              </a:ext>
            </a:extLst>
          </p:cNvPr>
          <p:cNvCxnSpPr>
            <a:cxnSpLocks/>
          </p:cNvCxnSpPr>
          <p:nvPr/>
        </p:nvCxnSpPr>
        <p:spPr>
          <a:xfrm>
            <a:off x="191785" y="5042603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Freeform 50">
            <a:extLst>
              <a:ext uri="{FF2B5EF4-FFF2-40B4-BE49-F238E27FC236}">
                <a16:creationId xmlns:a16="http://schemas.microsoft.com/office/drawing/2014/main" id="{71C6181F-D2E5-454C-8B3E-DBDA24BC58F6}"/>
              </a:ext>
            </a:extLst>
          </p:cNvPr>
          <p:cNvSpPr>
            <a:spLocks noEditPoints="1"/>
          </p:cNvSpPr>
          <p:nvPr/>
        </p:nvSpPr>
        <p:spPr bwMode="auto">
          <a:xfrm>
            <a:off x="5022064" y="3203181"/>
            <a:ext cx="546100" cy="409575"/>
          </a:xfrm>
          <a:custGeom>
            <a:avLst/>
            <a:gdLst>
              <a:gd name="T0" fmla="*/ 1538 w 3440"/>
              <a:gd name="T1" fmla="*/ 2290 h 2581"/>
              <a:gd name="T2" fmla="*/ 1593 w 3440"/>
              <a:gd name="T3" fmla="*/ 2278 h 2581"/>
              <a:gd name="T4" fmla="*/ 2939 w 3440"/>
              <a:gd name="T5" fmla="*/ 288 h 2581"/>
              <a:gd name="T6" fmla="*/ 2889 w 3440"/>
              <a:gd name="T7" fmla="*/ 332 h 2581"/>
              <a:gd name="T8" fmla="*/ 2829 w 3440"/>
              <a:gd name="T9" fmla="*/ 467 h 2581"/>
              <a:gd name="T10" fmla="*/ 2773 w 3440"/>
              <a:gd name="T11" fmla="*/ 690 h 2581"/>
              <a:gd name="T12" fmla="*/ 2733 w 3440"/>
              <a:gd name="T13" fmla="*/ 1001 h 2581"/>
              <a:gd name="T14" fmla="*/ 2725 w 3440"/>
              <a:gd name="T15" fmla="*/ 1393 h 2581"/>
              <a:gd name="T16" fmla="*/ 2750 w 3440"/>
              <a:gd name="T17" fmla="*/ 1746 h 2581"/>
              <a:gd name="T18" fmla="*/ 2800 w 3440"/>
              <a:gd name="T19" fmla="*/ 2013 h 2581"/>
              <a:gd name="T20" fmla="*/ 2859 w 3440"/>
              <a:gd name="T21" fmla="*/ 2192 h 2581"/>
              <a:gd name="T22" fmla="*/ 2916 w 3440"/>
              <a:gd name="T23" fmla="*/ 2283 h 2581"/>
              <a:gd name="T24" fmla="*/ 2962 w 3440"/>
              <a:gd name="T25" fmla="*/ 2283 h 2581"/>
              <a:gd name="T26" fmla="*/ 3018 w 3440"/>
              <a:gd name="T27" fmla="*/ 2192 h 2581"/>
              <a:gd name="T28" fmla="*/ 3077 w 3440"/>
              <a:gd name="T29" fmla="*/ 2013 h 2581"/>
              <a:gd name="T30" fmla="*/ 3126 w 3440"/>
              <a:gd name="T31" fmla="*/ 1746 h 2581"/>
              <a:gd name="T32" fmla="*/ 3152 w 3440"/>
              <a:gd name="T33" fmla="*/ 1393 h 2581"/>
              <a:gd name="T34" fmla="*/ 3143 w 3440"/>
              <a:gd name="T35" fmla="*/ 1001 h 2581"/>
              <a:gd name="T36" fmla="*/ 3104 w 3440"/>
              <a:gd name="T37" fmla="*/ 690 h 2581"/>
              <a:gd name="T38" fmla="*/ 3048 w 3440"/>
              <a:gd name="T39" fmla="*/ 467 h 2581"/>
              <a:gd name="T40" fmla="*/ 2989 w 3440"/>
              <a:gd name="T41" fmla="*/ 332 h 2581"/>
              <a:gd name="T42" fmla="*/ 2939 w 3440"/>
              <a:gd name="T43" fmla="*/ 288 h 2581"/>
              <a:gd name="T44" fmla="*/ 3049 w 3440"/>
              <a:gd name="T45" fmla="*/ 28 h 2581"/>
              <a:gd name="T46" fmla="*/ 3176 w 3440"/>
              <a:gd name="T47" fmla="*/ 142 h 2581"/>
              <a:gd name="T48" fmla="*/ 3279 w 3440"/>
              <a:gd name="T49" fmla="*/ 326 h 2581"/>
              <a:gd name="T50" fmla="*/ 3358 w 3440"/>
              <a:gd name="T51" fmla="*/ 566 h 2581"/>
              <a:gd name="T52" fmla="*/ 3410 w 3440"/>
              <a:gd name="T53" fmla="*/ 843 h 2581"/>
              <a:gd name="T54" fmla="*/ 3437 w 3440"/>
              <a:gd name="T55" fmla="*/ 1140 h 2581"/>
              <a:gd name="T56" fmla="*/ 3437 w 3440"/>
              <a:gd name="T57" fmla="*/ 1441 h 2581"/>
              <a:gd name="T58" fmla="*/ 3410 w 3440"/>
              <a:gd name="T59" fmla="*/ 1738 h 2581"/>
              <a:gd name="T60" fmla="*/ 3358 w 3440"/>
              <a:gd name="T61" fmla="*/ 2015 h 2581"/>
              <a:gd name="T62" fmla="*/ 3279 w 3440"/>
              <a:gd name="T63" fmla="*/ 2255 h 2581"/>
              <a:gd name="T64" fmla="*/ 3176 w 3440"/>
              <a:gd name="T65" fmla="*/ 2439 h 2581"/>
              <a:gd name="T66" fmla="*/ 3049 w 3440"/>
              <a:gd name="T67" fmla="*/ 2553 h 2581"/>
              <a:gd name="T68" fmla="*/ 2903 w 3440"/>
              <a:gd name="T69" fmla="*/ 2578 h 2581"/>
              <a:gd name="T70" fmla="*/ 2775 w 3440"/>
              <a:gd name="T71" fmla="*/ 2517 h 2581"/>
              <a:gd name="T72" fmla="*/ 1968 w 3440"/>
              <a:gd name="T73" fmla="*/ 2172 h 2581"/>
              <a:gd name="T74" fmla="*/ 1780 w 3440"/>
              <a:gd name="T75" fmla="*/ 2494 h 2581"/>
              <a:gd name="T76" fmla="*/ 1637 w 3440"/>
              <a:gd name="T77" fmla="*/ 2571 h 2581"/>
              <a:gd name="T78" fmla="*/ 1472 w 3440"/>
              <a:gd name="T79" fmla="*/ 2570 h 2581"/>
              <a:gd name="T80" fmla="*/ 834 w 3440"/>
              <a:gd name="T81" fmla="*/ 2307 h 2581"/>
              <a:gd name="T82" fmla="*/ 740 w 3440"/>
              <a:gd name="T83" fmla="*/ 2186 h 2581"/>
              <a:gd name="T84" fmla="*/ 719 w 3440"/>
              <a:gd name="T85" fmla="*/ 2030 h 2581"/>
              <a:gd name="T86" fmla="*/ 843 w 3440"/>
              <a:gd name="T87" fmla="*/ 1777 h 2581"/>
              <a:gd name="T88" fmla="*/ 337 w 3440"/>
              <a:gd name="T89" fmla="*/ 1696 h 2581"/>
              <a:gd name="T90" fmla="*/ 219 w 3440"/>
              <a:gd name="T91" fmla="*/ 1717 h 2581"/>
              <a:gd name="T92" fmla="*/ 105 w 3440"/>
              <a:gd name="T93" fmla="*/ 1646 h 2581"/>
              <a:gd name="T94" fmla="*/ 28 w 3440"/>
              <a:gd name="T95" fmla="*/ 1496 h 2581"/>
              <a:gd name="T96" fmla="*/ 0 w 3440"/>
              <a:gd name="T97" fmla="*/ 1290 h 2581"/>
              <a:gd name="T98" fmla="*/ 28 w 3440"/>
              <a:gd name="T99" fmla="*/ 1085 h 2581"/>
              <a:gd name="T100" fmla="*/ 105 w 3440"/>
              <a:gd name="T101" fmla="*/ 935 h 2581"/>
              <a:gd name="T102" fmla="*/ 219 w 3440"/>
              <a:gd name="T103" fmla="*/ 864 h 2581"/>
              <a:gd name="T104" fmla="*/ 337 w 3440"/>
              <a:gd name="T105" fmla="*/ 885 h 2581"/>
              <a:gd name="T106" fmla="*/ 2693 w 3440"/>
              <a:gd name="T107" fmla="*/ 154 h 2581"/>
              <a:gd name="T108" fmla="*/ 2805 w 3440"/>
              <a:gd name="T109" fmla="*/ 42 h 2581"/>
              <a:gd name="T110" fmla="*/ 2939 w 3440"/>
              <a:gd name="T111" fmla="*/ 0 h 25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3440" h="2581">
                <a:moveTo>
                  <a:pt x="1119" y="1874"/>
                </a:moveTo>
                <a:lnTo>
                  <a:pt x="1005" y="2064"/>
                </a:lnTo>
                <a:lnTo>
                  <a:pt x="1010" y="2080"/>
                </a:lnTo>
                <a:lnTo>
                  <a:pt x="1538" y="2290"/>
                </a:lnTo>
                <a:lnTo>
                  <a:pt x="1551" y="2293"/>
                </a:lnTo>
                <a:lnTo>
                  <a:pt x="1567" y="2292"/>
                </a:lnTo>
                <a:lnTo>
                  <a:pt x="1580" y="2287"/>
                </a:lnTo>
                <a:lnTo>
                  <a:pt x="1593" y="2278"/>
                </a:lnTo>
                <a:lnTo>
                  <a:pt x="1601" y="2266"/>
                </a:lnTo>
                <a:lnTo>
                  <a:pt x="1696" y="2076"/>
                </a:lnTo>
                <a:lnTo>
                  <a:pt x="1119" y="1874"/>
                </a:lnTo>
                <a:close/>
                <a:moveTo>
                  <a:pt x="2939" y="288"/>
                </a:moveTo>
                <a:lnTo>
                  <a:pt x="2927" y="290"/>
                </a:lnTo>
                <a:lnTo>
                  <a:pt x="2916" y="298"/>
                </a:lnTo>
                <a:lnTo>
                  <a:pt x="2902" y="313"/>
                </a:lnTo>
                <a:lnTo>
                  <a:pt x="2889" y="332"/>
                </a:lnTo>
                <a:lnTo>
                  <a:pt x="2874" y="358"/>
                </a:lnTo>
                <a:lnTo>
                  <a:pt x="2859" y="389"/>
                </a:lnTo>
                <a:lnTo>
                  <a:pt x="2844" y="425"/>
                </a:lnTo>
                <a:lnTo>
                  <a:pt x="2829" y="467"/>
                </a:lnTo>
                <a:lnTo>
                  <a:pt x="2814" y="515"/>
                </a:lnTo>
                <a:lnTo>
                  <a:pt x="2800" y="568"/>
                </a:lnTo>
                <a:lnTo>
                  <a:pt x="2785" y="626"/>
                </a:lnTo>
                <a:lnTo>
                  <a:pt x="2773" y="690"/>
                </a:lnTo>
                <a:lnTo>
                  <a:pt x="2761" y="760"/>
                </a:lnTo>
                <a:lnTo>
                  <a:pt x="2750" y="835"/>
                </a:lnTo>
                <a:lnTo>
                  <a:pt x="2742" y="915"/>
                </a:lnTo>
                <a:lnTo>
                  <a:pt x="2733" y="1001"/>
                </a:lnTo>
                <a:lnTo>
                  <a:pt x="2728" y="1092"/>
                </a:lnTo>
                <a:lnTo>
                  <a:pt x="2725" y="1188"/>
                </a:lnTo>
                <a:lnTo>
                  <a:pt x="2723" y="1290"/>
                </a:lnTo>
                <a:lnTo>
                  <a:pt x="2725" y="1393"/>
                </a:lnTo>
                <a:lnTo>
                  <a:pt x="2728" y="1489"/>
                </a:lnTo>
                <a:lnTo>
                  <a:pt x="2733" y="1580"/>
                </a:lnTo>
                <a:lnTo>
                  <a:pt x="2742" y="1666"/>
                </a:lnTo>
                <a:lnTo>
                  <a:pt x="2750" y="1746"/>
                </a:lnTo>
                <a:lnTo>
                  <a:pt x="2761" y="1821"/>
                </a:lnTo>
                <a:lnTo>
                  <a:pt x="2773" y="1891"/>
                </a:lnTo>
                <a:lnTo>
                  <a:pt x="2785" y="1955"/>
                </a:lnTo>
                <a:lnTo>
                  <a:pt x="2800" y="2013"/>
                </a:lnTo>
                <a:lnTo>
                  <a:pt x="2814" y="2066"/>
                </a:lnTo>
                <a:lnTo>
                  <a:pt x="2829" y="2114"/>
                </a:lnTo>
                <a:lnTo>
                  <a:pt x="2844" y="2156"/>
                </a:lnTo>
                <a:lnTo>
                  <a:pt x="2859" y="2192"/>
                </a:lnTo>
                <a:lnTo>
                  <a:pt x="2874" y="2223"/>
                </a:lnTo>
                <a:lnTo>
                  <a:pt x="2889" y="2248"/>
                </a:lnTo>
                <a:lnTo>
                  <a:pt x="2902" y="2268"/>
                </a:lnTo>
                <a:lnTo>
                  <a:pt x="2916" y="2283"/>
                </a:lnTo>
                <a:lnTo>
                  <a:pt x="2927" y="2291"/>
                </a:lnTo>
                <a:lnTo>
                  <a:pt x="2939" y="2293"/>
                </a:lnTo>
                <a:lnTo>
                  <a:pt x="2949" y="2291"/>
                </a:lnTo>
                <a:lnTo>
                  <a:pt x="2962" y="2283"/>
                </a:lnTo>
                <a:lnTo>
                  <a:pt x="2974" y="2268"/>
                </a:lnTo>
                <a:lnTo>
                  <a:pt x="2989" y="2248"/>
                </a:lnTo>
                <a:lnTo>
                  <a:pt x="3003" y="2223"/>
                </a:lnTo>
                <a:lnTo>
                  <a:pt x="3018" y="2192"/>
                </a:lnTo>
                <a:lnTo>
                  <a:pt x="3032" y="2156"/>
                </a:lnTo>
                <a:lnTo>
                  <a:pt x="3048" y="2114"/>
                </a:lnTo>
                <a:lnTo>
                  <a:pt x="3063" y="2066"/>
                </a:lnTo>
                <a:lnTo>
                  <a:pt x="3077" y="2013"/>
                </a:lnTo>
                <a:lnTo>
                  <a:pt x="3091" y="1955"/>
                </a:lnTo>
                <a:lnTo>
                  <a:pt x="3104" y="1891"/>
                </a:lnTo>
                <a:lnTo>
                  <a:pt x="3116" y="1821"/>
                </a:lnTo>
                <a:lnTo>
                  <a:pt x="3126" y="1746"/>
                </a:lnTo>
                <a:lnTo>
                  <a:pt x="3136" y="1666"/>
                </a:lnTo>
                <a:lnTo>
                  <a:pt x="3143" y="1580"/>
                </a:lnTo>
                <a:lnTo>
                  <a:pt x="3148" y="1489"/>
                </a:lnTo>
                <a:lnTo>
                  <a:pt x="3152" y="1393"/>
                </a:lnTo>
                <a:lnTo>
                  <a:pt x="3153" y="1290"/>
                </a:lnTo>
                <a:lnTo>
                  <a:pt x="3152" y="1188"/>
                </a:lnTo>
                <a:lnTo>
                  <a:pt x="3148" y="1092"/>
                </a:lnTo>
                <a:lnTo>
                  <a:pt x="3143" y="1001"/>
                </a:lnTo>
                <a:lnTo>
                  <a:pt x="3136" y="915"/>
                </a:lnTo>
                <a:lnTo>
                  <a:pt x="3126" y="835"/>
                </a:lnTo>
                <a:lnTo>
                  <a:pt x="3116" y="760"/>
                </a:lnTo>
                <a:lnTo>
                  <a:pt x="3104" y="690"/>
                </a:lnTo>
                <a:lnTo>
                  <a:pt x="3091" y="626"/>
                </a:lnTo>
                <a:lnTo>
                  <a:pt x="3077" y="568"/>
                </a:lnTo>
                <a:lnTo>
                  <a:pt x="3063" y="515"/>
                </a:lnTo>
                <a:lnTo>
                  <a:pt x="3048" y="467"/>
                </a:lnTo>
                <a:lnTo>
                  <a:pt x="3032" y="425"/>
                </a:lnTo>
                <a:lnTo>
                  <a:pt x="3018" y="389"/>
                </a:lnTo>
                <a:lnTo>
                  <a:pt x="3003" y="358"/>
                </a:lnTo>
                <a:lnTo>
                  <a:pt x="2989" y="332"/>
                </a:lnTo>
                <a:lnTo>
                  <a:pt x="2974" y="313"/>
                </a:lnTo>
                <a:lnTo>
                  <a:pt x="2962" y="298"/>
                </a:lnTo>
                <a:lnTo>
                  <a:pt x="2949" y="290"/>
                </a:lnTo>
                <a:lnTo>
                  <a:pt x="2939" y="288"/>
                </a:lnTo>
                <a:close/>
                <a:moveTo>
                  <a:pt x="2939" y="0"/>
                </a:moveTo>
                <a:lnTo>
                  <a:pt x="2977" y="4"/>
                </a:lnTo>
                <a:lnTo>
                  <a:pt x="3014" y="12"/>
                </a:lnTo>
                <a:lnTo>
                  <a:pt x="3049" y="28"/>
                </a:lnTo>
                <a:lnTo>
                  <a:pt x="3083" y="49"/>
                </a:lnTo>
                <a:lnTo>
                  <a:pt x="3116" y="75"/>
                </a:lnTo>
                <a:lnTo>
                  <a:pt x="3147" y="105"/>
                </a:lnTo>
                <a:lnTo>
                  <a:pt x="3176" y="142"/>
                </a:lnTo>
                <a:lnTo>
                  <a:pt x="3204" y="181"/>
                </a:lnTo>
                <a:lnTo>
                  <a:pt x="3230" y="226"/>
                </a:lnTo>
                <a:lnTo>
                  <a:pt x="3255" y="274"/>
                </a:lnTo>
                <a:lnTo>
                  <a:pt x="3279" y="326"/>
                </a:lnTo>
                <a:lnTo>
                  <a:pt x="3301" y="383"/>
                </a:lnTo>
                <a:lnTo>
                  <a:pt x="3321" y="441"/>
                </a:lnTo>
                <a:lnTo>
                  <a:pt x="3340" y="502"/>
                </a:lnTo>
                <a:lnTo>
                  <a:pt x="3358" y="566"/>
                </a:lnTo>
                <a:lnTo>
                  <a:pt x="3373" y="633"/>
                </a:lnTo>
                <a:lnTo>
                  <a:pt x="3387" y="702"/>
                </a:lnTo>
                <a:lnTo>
                  <a:pt x="3399" y="771"/>
                </a:lnTo>
                <a:lnTo>
                  <a:pt x="3410" y="843"/>
                </a:lnTo>
                <a:lnTo>
                  <a:pt x="3419" y="916"/>
                </a:lnTo>
                <a:lnTo>
                  <a:pt x="3426" y="990"/>
                </a:lnTo>
                <a:lnTo>
                  <a:pt x="3433" y="1065"/>
                </a:lnTo>
                <a:lnTo>
                  <a:pt x="3437" y="1140"/>
                </a:lnTo>
                <a:lnTo>
                  <a:pt x="3439" y="1215"/>
                </a:lnTo>
                <a:lnTo>
                  <a:pt x="3440" y="1290"/>
                </a:lnTo>
                <a:lnTo>
                  <a:pt x="3439" y="1366"/>
                </a:lnTo>
                <a:lnTo>
                  <a:pt x="3437" y="1441"/>
                </a:lnTo>
                <a:lnTo>
                  <a:pt x="3433" y="1516"/>
                </a:lnTo>
                <a:lnTo>
                  <a:pt x="3426" y="1591"/>
                </a:lnTo>
                <a:lnTo>
                  <a:pt x="3419" y="1665"/>
                </a:lnTo>
                <a:lnTo>
                  <a:pt x="3410" y="1738"/>
                </a:lnTo>
                <a:lnTo>
                  <a:pt x="3399" y="1810"/>
                </a:lnTo>
                <a:lnTo>
                  <a:pt x="3387" y="1879"/>
                </a:lnTo>
                <a:lnTo>
                  <a:pt x="3373" y="1948"/>
                </a:lnTo>
                <a:lnTo>
                  <a:pt x="3358" y="2015"/>
                </a:lnTo>
                <a:lnTo>
                  <a:pt x="3340" y="2079"/>
                </a:lnTo>
                <a:lnTo>
                  <a:pt x="3321" y="2140"/>
                </a:lnTo>
                <a:lnTo>
                  <a:pt x="3301" y="2198"/>
                </a:lnTo>
                <a:lnTo>
                  <a:pt x="3279" y="2255"/>
                </a:lnTo>
                <a:lnTo>
                  <a:pt x="3255" y="2307"/>
                </a:lnTo>
                <a:lnTo>
                  <a:pt x="3230" y="2355"/>
                </a:lnTo>
                <a:lnTo>
                  <a:pt x="3204" y="2400"/>
                </a:lnTo>
                <a:lnTo>
                  <a:pt x="3176" y="2439"/>
                </a:lnTo>
                <a:lnTo>
                  <a:pt x="3147" y="2476"/>
                </a:lnTo>
                <a:lnTo>
                  <a:pt x="3116" y="2506"/>
                </a:lnTo>
                <a:lnTo>
                  <a:pt x="3083" y="2532"/>
                </a:lnTo>
                <a:lnTo>
                  <a:pt x="3049" y="2553"/>
                </a:lnTo>
                <a:lnTo>
                  <a:pt x="3014" y="2568"/>
                </a:lnTo>
                <a:lnTo>
                  <a:pt x="2977" y="2577"/>
                </a:lnTo>
                <a:lnTo>
                  <a:pt x="2939" y="2581"/>
                </a:lnTo>
                <a:lnTo>
                  <a:pt x="2903" y="2578"/>
                </a:lnTo>
                <a:lnTo>
                  <a:pt x="2870" y="2570"/>
                </a:lnTo>
                <a:lnTo>
                  <a:pt x="2836" y="2557"/>
                </a:lnTo>
                <a:lnTo>
                  <a:pt x="2805" y="2539"/>
                </a:lnTo>
                <a:lnTo>
                  <a:pt x="2775" y="2517"/>
                </a:lnTo>
                <a:lnTo>
                  <a:pt x="2746" y="2491"/>
                </a:lnTo>
                <a:lnTo>
                  <a:pt x="2719" y="2461"/>
                </a:lnTo>
                <a:lnTo>
                  <a:pt x="2693" y="2427"/>
                </a:lnTo>
                <a:lnTo>
                  <a:pt x="1968" y="2172"/>
                </a:lnTo>
                <a:lnTo>
                  <a:pt x="1858" y="2394"/>
                </a:lnTo>
                <a:lnTo>
                  <a:pt x="1836" y="2431"/>
                </a:lnTo>
                <a:lnTo>
                  <a:pt x="1810" y="2465"/>
                </a:lnTo>
                <a:lnTo>
                  <a:pt x="1780" y="2494"/>
                </a:lnTo>
                <a:lnTo>
                  <a:pt x="1748" y="2519"/>
                </a:lnTo>
                <a:lnTo>
                  <a:pt x="1713" y="2541"/>
                </a:lnTo>
                <a:lnTo>
                  <a:pt x="1675" y="2558"/>
                </a:lnTo>
                <a:lnTo>
                  <a:pt x="1637" y="2571"/>
                </a:lnTo>
                <a:lnTo>
                  <a:pt x="1596" y="2578"/>
                </a:lnTo>
                <a:lnTo>
                  <a:pt x="1554" y="2580"/>
                </a:lnTo>
                <a:lnTo>
                  <a:pt x="1513" y="2578"/>
                </a:lnTo>
                <a:lnTo>
                  <a:pt x="1472" y="2570"/>
                </a:lnTo>
                <a:lnTo>
                  <a:pt x="1431" y="2556"/>
                </a:lnTo>
                <a:lnTo>
                  <a:pt x="904" y="2345"/>
                </a:lnTo>
                <a:lnTo>
                  <a:pt x="867" y="2328"/>
                </a:lnTo>
                <a:lnTo>
                  <a:pt x="834" y="2307"/>
                </a:lnTo>
                <a:lnTo>
                  <a:pt x="805" y="2281"/>
                </a:lnTo>
                <a:lnTo>
                  <a:pt x="779" y="2252"/>
                </a:lnTo>
                <a:lnTo>
                  <a:pt x="757" y="2220"/>
                </a:lnTo>
                <a:lnTo>
                  <a:pt x="740" y="2186"/>
                </a:lnTo>
                <a:lnTo>
                  <a:pt x="728" y="2148"/>
                </a:lnTo>
                <a:lnTo>
                  <a:pt x="719" y="2110"/>
                </a:lnTo>
                <a:lnTo>
                  <a:pt x="717" y="2069"/>
                </a:lnTo>
                <a:lnTo>
                  <a:pt x="719" y="2030"/>
                </a:lnTo>
                <a:lnTo>
                  <a:pt x="728" y="1990"/>
                </a:lnTo>
                <a:lnTo>
                  <a:pt x="741" y="1952"/>
                </a:lnTo>
                <a:lnTo>
                  <a:pt x="759" y="1917"/>
                </a:lnTo>
                <a:lnTo>
                  <a:pt x="843" y="1777"/>
                </a:lnTo>
                <a:lnTo>
                  <a:pt x="410" y="1625"/>
                </a:lnTo>
                <a:lnTo>
                  <a:pt x="388" y="1653"/>
                </a:lnTo>
                <a:lnTo>
                  <a:pt x="363" y="1677"/>
                </a:lnTo>
                <a:lnTo>
                  <a:pt x="337" y="1696"/>
                </a:lnTo>
                <a:lnTo>
                  <a:pt x="310" y="1710"/>
                </a:lnTo>
                <a:lnTo>
                  <a:pt x="280" y="1718"/>
                </a:lnTo>
                <a:lnTo>
                  <a:pt x="251" y="1721"/>
                </a:lnTo>
                <a:lnTo>
                  <a:pt x="219" y="1717"/>
                </a:lnTo>
                <a:lnTo>
                  <a:pt x="188" y="1707"/>
                </a:lnTo>
                <a:lnTo>
                  <a:pt x="158" y="1693"/>
                </a:lnTo>
                <a:lnTo>
                  <a:pt x="131" y="1672"/>
                </a:lnTo>
                <a:lnTo>
                  <a:pt x="105" y="1646"/>
                </a:lnTo>
                <a:lnTo>
                  <a:pt x="82" y="1615"/>
                </a:lnTo>
                <a:lnTo>
                  <a:pt x="62" y="1579"/>
                </a:lnTo>
                <a:lnTo>
                  <a:pt x="44" y="1540"/>
                </a:lnTo>
                <a:lnTo>
                  <a:pt x="28" y="1496"/>
                </a:lnTo>
                <a:lnTo>
                  <a:pt x="17" y="1449"/>
                </a:lnTo>
                <a:lnTo>
                  <a:pt x="7" y="1399"/>
                </a:lnTo>
                <a:lnTo>
                  <a:pt x="2" y="1346"/>
                </a:lnTo>
                <a:lnTo>
                  <a:pt x="0" y="1290"/>
                </a:lnTo>
                <a:lnTo>
                  <a:pt x="2" y="1235"/>
                </a:lnTo>
                <a:lnTo>
                  <a:pt x="7" y="1182"/>
                </a:lnTo>
                <a:lnTo>
                  <a:pt x="17" y="1132"/>
                </a:lnTo>
                <a:lnTo>
                  <a:pt x="28" y="1085"/>
                </a:lnTo>
                <a:lnTo>
                  <a:pt x="44" y="1041"/>
                </a:lnTo>
                <a:lnTo>
                  <a:pt x="62" y="1002"/>
                </a:lnTo>
                <a:lnTo>
                  <a:pt x="82" y="966"/>
                </a:lnTo>
                <a:lnTo>
                  <a:pt x="105" y="935"/>
                </a:lnTo>
                <a:lnTo>
                  <a:pt x="131" y="909"/>
                </a:lnTo>
                <a:lnTo>
                  <a:pt x="158" y="888"/>
                </a:lnTo>
                <a:lnTo>
                  <a:pt x="188" y="874"/>
                </a:lnTo>
                <a:lnTo>
                  <a:pt x="219" y="864"/>
                </a:lnTo>
                <a:lnTo>
                  <a:pt x="251" y="861"/>
                </a:lnTo>
                <a:lnTo>
                  <a:pt x="280" y="863"/>
                </a:lnTo>
                <a:lnTo>
                  <a:pt x="310" y="871"/>
                </a:lnTo>
                <a:lnTo>
                  <a:pt x="337" y="885"/>
                </a:lnTo>
                <a:lnTo>
                  <a:pt x="363" y="904"/>
                </a:lnTo>
                <a:lnTo>
                  <a:pt x="388" y="928"/>
                </a:lnTo>
                <a:lnTo>
                  <a:pt x="410" y="956"/>
                </a:lnTo>
                <a:lnTo>
                  <a:pt x="2693" y="154"/>
                </a:lnTo>
                <a:lnTo>
                  <a:pt x="2719" y="120"/>
                </a:lnTo>
                <a:lnTo>
                  <a:pt x="2747" y="90"/>
                </a:lnTo>
                <a:lnTo>
                  <a:pt x="2775" y="64"/>
                </a:lnTo>
                <a:lnTo>
                  <a:pt x="2805" y="42"/>
                </a:lnTo>
                <a:lnTo>
                  <a:pt x="2836" y="24"/>
                </a:lnTo>
                <a:lnTo>
                  <a:pt x="2870" y="11"/>
                </a:lnTo>
                <a:lnTo>
                  <a:pt x="2903" y="3"/>
                </a:lnTo>
                <a:lnTo>
                  <a:pt x="2939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grpSp>
        <p:nvGrpSpPr>
          <p:cNvPr id="75" name="Group 53">
            <a:extLst>
              <a:ext uri="{FF2B5EF4-FFF2-40B4-BE49-F238E27FC236}">
                <a16:creationId xmlns:a16="http://schemas.microsoft.com/office/drawing/2014/main" id="{1EA02360-FDDD-467A-BB76-DFC76B1C584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238115" y="4137342"/>
            <a:ext cx="482140" cy="614680"/>
            <a:chOff x="2231" y="3366"/>
            <a:chExt cx="251" cy="320"/>
          </a:xfrm>
          <a:solidFill>
            <a:schemeClr val="bg1"/>
          </a:solidFill>
        </p:grpSpPr>
        <p:sp>
          <p:nvSpPr>
            <p:cNvPr id="107" name="Freeform 55">
              <a:extLst>
                <a:ext uri="{FF2B5EF4-FFF2-40B4-BE49-F238E27FC236}">
                  <a16:creationId xmlns:a16="http://schemas.microsoft.com/office/drawing/2014/main" id="{95CFC520-1082-4652-8D94-31E30A5F7A6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31" y="3366"/>
              <a:ext cx="251" cy="320"/>
            </a:xfrm>
            <a:custGeom>
              <a:avLst/>
              <a:gdLst>
                <a:gd name="T0" fmla="*/ 1094 w 2765"/>
                <a:gd name="T1" fmla="*/ 768 h 3520"/>
                <a:gd name="T2" fmla="*/ 866 w 2765"/>
                <a:gd name="T3" fmla="*/ 833 h 3520"/>
                <a:gd name="T4" fmla="*/ 663 w 2765"/>
                <a:gd name="T5" fmla="*/ 948 h 3520"/>
                <a:gd name="T6" fmla="*/ 494 w 2765"/>
                <a:gd name="T7" fmla="*/ 1106 h 3520"/>
                <a:gd name="T8" fmla="*/ 364 w 2765"/>
                <a:gd name="T9" fmla="*/ 1298 h 3520"/>
                <a:gd name="T10" fmla="*/ 280 w 2765"/>
                <a:gd name="T11" fmla="*/ 1519 h 3520"/>
                <a:gd name="T12" fmla="*/ 252 w 2765"/>
                <a:gd name="T13" fmla="*/ 1760 h 3520"/>
                <a:gd name="T14" fmla="*/ 280 w 2765"/>
                <a:gd name="T15" fmla="*/ 2001 h 3520"/>
                <a:gd name="T16" fmla="*/ 364 w 2765"/>
                <a:gd name="T17" fmla="*/ 2222 h 3520"/>
                <a:gd name="T18" fmla="*/ 494 w 2765"/>
                <a:gd name="T19" fmla="*/ 2414 h 3520"/>
                <a:gd name="T20" fmla="*/ 663 w 2765"/>
                <a:gd name="T21" fmla="*/ 2572 h 3520"/>
                <a:gd name="T22" fmla="*/ 866 w 2765"/>
                <a:gd name="T23" fmla="*/ 2687 h 3520"/>
                <a:gd name="T24" fmla="*/ 1094 w 2765"/>
                <a:gd name="T25" fmla="*/ 2752 h 3520"/>
                <a:gd name="T26" fmla="*/ 1339 w 2765"/>
                <a:gd name="T27" fmla="*/ 2763 h 3520"/>
                <a:gd name="T28" fmla="*/ 1574 w 2765"/>
                <a:gd name="T29" fmla="*/ 2715 h 3520"/>
                <a:gd name="T30" fmla="*/ 1786 w 2765"/>
                <a:gd name="T31" fmla="*/ 2614 h 3520"/>
                <a:gd name="T32" fmla="*/ 1967 w 2765"/>
                <a:gd name="T33" fmla="*/ 2470 h 3520"/>
                <a:gd name="T34" fmla="*/ 2111 w 2765"/>
                <a:gd name="T35" fmla="*/ 2289 h 3520"/>
                <a:gd name="T36" fmla="*/ 2210 w 2765"/>
                <a:gd name="T37" fmla="*/ 2078 h 3520"/>
                <a:gd name="T38" fmla="*/ 2258 w 2765"/>
                <a:gd name="T39" fmla="*/ 1842 h 3520"/>
                <a:gd name="T40" fmla="*/ 2249 w 2765"/>
                <a:gd name="T41" fmla="*/ 1597 h 3520"/>
                <a:gd name="T42" fmla="*/ 2182 w 2765"/>
                <a:gd name="T43" fmla="*/ 1369 h 3520"/>
                <a:gd name="T44" fmla="*/ 2067 w 2765"/>
                <a:gd name="T45" fmla="*/ 1167 h 3520"/>
                <a:gd name="T46" fmla="*/ 1911 w 2765"/>
                <a:gd name="T47" fmla="*/ 996 h 3520"/>
                <a:gd name="T48" fmla="*/ 1718 w 2765"/>
                <a:gd name="T49" fmla="*/ 867 h 3520"/>
                <a:gd name="T50" fmla="*/ 1498 w 2765"/>
                <a:gd name="T51" fmla="*/ 784 h 3520"/>
                <a:gd name="T52" fmla="*/ 1256 w 2765"/>
                <a:gd name="T53" fmla="*/ 754 h 3520"/>
                <a:gd name="T54" fmla="*/ 1934 w 2765"/>
                <a:gd name="T55" fmla="*/ 702 h 3520"/>
                <a:gd name="T56" fmla="*/ 2136 w 2765"/>
                <a:gd name="T57" fmla="*/ 863 h 3520"/>
                <a:gd name="T58" fmla="*/ 2301 w 2765"/>
                <a:gd name="T59" fmla="*/ 1061 h 3520"/>
                <a:gd name="T60" fmla="*/ 2422 w 2765"/>
                <a:gd name="T61" fmla="*/ 1291 h 3520"/>
                <a:gd name="T62" fmla="*/ 2495 w 2765"/>
                <a:gd name="T63" fmla="*/ 1545 h 3520"/>
                <a:gd name="T64" fmla="*/ 2765 w 2765"/>
                <a:gd name="T65" fmla="*/ 1886 h 3520"/>
                <a:gd name="T66" fmla="*/ 2477 w 2765"/>
                <a:gd name="T67" fmla="*/ 2062 h 3520"/>
                <a:gd name="T68" fmla="*/ 2387 w 2765"/>
                <a:gd name="T69" fmla="*/ 2309 h 3520"/>
                <a:gd name="T70" fmla="*/ 2250 w 2765"/>
                <a:gd name="T71" fmla="*/ 2529 h 3520"/>
                <a:gd name="T72" fmla="*/ 2073 w 2765"/>
                <a:gd name="T73" fmla="*/ 2715 h 3520"/>
                <a:gd name="T74" fmla="*/ 1759 w 2765"/>
                <a:gd name="T75" fmla="*/ 3520 h 3520"/>
                <a:gd name="T76" fmla="*/ 511 w 2765"/>
                <a:gd name="T77" fmla="*/ 2770 h 3520"/>
                <a:gd name="T78" fmla="*/ 327 w 2765"/>
                <a:gd name="T79" fmla="*/ 2605 h 3520"/>
                <a:gd name="T80" fmla="*/ 179 w 2765"/>
                <a:gd name="T81" fmla="*/ 2407 h 3520"/>
                <a:gd name="T82" fmla="*/ 72 w 2765"/>
                <a:gd name="T83" fmla="*/ 2181 h 3520"/>
                <a:gd name="T84" fmla="*/ 12 w 2765"/>
                <a:gd name="T85" fmla="*/ 1935 h 3520"/>
                <a:gd name="T86" fmla="*/ 3 w 2765"/>
                <a:gd name="T87" fmla="*/ 1671 h 3520"/>
                <a:gd name="T88" fmla="*/ 47 w 2765"/>
                <a:gd name="T89" fmla="*/ 1419 h 3520"/>
                <a:gd name="T90" fmla="*/ 139 w 2765"/>
                <a:gd name="T91" fmla="*/ 1185 h 3520"/>
                <a:gd name="T92" fmla="*/ 274 w 2765"/>
                <a:gd name="T93" fmla="*/ 977 h 3520"/>
                <a:gd name="T94" fmla="*/ 446 w 2765"/>
                <a:gd name="T95" fmla="*/ 801 h 3520"/>
                <a:gd name="T96" fmla="*/ 754 w 2765"/>
                <a:gd name="T97" fmla="*/ 0 h 3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765" h="3520">
                  <a:moveTo>
                    <a:pt x="1256" y="754"/>
                  </a:moveTo>
                  <a:lnTo>
                    <a:pt x="1174" y="757"/>
                  </a:lnTo>
                  <a:lnTo>
                    <a:pt x="1094" y="768"/>
                  </a:lnTo>
                  <a:lnTo>
                    <a:pt x="1015" y="784"/>
                  </a:lnTo>
                  <a:lnTo>
                    <a:pt x="939" y="805"/>
                  </a:lnTo>
                  <a:lnTo>
                    <a:pt x="866" y="833"/>
                  </a:lnTo>
                  <a:lnTo>
                    <a:pt x="795" y="867"/>
                  </a:lnTo>
                  <a:lnTo>
                    <a:pt x="727" y="906"/>
                  </a:lnTo>
                  <a:lnTo>
                    <a:pt x="663" y="948"/>
                  </a:lnTo>
                  <a:lnTo>
                    <a:pt x="602" y="996"/>
                  </a:lnTo>
                  <a:lnTo>
                    <a:pt x="546" y="1050"/>
                  </a:lnTo>
                  <a:lnTo>
                    <a:pt x="494" y="1106"/>
                  </a:lnTo>
                  <a:lnTo>
                    <a:pt x="446" y="1167"/>
                  </a:lnTo>
                  <a:lnTo>
                    <a:pt x="402" y="1231"/>
                  </a:lnTo>
                  <a:lnTo>
                    <a:pt x="364" y="1298"/>
                  </a:lnTo>
                  <a:lnTo>
                    <a:pt x="331" y="1369"/>
                  </a:lnTo>
                  <a:lnTo>
                    <a:pt x="303" y="1442"/>
                  </a:lnTo>
                  <a:lnTo>
                    <a:pt x="280" y="1519"/>
                  </a:lnTo>
                  <a:lnTo>
                    <a:pt x="264" y="1597"/>
                  </a:lnTo>
                  <a:lnTo>
                    <a:pt x="255" y="1678"/>
                  </a:lnTo>
                  <a:lnTo>
                    <a:pt x="252" y="1760"/>
                  </a:lnTo>
                  <a:lnTo>
                    <a:pt x="255" y="1842"/>
                  </a:lnTo>
                  <a:lnTo>
                    <a:pt x="264" y="1923"/>
                  </a:lnTo>
                  <a:lnTo>
                    <a:pt x="280" y="2001"/>
                  </a:lnTo>
                  <a:lnTo>
                    <a:pt x="303" y="2078"/>
                  </a:lnTo>
                  <a:lnTo>
                    <a:pt x="331" y="2151"/>
                  </a:lnTo>
                  <a:lnTo>
                    <a:pt x="364" y="2222"/>
                  </a:lnTo>
                  <a:lnTo>
                    <a:pt x="402" y="2289"/>
                  </a:lnTo>
                  <a:lnTo>
                    <a:pt x="446" y="2353"/>
                  </a:lnTo>
                  <a:lnTo>
                    <a:pt x="494" y="2414"/>
                  </a:lnTo>
                  <a:lnTo>
                    <a:pt x="546" y="2470"/>
                  </a:lnTo>
                  <a:lnTo>
                    <a:pt x="602" y="2524"/>
                  </a:lnTo>
                  <a:lnTo>
                    <a:pt x="663" y="2572"/>
                  </a:lnTo>
                  <a:lnTo>
                    <a:pt x="727" y="2614"/>
                  </a:lnTo>
                  <a:lnTo>
                    <a:pt x="795" y="2653"/>
                  </a:lnTo>
                  <a:lnTo>
                    <a:pt x="866" y="2687"/>
                  </a:lnTo>
                  <a:lnTo>
                    <a:pt x="939" y="2715"/>
                  </a:lnTo>
                  <a:lnTo>
                    <a:pt x="1015" y="2736"/>
                  </a:lnTo>
                  <a:lnTo>
                    <a:pt x="1094" y="2752"/>
                  </a:lnTo>
                  <a:lnTo>
                    <a:pt x="1174" y="2763"/>
                  </a:lnTo>
                  <a:lnTo>
                    <a:pt x="1256" y="2766"/>
                  </a:lnTo>
                  <a:lnTo>
                    <a:pt x="1339" y="2763"/>
                  </a:lnTo>
                  <a:lnTo>
                    <a:pt x="1419" y="2752"/>
                  </a:lnTo>
                  <a:lnTo>
                    <a:pt x="1498" y="2736"/>
                  </a:lnTo>
                  <a:lnTo>
                    <a:pt x="1574" y="2715"/>
                  </a:lnTo>
                  <a:lnTo>
                    <a:pt x="1647" y="2687"/>
                  </a:lnTo>
                  <a:lnTo>
                    <a:pt x="1718" y="2653"/>
                  </a:lnTo>
                  <a:lnTo>
                    <a:pt x="1786" y="2614"/>
                  </a:lnTo>
                  <a:lnTo>
                    <a:pt x="1850" y="2572"/>
                  </a:lnTo>
                  <a:lnTo>
                    <a:pt x="1911" y="2524"/>
                  </a:lnTo>
                  <a:lnTo>
                    <a:pt x="1967" y="2470"/>
                  </a:lnTo>
                  <a:lnTo>
                    <a:pt x="2019" y="2414"/>
                  </a:lnTo>
                  <a:lnTo>
                    <a:pt x="2067" y="2353"/>
                  </a:lnTo>
                  <a:lnTo>
                    <a:pt x="2111" y="2289"/>
                  </a:lnTo>
                  <a:lnTo>
                    <a:pt x="2149" y="2222"/>
                  </a:lnTo>
                  <a:lnTo>
                    <a:pt x="2182" y="2151"/>
                  </a:lnTo>
                  <a:lnTo>
                    <a:pt x="2210" y="2078"/>
                  </a:lnTo>
                  <a:lnTo>
                    <a:pt x="2233" y="2001"/>
                  </a:lnTo>
                  <a:lnTo>
                    <a:pt x="2249" y="1923"/>
                  </a:lnTo>
                  <a:lnTo>
                    <a:pt x="2258" y="1842"/>
                  </a:lnTo>
                  <a:lnTo>
                    <a:pt x="2261" y="1760"/>
                  </a:lnTo>
                  <a:lnTo>
                    <a:pt x="2258" y="1678"/>
                  </a:lnTo>
                  <a:lnTo>
                    <a:pt x="2249" y="1597"/>
                  </a:lnTo>
                  <a:lnTo>
                    <a:pt x="2233" y="1519"/>
                  </a:lnTo>
                  <a:lnTo>
                    <a:pt x="2210" y="1442"/>
                  </a:lnTo>
                  <a:lnTo>
                    <a:pt x="2182" y="1369"/>
                  </a:lnTo>
                  <a:lnTo>
                    <a:pt x="2149" y="1298"/>
                  </a:lnTo>
                  <a:lnTo>
                    <a:pt x="2111" y="1231"/>
                  </a:lnTo>
                  <a:lnTo>
                    <a:pt x="2067" y="1167"/>
                  </a:lnTo>
                  <a:lnTo>
                    <a:pt x="2019" y="1106"/>
                  </a:lnTo>
                  <a:lnTo>
                    <a:pt x="1967" y="1050"/>
                  </a:lnTo>
                  <a:lnTo>
                    <a:pt x="1911" y="996"/>
                  </a:lnTo>
                  <a:lnTo>
                    <a:pt x="1850" y="948"/>
                  </a:lnTo>
                  <a:lnTo>
                    <a:pt x="1786" y="906"/>
                  </a:lnTo>
                  <a:lnTo>
                    <a:pt x="1718" y="867"/>
                  </a:lnTo>
                  <a:lnTo>
                    <a:pt x="1647" y="833"/>
                  </a:lnTo>
                  <a:lnTo>
                    <a:pt x="1574" y="805"/>
                  </a:lnTo>
                  <a:lnTo>
                    <a:pt x="1498" y="784"/>
                  </a:lnTo>
                  <a:lnTo>
                    <a:pt x="1419" y="768"/>
                  </a:lnTo>
                  <a:lnTo>
                    <a:pt x="1339" y="757"/>
                  </a:lnTo>
                  <a:lnTo>
                    <a:pt x="1256" y="754"/>
                  </a:lnTo>
                  <a:close/>
                  <a:moveTo>
                    <a:pt x="754" y="0"/>
                  </a:moveTo>
                  <a:lnTo>
                    <a:pt x="1759" y="0"/>
                  </a:lnTo>
                  <a:lnTo>
                    <a:pt x="1934" y="702"/>
                  </a:lnTo>
                  <a:lnTo>
                    <a:pt x="2005" y="751"/>
                  </a:lnTo>
                  <a:lnTo>
                    <a:pt x="2073" y="805"/>
                  </a:lnTo>
                  <a:lnTo>
                    <a:pt x="2136" y="863"/>
                  </a:lnTo>
                  <a:lnTo>
                    <a:pt x="2195" y="925"/>
                  </a:lnTo>
                  <a:lnTo>
                    <a:pt x="2250" y="991"/>
                  </a:lnTo>
                  <a:lnTo>
                    <a:pt x="2301" y="1061"/>
                  </a:lnTo>
                  <a:lnTo>
                    <a:pt x="2347" y="1134"/>
                  </a:lnTo>
                  <a:lnTo>
                    <a:pt x="2387" y="1211"/>
                  </a:lnTo>
                  <a:lnTo>
                    <a:pt x="2422" y="1291"/>
                  </a:lnTo>
                  <a:lnTo>
                    <a:pt x="2452" y="1373"/>
                  </a:lnTo>
                  <a:lnTo>
                    <a:pt x="2477" y="1458"/>
                  </a:lnTo>
                  <a:lnTo>
                    <a:pt x="2495" y="1545"/>
                  </a:lnTo>
                  <a:lnTo>
                    <a:pt x="2507" y="1634"/>
                  </a:lnTo>
                  <a:lnTo>
                    <a:pt x="2765" y="1634"/>
                  </a:lnTo>
                  <a:lnTo>
                    <a:pt x="2765" y="1886"/>
                  </a:lnTo>
                  <a:lnTo>
                    <a:pt x="2507" y="1886"/>
                  </a:lnTo>
                  <a:lnTo>
                    <a:pt x="2495" y="1975"/>
                  </a:lnTo>
                  <a:lnTo>
                    <a:pt x="2477" y="2062"/>
                  </a:lnTo>
                  <a:lnTo>
                    <a:pt x="2452" y="2147"/>
                  </a:lnTo>
                  <a:lnTo>
                    <a:pt x="2422" y="2229"/>
                  </a:lnTo>
                  <a:lnTo>
                    <a:pt x="2387" y="2309"/>
                  </a:lnTo>
                  <a:lnTo>
                    <a:pt x="2347" y="2386"/>
                  </a:lnTo>
                  <a:lnTo>
                    <a:pt x="2301" y="2459"/>
                  </a:lnTo>
                  <a:lnTo>
                    <a:pt x="2250" y="2529"/>
                  </a:lnTo>
                  <a:lnTo>
                    <a:pt x="2195" y="2595"/>
                  </a:lnTo>
                  <a:lnTo>
                    <a:pt x="2136" y="2657"/>
                  </a:lnTo>
                  <a:lnTo>
                    <a:pt x="2073" y="2715"/>
                  </a:lnTo>
                  <a:lnTo>
                    <a:pt x="2005" y="2769"/>
                  </a:lnTo>
                  <a:lnTo>
                    <a:pt x="1934" y="2818"/>
                  </a:lnTo>
                  <a:lnTo>
                    <a:pt x="1759" y="3520"/>
                  </a:lnTo>
                  <a:lnTo>
                    <a:pt x="754" y="3520"/>
                  </a:lnTo>
                  <a:lnTo>
                    <a:pt x="578" y="2817"/>
                  </a:lnTo>
                  <a:lnTo>
                    <a:pt x="511" y="2770"/>
                  </a:lnTo>
                  <a:lnTo>
                    <a:pt x="446" y="2719"/>
                  </a:lnTo>
                  <a:lnTo>
                    <a:pt x="385" y="2665"/>
                  </a:lnTo>
                  <a:lnTo>
                    <a:pt x="327" y="2605"/>
                  </a:lnTo>
                  <a:lnTo>
                    <a:pt x="274" y="2543"/>
                  </a:lnTo>
                  <a:lnTo>
                    <a:pt x="225" y="2477"/>
                  </a:lnTo>
                  <a:lnTo>
                    <a:pt x="179" y="2407"/>
                  </a:lnTo>
                  <a:lnTo>
                    <a:pt x="139" y="2335"/>
                  </a:lnTo>
                  <a:lnTo>
                    <a:pt x="103" y="2259"/>
                  </a:lnTo>
                  <a:lnTo>
                    <a:pt x="72" y="2181"/>
                  </a:lnTo>
                  <a:lnTo>
                    <a:pt x="47" y="2101"/>
                  </a:lnTo>
                  <a:lnTo>
                    <a:pt x="27" y="2019"/>
                  </a:lnTo>
                  <a:lnTo>
                    <a:pt x="12" y="1935"/>
                  </a:lnTo>
                  <a:lnTo>
                    <a:pt x="3" y="1849"/>
                  </a:lnTo>
                  <a:lnTo>
                    <a:pt x="0" y="1760"/>
                  </a:lnTo>
                  <a:lnTo>
                    <a:pt x="3" y="1671"/>
                  </a:lnTo>
                  <a:lnTo>
                    <a:pt x="12" y="1585"/>
                  </a:lnTo>
                  <a:lnTo>
                    <a:pt x="27" y="1501"/>
                  </a:lnTo>
                  <a:lnTo>
                    <a:pt x="47" y="1419"/>
                  </a:lnTo>
                  <a:lnTo>
                    <a:pt x="72" y="1339"/>
                  </a:lnTo>
                  <a:lnTo>
                    <a:pt x="103" y="1261"/>
                  </a:lnTo>
                  <a:lnTo>
                    <a:pt x="139" y="1185"/>
                  </a:lnTo>
                  <a:lnTo>
                    <a:pt x="179" y="1113"/>
                  </a:lnTo>
                  <a:lnTo>
                    <a:pt x="225" y="1043"/>
                  </a:lnTo>
                  <a:lnTo>
                    <a:pt x="274" y="977"/>
                  </a:lnTo>
                  <a:lnTo>
                    <a:pt x="327" y="915"/>
                  </a:lnTo>
                  <a:lnTo>
                    <a:pt x="385" y="855"/>
                  </a:lnTo>
                  <a:lnTo>
                    <a:pt x="446" y="801"/>
                  </a:lnTo>
                  <a:lnTo>
                    <a:pt x="511" y="750"/>
                  </a:lnTo>
                  <a:lnTo>
                    <a:pt x="578" y="703"/>
                  </a:lnTo>
                  <a:lnTo>
                    <a:pt x="7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108" name="Freeform 56">
              <a:extLst>
                <a:ext uri="{FF2B5EF4-FFF2-40B4-BE49-F238E27FC236}">
                  <a16:creationId xmlns:a16="http://schemas.microsoft.com/office/drawing/2014/main" id="{2829F53F-7543-4509-AEC2-D52283145C1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4" y="3469"/>
              <a:ext cx="47" cy="107"/>
            </a:xfrm>
            <a:custGeom>
              <a:avLst/>
              <a:gdLst>
                <a:gd name="T0" fmla="*/ 0 w 523"/>
                <a:gd name="T1" fmla="*/ 0 h 1173"/>
                <a:gd name="T2" fmla="*/ 251 w 523"/>
                <a:gd name="T3" fmla="*/ 0 h 1173"/>
                <a:gd name="T4" fmla="*/ 251 w 523"/>
                <a:gd name="T5" fmla="*/ 638 h 1173"/>
                <a:gd name="T6" fmla="*/ 523 w 523"/>
                <a:gd name="T7" fmla="*/ 1031 h 1173"/>
                <a:gd name="T8" fmla="*/ 317 w 523"/>
                <a:gd name="T9" fmla="*/ 1173 h 1173"/>
                <a:gd name="T10" fmla="*/ 0 w 523"/>
                <a:gd name="T11" fmla="*/ 715 h 1173"/>
                <a:gd name="T12" fmla="*/ 0 w 523"/>
                <a:gd name="T13" fmla="*/ 0 h 1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3" h="1173">
                  <a:moveTo>
                    <a:pt x="0" y="0"/>
                  </a:moveTo>
                  <a:lnTo>
                    <a:pt x="251" y="0"/>
                  </a:lnTo>
                  <a:lnTo>
                    <a:pt x="251" y="638"/>
                  </a:lnTo>
                  <a:lnTo>
                    <a:pt x="523" y="1031"/>
                  </a:lnTo>
                  <a:lnTo>
                    <a:pt x="317" y="1173"/>
                  </a:lnTo>
                  <a:lnTo>
                    <a:pt x="0" y="71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</p:grp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8B5B5B31-CB02-45ED-B189-1FEEB5F73B31}"/>
              </a:ext>
            </a:extLst>
          </p:cNvPr>
          <p:cNvSpPr/>
          <p:nvPr/>
        </p:nvSpPr>
        <p:spPr>
          <a:xfrm>
            <a:off x="2026723" y="204670"/>
            <a:ext cx="4279237" cy="470554"/>
          </a:xfrm>
          <a:prstGeom prst="roundRect">
            <a:avLst/>
          </a:prstGeom>
          <a:solidFill>
            <a:srgbClr val="4C8E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_Pro Bold" panose="00000800000000000000" pitchFamily="50" charset="-127"/>
              </a:rPr>
              <a:t>그룹 관리하기</a:t>
            </a: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8276A4A1-1313-4F9E-A95B-D68B04352D82}"/>
              </a:ext>
            </a:extLst>
          </p:cNvPr>
          <p:cNvGrpSpPr/>
          <p:nvPr/>
        </p:nvGrpSpPr>
        <p:grpSpPr>
          <a:xfrm>
            <a:off x="197060" y="270770"/>
            <a:ext cx="294251" cy="301924"/>
            <a:chOff x="176545" y="138023"/>
            <a:chExt cx="294251" cy="301924"/>
          </a:xfrm>
        </p:grpSpPr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D44C942B-D862-4E70-80C2-60563C986987}"/>
                </a:ext>
              </a:extLst>
            </p:cNvPr>
            <p:cNvSpPr/>
            <p:nvPr/>
          </p:nvSpPr>
          <p:spPr>
            <a:xfrm>
              <a:off x="176545" y="299097"/>
              <a:ext cx="96203" cy="140850"/>
            </a:xfrm>
            <a:prstGeom prst="roundRect">
              <a:avLst/>
            </a:prstGeom>
            <a:solidFill>
              <a:srgbClr val="FFC5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id="{62B3EA84-ED9B-4D0B-8ED8-5378126EBBEC}"/>
                </a:ext>
              </a:extLst>
            </p:cNvPr>
            <p:cNvSpPr/>
            <p:nvPr/>
          </p:nvSpPr>
          <p:spPr>
            <a:xfrm>
              <a:off x="374593" y="138023"/>
              <a:ext cx="96203" cy="301924"/>
            </a:xfrm>
            <a:prstGeom prst="roundRect">
              <a:avLst/>
            </a:prstGeom>
            <a:solidFill>
              <a:srgbClr val="F27A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BAE6707C-2A04-40F1-AC45-C3D2737604D7}"/>
                </a:ext>
              </a:extLst>
            </p:cNvPr>
            <p:cNvSpPr/>
            <p:nvPr/>
          </p:nvSpPr>
          <p:spPr>
            <a:xfrm>
              <a:off x="275569" y="233729"/>
              <a:ext cx="96203" cy="206218"/>
            </a:xfrm>
            <a:prstGeom prst="roundRect">
              <a:avLst/>
            </a:prstGeom>
            <a:solidFill>
              <a:srgbClr val="FFC5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36CE5068-9368-4053-B583-CEBC89DFCEF0}"/>
              </a:ext>
            </a:extLst>
          </p:cNvPr>
          <p:cNvSpPr txBox="1"/>
          <p:nvPr/>
        </p:nvSpPr>
        <p:spPr>
          <a:xfrm>
            <a:off x="494269" y="244091"/>
            <a:ext cx="9620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목차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E3276D-7195-496E-8730-8E3408930CFA}"/>
              </a:ext>
            </a:extLst>
          </p:cNvPr>
          <p:cNvSpPr txBox="1"/>
          <p:nvPr/>
        </p:nvSpPr>
        <p:spPr>
          <a:xfrm>
            <a:off x="8234809" y="502269"/>
            <a:ext cx="34726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고객의 기능 요구 사항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608C40-7F79-46F8-98C4-EB4C3F247584}"/>
              </a:ext>
            </a:extLst>
          </p:cNvPr>
          <p:cNvSpPr txBox="1"/>
          <p:nvPr/>
        </p:nvSpPr>
        <p:spPr>
          <a:xfrm>
            <a:off x="8609552" y="1770210"/>
            <a:ext cx="321779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b="1" dirty="0"/>
              <a:t>그룹 개설하기</a:t>
            </a:r>
            <a:endParaRPr lang="en-US" altLang="ko-KR" b="1" dirty="0"/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r>
              <a:rPr lang="ko-KR" altLang="en-US" b="1" dirty="0"/>
              <a:t>그룹 조회하기</a:t>
            </a:r>
            <a:endParaRPr lang="en-US" altLang="ko-KR" b="1" dirty="0"/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r>
              <a:rPr lang="ko-KR" altLang="en-US" b="1" dirty="0"/>
              <a:t>그룹 삭제하기</a:t>
            </a:r>
            <a:endParaRPr lang="en-US" altLang="ko-KR" b="1" dirty="0"/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r>
              <a:rPr lang="ko-KR" altLang="en-US" b="1" dirty="0"/>
              <a:t>그룹 가입 신청하기</a:t>
            </a:r>
            <a:endParaRPr lang="en-US" altLang="ko-KR" b="1" dirty="0"/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r>
              <a:rPr lang="ko-KR" altLang="en-US" b="1" dirty="0"/>
              <a:t>역할 부여하기</a:t>
            </a:r>
            <a:endParaRPr lang="en-US" altLang="ko-KR" b="1" dirty="0"/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r>
              <a:rPr lang="ko-KR" altLang="en-US" b="1" dirty="0"/>
              <a:t>그룹 탈퇴하기</a:t>
            </a:r>
            <a:endParaRPr lang="en-US" altLang="ko-KR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6013947-C8C0-4DAF-9E84-4397A6DB0C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38075" y="718254"/>
            <a:ext cx="6823071" cy="5063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4013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직사각형 67">
            <a:extLst>
              <a:ext uri="{FF2B5EF4-FFF2-40B4-BE49-F238E27FC236}">
                <a16:creationId xmlns:a16="http://schemas.microsoft.com/office/drawing/2014/main" id="{9E06FC4E-F3D2-4B95-B866-D2C4DA928376}"/>
              </a:ext>
            </a:extLst>
          </p:cNvPr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17A3C29A-BF5F-42AB-94A7-23AA9335BF03}"/>
              </a:ext>
            </a:extLst>
          </p:cNvPr>
          <p:cNvGrpSpPr/>
          <p:nvPr/>
        </p:nvGrpSpPr>
        <p:grpSpPr>
          <a:xfrm>
            <a:off x="191784" y="770726"/>
            <a:ext cx="1672160" cy="400110"/>
            <a:chOff x="957835" y="1656394"/>
            <a:chExt cx="1672160" cy="400110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8EB3F8C3-C72C-4EEC-87B3-2AC07C486A91}"/>
                </a:ext>
              </a:extLst>
            </p:cNvPr>
            <p:cNvSpPr/>
            <p:nvPr/>
          </p:nvSpPr>
          <p:spPr>
            <a:xfrm>
              <a:off x="957835" y="1740218"/>
              <a:ext cx="1148285" cy="262187"/>
            </a:xfrm>
            <a:prstGeom prst="roundRect">
              <a:avLst/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프로그램 정의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CC849AD-903B-4456-ACF2-E2C808C5C41F}"/>
                </a:ext>
              </a:extLst>
            </p:cNvPr>
            <p:cNvSpPr txBox="1"/>
            <p:nvPr/>
          </p:nvSpPr>
          <p:spPr>
            <a:xfrm>
              <a:off x="2106120" y="1656394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1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8D009C41-45E1-42AA-934E-A7802513EF3A}"/>
              </a:ext>
            </a:extLst>
          </p:cNvPr>
          <p:cNvCxnSpPr>
            <a:cxnSpLocks/>
          </p:cNvCxnSpPr>
          <p:nvPr/>
        </p:nvCxnSpPr>
        <p:spPr>
          <a:xfrm>
            <a:off x="191785" y="1238407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54788607-D4D0-4FC6-BB1D-7CA44CD883E7}"/>
              </a:ext>
            </a:extLst>
          </p:cNvPr>
          <p:cNvSpPr/>
          <p:nvPr/>
        </p:nvSpPr>
        <p:spPr>
          <a:xfrm>
            <a:off x="191785" y="2168769"/>
            <a:ext cx="335283" cy="272415"/>
          </a:xfrm>
          <a:prstGeom prst="roundRect">
            <a:avLst/>
          </a:prstGeom>
          <a:solidFill>
            <a:srgbClr val="8E8E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(1)</a:t>
            </a:r>
            <a:endParaRPr lang="ko-KR" altLang="en-US" sz="1100" dirty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980F43DA-A5E1-4F3B-9E38-BF560B45B3D5}"/>
              </a:ext>
            </a:extLst>
          </p:cNvPr>
          <p:cNvSpPr/>
          <p:nvPr/>
        </p:nvSpPr>
        <p:spPr>
          <a:xfrm>
            <a:off x="191785" y="2559293"/>
            <a:ext cx="335283" cy="272415"/>
          </a:xfrm>
          <a:prstGeom prst="roundRect">
            <a:avLst/>
          </a:prstGeom>
          <a:solidFill>
            <a:srgbClr val="FFA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(2)</a:t>
            </a:r>
            <a:endParaRPr lang="ko-KR" altLang="en-US" sz="1100" dirty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E53F5CAB-8D8C-4A7F-955A-FC5CD4A2DD47}"/>
              </a:ext>
            </a:extLst>
          </p:cNvPr>
          <p:cNvSpPr/>
          <p:nvPr/>
        </p:nvSpPr>
        <p:spPr>
          <a:xfrm>
            <a:off x="191785" y="2949817"/>
            <a:ext cx="335284" cy="272415"/>
          </a:xfrm>
          <a:prstGeom prst="roundRect">
            <a:avLst/>
          </a:prstGeom>
          <a:solidFill>
            <a:srgbClr val="8E8E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(3)</a:t>
            </a:r>
            <a:endParaRPr lang="ko-KR" altLang="en-US" sz="1100" dirty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6D4B4E20-574B-4C21-BC00-A6D159846E9F}"/>
              </a:ext>
            </a:extLst>
          </p:cNvPr>
          <p:cNvSpPr/>
          <p:nvPr/>
        </p:nvSpPr>
        <p:spPr>
          <a:xfrm>
            <a:off x="191784" y="3417029"/>
            <a:ext cx="335284" cy="272415"/>
          </a:xfrm>
          <a:prstGeom prst="roundRect">
            <a:avLst/>
          </a:prstGeom>
          <a:solidFill>
            <a:srgbClr val="8E8E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(4)</a:t>
            </a:r>
            <a:endParaRPr lang="ko-KR" altLang="en-US" sz="1100" dirty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CBE5642-2902-4343-AB90-B66F943B8388}"/>
              </a:ext>
            </a:extLst>
          </p:cNvPr>
          <p:cNvSpPr txBox="1"/>
          <p:nvPr/>
        </p:nvSpPr>
        <p:spPr>
          <a:xfrm>
            <a:off x="668988" y="2152546"/>
            <a:ext cx="985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그룹 관리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16413D3-53CA-4CF1-A7A5-4BE6E9B26382}"/>
              </a:ext>
            </a:extLst>
          </p:cNvPr>
          <p:cNvSpPr txBox="1"/>
          <p:nvPr/>
        </p:nvSpPr>
        <p:spPr>
          <a:xfrm>
            <a:off x="668988" y="2541611"/>
            <a:ext cx="985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FFA900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도서 선정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D4994E1-5705-4010-81E9-4E5204799E85}"/>
              </a:ext>
            </a:extLst>
          </p:cNvPr>
          <p:cNvSpPr txBox="1"/>
          <p:nvPr/>
        </p:nvSpPr>
        <p:spPr>
          <a:xfrm>
            <a:off x="654850" y="2871017"/>
            <a:ext cx="11598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일정 및 장소 선택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CCC4743-EF7F-4955-90B0-733B24199F40}"/>
              </a:ext>
            </a:extLst>
          </p:cNvPr>
          <p:cNvSpPr txBox="1"/>
          <p:nvPr/>
        </p:nvSpPr>
        <p:spPr>
          <a:xfrm>
            <a:off x="685014" y="3399025"/>
            <a:ext cx="985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투표 및 게시판</a:t>
            </a:r>
          </a:p>
        </p:txBody>
      </p: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F31DED3E-9E96-475B-9616-5265A1014227}"/>
              </a:ext>
            </a:extLst>
          </p:cNvPr>
          <p:cNvGrpSpPr/>
          <p:nvPr/>
        </p:nvGrpSpPr>
        <p:grpSpPr>
          <a:xfrm>
            <a:off x="191784" y="1385956"/>
            <a:ext cx="1670645" cy="400110"/>
            <a:chOff x="957835" y="1640753"/>
            <a:chExt cx="1670645" cy="400110"/>
          </a:xfrm>
        </p:grpSpPr>
        <p:sp>
          <p:nvSpPr>
            <p:cNvPr id="70" name="사각형: 둥근 모서리 69">
              <a:extLst>
                <a:ext uri="{FF2B5EF4-FFF2-40B4-BE49-F238E27FC236}">
                  <a16:creationId xmlns:a16="http://schemas.microsoft.com/office/drawing/2014/main" id="{FA8B5BED-ED24-4490-B81B-8FC5998EED3D}"/>
                </a:ext>
              </a:extLst>
            </p:cNvPr>
            <p:cNvSpPr/>
            <p:nvPr/>
          </p:nvSpPr>
          <p:spPr>
            <a:xfrm>
              <a:off x="957835" y="1740219"/>
              <a:ext cx="1146770" cy="284788"/>
            </a:xfrm>
            <a:prstGeom prst="roundRect">
              <a:avLst/>
            </a:prstGeom>
            <a:solidFill>
              <a:srgbClr val="4C8E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유스케이스</a:t>
              </a:r>
              <a:r>
                <a:rPr lang="ko-KR" altLang="en-US" sz="1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 모델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8F5E84DE-2D4D-4233-9340-7D2F2F75D781}"/>
                </a:ext>
              </a:extLst>
            </p:cNvPr>
            <p:cNvSpPr txBox="1"/>
            <p:nvPr/>
          </p:nvSpPr>
          <p:spPr>
            <a:xfrm>
              <a:off x="2104605" y="1640753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2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A9BE7FEA-026F-4DAC-B589-71381B2DBCC4}"/>
              </a:ext>
            </a:extLst>
          </p:cNvPr>
          <p:cNvCxnSpPr>
            <a:cxnSpLocks/>
          </p:cNvCxnSpPr>
          <p:nvPr/>
        </p:nvCxnSpPr>
        <p:spPr>
          <a:xfrm>
            <a:off x="191785" y="1869278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D4ED21D7-3CA9-44E1-91C1-489B901DD52A}"/>
              </a:ext>
            </a:extLst>
          </p:cNvPr>
          <p:cNvGrpSpPr/>
          <p:nvPr/>
        </p:nvGrpSpPr>
        <p:grpSpPr>
          <a:xfrm>
            <a:off x="191785" y="3906667"/>
            <a:ext cx="1560951" cy="400110"/>
            <a:chOff x="957836" y="1671488"/>
            <a:chExt cx="1560951" cy="400110"/>
          </a:xfrm>
        </p:grpSpPr>
        <p:sp>
          <p:nvSpPr>
            <p:cNvPr id="79" name="사각형: 둥근 모서리 78">
              <a:extLst>
                <a:ext uri="{FF2B5EF4-FFF2-40B4-BE49-F238E27FC236}">
                  <a16:creationId xmlns:a16="http://schemas.microsoft.com/office/drawing/2014/main" id="{38A51601-C0F7-4282-81D3-AC514850E5D4}"/>
                </a:ext>
              </a:extLst>
            </p:cNvPr>
            <p:cNvSpPr/>
            <p:nvPr/>
          </p:nvSpPr>
          <p:spPr>
            <a:xfrm>
              <a:off x="957836" y="1740218"/>
              <a:ext cx="1018026" cy="272415"/>
            </a:xfrm>
            <a:prstGeom prst="roundRect">
              <a:avLst/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화면 기술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54FB68F4-E942-4BBB-B49A-EDC6702289F7}"/>
                </a:ext>
              </a:extLst>
            </p:cNvPr>
            <p:cNvSpPr txBox="1"/>
            <p:nvPr/>
          </p:nvSpPr>
          <p:spPr>
            <a:xfrm>
              <a:off x="1994912" y="1671488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3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7DCF6FED-9C05-4FF7-BF28-0CB8BBB278AE}"/>
              </a:ext>
            </a:extLst>
          </p:cNvPr>
          <p:cNvCxnSpPr>
            <a:cxnSpLocks/>
          </p:cNvCxnSpPr>
          <p:nvPr/>
        </p:nvCxnSpPr>
        <p:spPr>
          <a:xfrm>
            <a:off x="191785" y="4359254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54033F7A-98B3-46A2-AAE3-DE21D9F0B4C4}"/>
              </a:ext>
            </a:extLst>
          </p:cNvPr>
          <p:cNvGrpSpPr/>
          <p:nvPr/>
        </p:nvGrpSpPr>
        <p:grpSpPr>
          <a:xfrm>
            <a:off x="191785" y="4590016"/>
            <a:ext cx="1560951" cy="400110"/>
            <a:chOff x="957836" y="1671488"/>
            <a:chExt cx="1560951" cy="400110"/>
          </a:xfrm>
        </p:grpSpPr>
        <p:sp>
          <p:nvSpPr>
            <p:cNvPr id="83" name="사각형: 둥근 모서리 82">
              <a:extLst>
                <a:ext uri="{FF2B5EF4-FFF2-40B4-BE49-F238E27FC236}">
                  <a16:creationId xmlns:a16="http://schemas.microsoft.com/office/drawing/2014/main" id="{FB30E81D-C777-42B6-8492-8B0613C06D27}"/>
                </a:ext>
              </a:extLst>
            </p:cNvPr>
            <p:cNvSpPr/>
            <p:nvPr/>
          </p:nvSpPr>
          <p:spPr>
            <a:xfrm>
              <a:off x="957836" y="1740218"/>
              <a:ext cx="1018026" cy="272415"/>
            </a:xfrm>
            <a:prstGeom prst="roundRect">
              <a:avLst/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err="1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비기능</a:t>
              </a:r>
              <a:endParaRPr lang="ko-KR" altLang="en-US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CF2C0B9F-B183-4151-AC56-0C5F0C9D6822}"/>
                </a:ext>
              </a:extLst>
            </p:cNvPr>
            <p:cNvSpPr txBox="1"/>
            <p:nvPr/>
          </p:nvSpPr>
          <p:spPr>
            <a:xfrm>
              <a:off x="1994912" y="1671488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4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E68E2337-6FEB-4528-B31D-BA8E1196AFB8}"/>
              </a:ext>
            </a:extLst>
          </p:cNvPr>
          <p:cNvCxnSpPr>
            <a:cxnSpLocks/>
          </p:cNvCxnSpPr>
          <p:nvPr/>
        </p:nvCxnSpPr>
        <p:spPr>
          <a:xfrm>
            <a:off x="191785" y="5042603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Freeform 50">
            <a:extLst>
              <a:ext uri="{FF2B5EF4-FFF2-40B4-BE49-F238E27FC236}">
                <a16:creationId xmlns:a16="http://schemas.microsoft.com/office/drawing/2014/main" id="{71C6181F-D2E5-454C-8B3E-DBDA24BC58F6}"/>
              </a:ext>
            </a:extLst>
          </p:cNvPr>
          <p:cNvSpPr>
            <a:spLocks noEditPoints="1"/>
          </p:cNvSpPr>
          <p:nvPr/>
        </p:nvSpPr>
        <p:spPr bwMode="auto">
          <a:xfrm>
            <a:off x="5022064" y="3203181"/>
            <a:ext cx="546100" cy="409575"/>
          </a:xfrm>
          <a:custGeom>
            <a:avLst/>
            <a:gdLst>
              <a:gd name="T0" fmla="*/ 1538 w 3440"/>
              <a:gd name="T1" fmla="*/ 2290 h 2581"/>
              <a:gd name="T2" fmla="*/ 1593 w 3440"/>
              <a:gd name="T3" fmla="*/ 2278 h 2581"/>
              <a:gd name="T4" fmla="*/ 2939 w 3440"/>
              <a:gd name="T5" fmla="*/ 288 h 2581"/>
              <a:gd name="T6" fmla="*/ 2889 w 3440"/>
              <a:gd name="T7" fmla="*/ 332 h 2581"/>
              <a:gd name="T8" fmla="*/ 2829 w 3440"/>
              <a:gd name="T9" fmla="*/ 467 h 2581"/>
              <a:gd name="T10" fmla="*/ 2773 w 3440"/>
              <a:gd name="T11" fmla="*/ 690 h 2581"/>
              <a:gd name="T12" fmla="*/ 2733 w 3440"/>
              <a:gd name="T13" fmla="*/ 1001 h 2581"/>
              <a:gd name="T14" fmla="*/ 2725 w 3440"/>
              <a:gd name="T15" fmla="*/ 1393 h 2581"/>
              <a:gd name="T16" fmla="*/ 2750 w 3440"/>
              <a:gd name="T17" fmla="*/ 1746 h 2581"/>
              <a:gd name="T18" fmla="*/ 2800 w 3440"/>
              <a:gd name="T19" fmla="*/ 2013 h 2581"/>
              <a:gd name="T20" fmla="*/ 2859 w 3440"/>
              <a:gd name="T21" fmla="*/ 2192 h 2581"/>
              <a:gd name="T22" fmla="*/ 2916 w 3440"/>
              <a:gd name="T23" fmla="*/ 2283 h 2581"/>
              <a:gd name="T24" fmla="*/ 2962 w 3440"/>
              <a:gd name="T25" fmla="*/ 2283 h 2581"/>
              <a:gd name="T26" fmla="*/ 3018 w 3440"/>
              <a:gd name="T27" fmla="*/ 2192 h 2581"/>
              <a:gd name="T28" fmla="*/ 3077 w 3440"/>
              <a:gd name="T29" fmla="*/ 2013 h 2581"/>
              <a:gd name="T30" fmla="*/ 3126 w 3440"/>
              <a:gd name="T31" fmla="*/ 1746 h 2581"/>
              <a:gd name="T32" fmla="*/ 3152 w 3440"/>
              <a:gd name="T33" fmla="*/ 1393 h 2581"/>
              <a:gd name="T34" fmla="*/ 3143 w 3440"/>
              <a:gd name="T35" fmla="*/ 1001 h 2581"/>
              <a:gd name="T36" fmla="*/ 3104 w 3440"/>
              <a:gd name="T37" fmla="*/ 690 h 2581"/>
              <a:gd name="T38" fmla="*/ 3048 w 3440"/>
              <a:gd name="T39" fmla="*/ 467 h 2581"/>
              <a:gd name="T40" fmla="*/ 2989 w 3440"/>
              <a:gd name="T41" fmla="*/ 332 h 2581"/>
              <a:gd name="T42" fmla="*/ 2939 w 3440"/>
              <a:gd name="T43" fmla="*/ 288 h 2581"/>
              <a:gd name="T44" fmla="*/ 3049 w 3440"/>
              <a:gd name="T45" fmla="*/ 28 h 2581"/>
              <a:gd name="T46" fmla="*/ 3176 w 3440"/>
              <a:gd name="T47" fmla="*/ 142 h 2581"/>
              <a:gd name="T48" fmla="*/ 3279 w 3440"/>
              <a:gd name="T49" fmla="*/ 326 h 2581"/>
              <a:gd name="T50" fmla="*/ 3358 w 3440"/>
              <a:gd name="T51" fmla="*/ 566 h 2581"/>
              <a:gd name="T52" fmla="*/ 3410 w 3440"/>
              <a:gd name="T53" fmla="*/ 843 h 2581"/>
              <a:gd name="T54" fmla="*/ 3437 w 3440"/>
              <a:gd name="T55" fmla="*/ 1140 h 2581"/>
              <a:gd name="T56" fmla="*/ 3437 w 3440"/>
              <a:gd name="T57" fmla="*/ 1441 h 2581"/>
              <a:gd name="T58" fmla="*/ 3410 w 3440"/>
              <a:gd name="T59" fmla="*/ 1738 h 2581"/>
              <a:gd name="T60" fmla="*/ 3358 w 3440"/>
              <a:gd name="T61" fmla="*/ 2015 h 2581"/>
              <a:gd name="T62" fmla="*/ 3279 w 3440"/>
              <a:gd name="T63" fmla="*/ 2255 h 2581"/>
              <a:gd name="T64" fmla="*/ 3176 w 3440"/>
              <a:gd name="T65" fmla="*/ 2439 h 2581"/>
              <a:gd name="T66" fmla="*/ 3049 w 3440"/>
              <a:gd name="T67" fmla="*/ 2553 h 2581"/>
              <a:gd name="T68" fmla="*/ 2903 w 3440"/>
              <a:gd name="T69" fmla="*/ 2578 h 2581"/>
              <a:gd name="T70" fmla="*/ 2775 w 3440"/>
              <a:gd name="T71" fmla="*/ 2517 h 2581"/>
              <a:gd name="T72" fmla="*/ 1968 w 3440"/>
              <a:gd name="T73" fmla="*/ 2172 h 2581"/>
              <a:gd name="T74" fmla="*/ 1780 w 3440"/>
              <a:gd name="T75" fmla="*/ 2494 h 2581"/>
              <a:gd name="T76" fmla="*/ 1637 w 3440"/>
              <a:gd name="T77" fmla="*/ 2571 h 2581"/>
              <a:gd name="T78" fmla="*/ 1472 w 3440"/>
              <a:gd name="T79" fmla="*/ 2570 h 2581"/>
              <a:gd name="T80" fmla="*/ 834 w 3440"/>
              <a:gd name="T81" fmla="*/ 2307 h 2581"/>
              <a:gd name="T82" fmla="*/ 740 w 3440"/>
              <a:gd name="T83" fmla="*/ 2186 h 2581"/>
              <a:gd name="T84" fmla="*/ 719 w 3440"/>
              <a:gd name="T85" fmla="*/ 2030 h 2581"/>
              <a:gd name="T86" fmla="*/ 843 w 3440"/>
              <a:gd name="T87" fmla="*/ 1777 h 2581"/>
              <a:gd name="T88" fmla="*/ 337 w 3440"/>
              <a:gd name="T89" fmla="*/ 1696 h 2581"/>
              <a:gd name="T90" fmla="*/ 219 w 3440"/>
              <a:gd name="T91" fmla="*/ 1717 h 2581"/>
              <a:gd name="T92" fmla="*/ 105 w 3440"/>
              <a:gd name="T93" fmla="*/ 1646 h 2581"/>
              <a:gd name="T94" fmla="*/ 28 w 3440"/>
              <a:gd name="T95" fmla="*/ 1496 h 2581"/>
              <a:gd name="T96" fmla="*/ 0 w 3440"/>
              <a:gd name="T97" fmla="*/ 1290 h 2581"/>
              <a:gd name="T98" fmla="*/ 28 w 3440"/>
              <a:gd name="T99" fmla="*/ 1085 h 2581"/>
              <a:gd name="T100" fmla="*/ 105 w 3440"/>
              <a:gd name="T101" fmla="*/ 935 h 2581"/>
              <a:gd name="T102" fmla="*/ 219 w 3440"/>
              <a:gd name="T103" fmla="*/ 864 h 2581"/>
              <a:gd name="T104" fmla="*/ 337 w 3440"/>
              <a:gd name="T105" fmla="*/ 885 h 2581"/>
              <a:gd name="T106" fmla="*/ 2693 w 3440"/>
              <a:gd name="T107" fmla="*/ 154 h 2581"/>
              <a:gd name="T108" fmla="*/ 2805 w 3440"/>
              <a:gd name="T109" fmla="*/ 42 h 2581"/>
              <a:gd name="T110" fmla="*/ 2939 w 3440"/>
              <a:gd name="T111" fmla="*/ 0 h 25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3440" h="2581">
                <a:moveTo>
                  <a:pt x="1119" y="1874"/>
                </a:moveTo>
                <a:lnTo>
                  <a:pt x="1005" y="2064"/>
                </a:lnTo>
                <a:lnTo>
                  <a:pt x="1010" y="2080"/>
                </a:lnTo>
                <a:lnTo>
                  <a:pt x="1538" y="2290"/>
                </a:lnTo>
                <a:lnTo>
                  <a:pt x="1551" y="2293"/>
                </a:lnTo>
                <a:lnTo>
                  <a:pt x="1567" y="2292"/>
                </a:lnTo>
                <a:lnTo>
                  <a:pt x="1580" y="2287"/>
                </a:lnTo>
                <a:lnTo>
                  <a:pt x="1593" y="2278"/>
                </a:lnTo>
                <a:lnTo>
                  <a:pt x="1601" y="2266"/>
                </a:lnTo>
                <a:lnTo>
                  <a:pt x="1696" y="2076"/>
                </a:lnTo>
                <a:lnTo>
                  <a:pt x="1119" y="1874"/>
                </a:lnTo>
                <a:close/>
                <a:moveTo>
                  <a:pt x="2939" y="288"/>
                </a:moveTo>
                <a:lnTo>
                  <a:pt x="2927" y="290"/>
                </a:lnTo>
                <a:lnTo>
                  <a:pt x="2916" y="298"/>
                </a:lnTo>
                <a:lnTo>
                  <a:pt x="2902" y="313"/>
                </a:lnTo>
                <a:lnTo>
                  <a:pt x="2889" y="332"/>
                </a:lnTo>
                <a:lnTo>
                  <a:pt x="2874" y="358"/>
                </a:lnTo>
                <a:lnTo>
                  <a:pt x="2859" y="389"/>
                </a:lnTo>
                <a:lnTo>
                  <a:pt x="2844" y="425"/>
                </a:lnTo>
                <a:lnTo>
                  <a:pt x="2829" y="467"/>
                </a:lnTo>
                <a:lnTo>
                  <a:pt x="2814" y="515"/>
                </a:lnTo>
                <a:lnTo>
                  <a:pt x="2800" y="568"/>
                </a:lnTo>
                <a:lnTo>
                  <a:pt x="2785" y="626"/>
                </a:lnTo>
                <a:lnTo>
                  <a:pt x="2773" y="690"/>
                </a:lnTo>
                <a:lnTo>
                  <a:pt x="2761" y="760"/>
                </a:lnTo>
                <a:lnTo>
                  <a:pt x="2750" y="835"/>
                </a:lnTo>
                <a:lnTo>
                  <a:pt x="2742" y="915"/>
                </a:lnTo>
                <a:lnTo>
                  <a:pt x="2733" y="1001"/>
                </a:lnTo>
                <a:lnTo>
                  <a:pt x="2728" y="1092"/>
                </a:lnTo>
                <a:lnTo>
                  <a:pt x="2725" y="1188"/>
                </a:lnTo>
                <a:lnTo>
                  <a:pt x="2723" y="1290"/>
                </a:lnTo>
                <a:lnTo>
                  <a:pt x="2725" y="1393"/>
                </a:lnTo>
                <a:lnTo>
                  <a:pt x="2728" y="1489"/>
                </a:lnTo>
                <a:lnTo>
                  <a:pt x="2733" y="1580"/>
                </a:lnTo>
                <a:lnTo>
                  <a:pt x="2742" y="1666"/>
                </a:lnTo>
                <a:lnTo>
                  <a:pt x="2750" y="1746"/>
                </a:lnTo>
                <a:lnTo>
                  <a:pt x="2761" y="1821"/>
                </a:lnTo>
                <a:lnTo>
                  <a:pt x="2773" y="1891"/>
                </a:lnTo>
                <a:lnTo>
                  <a:pt x="2785" y="1955"/>
                </a:lnTo>
                <a:lnTo>
                  <a:pt x="2800" y="2013"/>
                </a:lnTo>
                <a:lnTo>
                  <a:pt x="2814" y="2066"/>
                </a:lnTo>
                <a:lnTo>
                  <a:pt x="2829" y="2114"/>
                </a:lnTo>
                <a:lnTo>
                  <a:pt x="2844" y="2156"/>
                </a:lnTo>
                <a:lnTo>
                  <a:pt x="2859" y="2192"/>
                </a:lnTo>
                <a:lnTo>
                  <a:pt x="2874" y="2223"/>
                </a:lnTo>
                <a:lnTo>
                  <a:pt x="2889" y="2248"/>
                </a:lnTo>
                <a:lnTo>
                  <a:pt x="2902" y="2268"/>
                </a:lnTo>
                <a:lnTo>
                  <a:pt x="2916" y="2283"/>
                </a:lnTo>
                <a:lnTo>
                  <a:pt x="2927" y="2291"/>
                </a:lnTo>
                <a:lnTo>
                  <a:pt x="2939" y="2293"/>
                </a:lnTo>
                <a:lnTo>
                  <a:pt x="2949" y="2291"/>
                </a:lnTo>
                <a:lnTo>
                  <a:pt x="2962" y="2283"/>
                </a:lnTo>
                <a:lnTo>
                  <a:pt x="2974" y="2268"/>
                </a:lnTo>
                <a:lnTo>
                  <a:pt x="2989" y="2248"/>
                </a:lnTo>
                <a:lnTo>
                  <a:pt x="3003" y="2223"/>
                </a:lnTo>
                <a:lnTo>
                  <a:pt x="3018" y="2192"/>
                </a:lnTo>
                <a:lnTo>
                  <a:pt x="3032" y="2156"/>
                </a:lnTo>
                <a:lnTo>
                  <a:pt x="3048" y="2114"/>
                </a:lnTo>
                <a:lnTo>
                  <a:pt x="3063" y="2066"/>
                </a:lnTo>
                <a:lnTo>
                  <a:pt x="3077" y="2013"/>
                </a:lnTo>
                <a:lnTo>
                  <a:pt x="3091" y="1955"/>
                </a:lnTo>
                <a:lnTo>
                  <a:pt x="3104" y="1891"/>
                </a:lnTo>
                <a:lnTo>
                  <a:pt x="3116" y="1821"/>
                </a:lnTo>
                <a:lnTo>
                  <a:pt x="3126" y="1746"/>
                </a:lnTo>
                <a:lnTo>
                  <a:pt x="3136" y="1666"/>
                </a:lnTo>
                <a:lnTo>
                  <a:pt x="3143" y="1580"/>
                </a:lnTo>
                <a:lnTo>
                  <a:pt x="3148" y="1489"/>
                </a:lnTo>
                <a:lnTo>
                  <a:pt x="3152" y="1393"/>
                </a:lnTo>
                <a:lnTo>
                  <a:pt x="3153" y="1290"/>
                </a:lnTo>
                <a:lnTo>
                  <a:pt x="3152" y="1188"/>
                </a:lnTo>
                <a:lnTo>
                  <a:pt x="3148" y="1092"/>
                </a:lnTo>
                <a:lnTo>
                  <a:pt x="3143" y="1001"/>
                </a:lnTo>
                <a:lnTo>
                  <a:pt x="3136" y="915"/>
                </a:lnTo>
                <a:lnTo>
                  <a:pt x="3126" y="835"/>
                </a:lnTo>
                <a:lnTo>
                  <a:pt x="3116" y="760"/>
                </a:lnTo>
                <a:lnTo>
                  <a:pt x="3104" y="690"/>
                </a:lnTo>
                <a:lnTo>
                  <a:pt x="3091" y="626"/>
                </a:lnTo>
                <a:lnTo>
                  <a:pt x="3077" y="568"/>
                </a:lnTo>
                <a:lnTo>
                  <a:pt x="3063" y="515"/>
                </a:lnTo>
                <a:lnTo>
                  <a:pt x="3048" y="467"/>
                </a:lnTo>
                <a:lnTo>
                  <a:pt x="3032" y="425"/>
                </a:lnTo>
                <a:lnTo>
                  <a:pt x="3018" y="389"/>
                </a:lnTo>
                <a:lnTo>
                  <a:pt x="3003" y="358"/>
                </a:lnTo>
                <a:lnTo>
                  <a:pt x="2989" y="332"/>
                </a:lnTo>
                <a:lnTo>
                  <a:pt x="2974" y="313"/>
                </a:lnTo>
                <a:lnTo>
                  <a:pt x="2962" y="298"/>
                </a:lnTo>
                <a:lnTo>
                  <a:pt x="2949" y="290"/>
                </a:lnTo>
                <a:lnTo>
                  <a:pt x="2939" y="288"/>
                </a:lnTo>
                <a:close/>
                <a:moveTo>
                  <a:pt x="2939" y="0"/>
                </a:moveTo>
                <a:lnTo>
                  <a:pt x="2977" y="4"/>
                </a:lnTo>
                <a:lnTo>
                  <a:pt x="3014" y="12"/>
                </a:lnTo>
                <a:lnTo>
                  <a:pt x="3049" y="28"/>
                </a:lnTo>
                <a:lnTo>
                  <a:pt x="3083" y="49"/>
                </a:lnTo>
                <a:lnTo>
                  <a:pt x="3116" y="75"/>
                </a:lnTo>
                <a:lnTo>
                  <a:pt x="3147" y="105"/>
                </a:lnTo>
                <a:lnTo>
                  <a:pt x="3176" y="142"/>
                </a:lnTo>
                <a:lnTo>
                  <a:pt x="3204" y="181"/>
                </a:lnTo>
                <a:lnTo>
                  <a:pt x="3230" y="226"/>
                </a:lnTo>
                <a:lnTo>
                  <a:pt x="3255" y="274"/>
                </a:lnTo>
                <a:lnTo>
                  <a:pt x="3279" y="326"/>
                </a:lnTo>
                <a:lnTo>
                  <a:pt x="3301" y="383"/>
                </a:lnTo>
                <a:lnTo>
                  <a:pt x="3321" y="441"/>
                </a:lnTo>
                <a:lnTo>
                  <a:pt x="3340" y="502"/>
                </a:lnTo>
                <a:lnTo>
                  <a:pt x="3358" y="566"/>
                </a:lnTo>
                <a:lnTo>
                  <a:pt x="3373" y="633"/>
                </a:lnTo>
                <a:lnTo>
                  <a:pt x="3387" y="702"/>
                </a:lnTo>
                <a:lnTo>
                  <a:pt x="3399" y="771"/>
                </a:lnTo>
                <a:lnTo>
                  <a:pt x="3410" y="843"/>
                </a:lnTo>
                <a:lnTo>
                  <a:pt x="3419" y="916"/>
                </a:lnTo>
                <a:lnTo>
                  <a:pt x="3426" y="990"/>
                </a:lnTo>
                <a:lnTo>
                  <a:pt x="3433" y="1065"/>
                </a:lnTo>
                <a:lnTo>
                  <a:pt x="3437" y="1140"/>
                </a:lnTo>
                <a:lnTo>
                  <a:pt x="3439" y="1215"/>
                </a:lnTo>
                <a:lnTo>
                  <a:pt x="3440" y="1290"/>
                </a:lnTo>
                <a:lnTo>
                  <a:pt x="3439" y="1366"/>
                </a:lnTo>
                <a:lnTo>
                  <a:pt x="3437" y="1441"/>
                </a:lnTo>
                <a:lnTo>
                  <a:pt x="3433" y="1516"/>
                </a:lnTo>
                <a:lnTo>
                  <a:pt x="3426" y="1591"/>
                </a:lnTo>
                <a:lnTo>
                  <a:pt x="3419" y="1665"/>
                </a:lnTo>
                <a:lnTo>
                  <a:pt x="3410" y="1738"/>
                </a:lnTo>
                <a:lnTo>
                  <a:pt x="3399" y="1810"/>
                </a:lnTo>
                <a:lnTo>
                  <a:pt x="3387" y="1879"/>
                </a:lnTo>
                <a:lnTo>
                  <a:pt x="3373" y="1948"/>
                </a:lnTo>
                <a:lnTo>
                  <a:pt x="3358" y="2015"/>
                </a:lnTo>
                <a:lnTo>
                  <a:pt x="3340" y="2079"/>
                </a:lnTo>
                <a:lnTo>
                  <a:pt x="3321" y="2140"/>
                </a:lnTo>
                <a:lnTo>
                  <a:pt x="3301" y="2198"/>
                </a:lnTo>
                <a:lnTo>
                  <a:pt x="3279" y="2255"/>
                </a:lnTo>
                <a:lnTo>
                  <a:pt x="3255" y="2307"/>
                </a:lnTo>
                <a:lnTo>
                  <a:pt x="3230" y="2355"/>
                </a:lnTo>
                <a:lnTo>
                  <a:pt x="3204" y="2400"/>
                </a:lnTo>
                <a:lnTo>
                  <a:pt x="3176" y="2439"/>
                </a:lnTo>
                <a:lnTo>
                  <a:pt x="3147" y="2476"/>
                </a:lnTo>
                <a:lnTo>
                  <a:pt x="3116" y="2506"/>
                </a:lnTo>
                <a:lnTo>
                  <a:pt x="3083" y="2532"/>
                </a:lnTo>
                <a:lnTo>
                  <a:pt x="3049" y="2553"/>
                </a:lnTo>
                <a:lnTo>
                  <a:pt x="3014" y="2568"/>
                </a:lnTo>
                <a:lnTo>
                  <a:pt x="2977" y="2577"/>
                </a:lnTo>
                <a:lnTo>
                  <a:pt x="2939" y="2581"/>
                </a:lnTo>
                <a:lnTo>
                  <a:pt x="2903" y="2578"/>
                </a:lnTo>
                <a:lnTo>
                  <a:pt x="2870" y="2570"/>
                </a:lnTo>
                <a:lnTo>
                  <a:pt x="2836" y="2557"/>
                </a:lnTo>
                <a:lnTo>
                  <a:pt x="2805" y="2539"/>
                </a:lnTo>
                <a:lnTo>
                  <a:pt x="2775" y="2517"/>
                </a:lnTo>
                <a:lnTo>
                  <a:pt x="2746" y="2491"/>
                </a:lnTo>
                <a:lnTo>
                  <a:pt x="2719" y="2461"/>
                </a:lnTo>
                <a:lnTo>
                  <a:pt x="2693" y="2427"/>
                </a:lnTo>
                <a:lnTo>
                  <a:pt x="1968" y="2172"/>
                </a:lnTo>
                <a:lnTo>
                  <a:pt x="1858" y="2394"/>
                </a:lnTo>
                <a:lnTo>
                  <a:pt x="1836" y="2431"/>
                </a:lnTo>
                <a:lnTo>
                  <a:pt x="1810" y="2465"/>
                </a:lnTo>
                <a:lnTo>
                  <a:pt x="1780" y="2494"/>
                </a:lnTo>
                <a:lnTo>
                  <a:pt x="1748" y="2519"/>
                </a:lnTo>
                <a:lnTo>
                  <a:pt x="1713" y="2541"/>
                </a:lnTo>
                <a:lnTo>
                  <a:pt x="1675" y="2558"/>
                </a:lnTo>
                <a:lnTo>
                  <a:pt x="1637" y="2571"/>
                </a:lnTo>
                <a:lnTo>
                  <a:pt x="1596" y="2578"/>
                </a:lnTo>
                <a:lnTo>
                  <a:pt x="1554" y="2580"/>
                </a:lnTo>
                <a:lnTo>
                  <a:pt x="1513" y="2578"/>
                </a:lnTo>
                <a:lnTo>
                  <a:pt x="1472" y="2570"/>
                </a:lnTo>
                <a:lnTo>
                  <a:pt x="1431" y="2556"/>
                </a:lnTo>
                <a:lnTo>
                  <a:pt x="904" y="2345"/>
                </a:lnTo>
                <a:lnTo>
                  <a:pt x="867" y="2328"/>
                </a:lnTo>
                <a:lnTo>
                  <a:pt x="834" y="2307"/>
                </a:lnTo>
                <a:lnTo>
                  <a:pt x="805" y="2281"/>
                </a:lnTo>
                <a:lnTo>
                  <a:pt x="779" y="2252"/>
                </a:lnTo>
                <a:lnTo>
                  <a:pt x="757" y="2220"/>
                </a:lnTo>
                <a:lnTo>
                  <a:pt x="740" y="2186"/>
                </a:lnTo>
                <a:lnTo>
                  <a:pt x="728" y="2148"/>
                </a:lnTo>
                <a:lnTo>
                  <a:pt x="719" y="2110"/>
                </a:lnTo>
                <a:lnTo>
                  <a:pt x="717" y="2069"/>
                </a:lnTo>
                <a:lnTo>
                  <a:pt x="719" y="2030"/>
                </a:lnTo>
                <a:lnTo>
                  <a:pt x="728" y="1990"/>
                </a:lnTo>
                <a:lnTo>
                  <a:pt x="741" y="1952"/>
                </a:lnTo>
                <a:lnTo>
                  <a:pt x="759" y="1917"/>
                </a:lnTo>
                <a:lnTo>
                  <a:pt x="843" y="1777"/>
                </a:lnTo>
                <a:lnTo>
                  <a:pt x="410" y="1625"/>
                </a:lnTo>
                <a:lnTo>
                  <a:pt x="388" y="1653"/>
                </a:lnTo>
                <a:lnTo>
                  <a:pt x="363" y="1677"/>
                </a:lnTo>
                <a:lnTo>
                  <a:pt x="337" y="1696"/>
                </a:lnTo>
                <a:lnTo>
                  <a:pt x="310" y="1710"/>
                </a:lnTo>
                <a:lnTo>
                  <a:pt x="280" y="1718"/>
                </a:lnTo>
                <a:lnTo>
                  <a:pt x="251" y="1721"/>
                </a:lnTo>
                <a:lnTo>
                  <a:pt x="219" y="1717"/>
                </a:lnTo>
                <a:lnTo>
                  <a:pt x="188" y="1707"/>
                </a:lnTo>
                <a:lnTo>
                  <a:pt x="158" y="1693"/>
                </a:lnTo>
                <a:lnTo>
                  <a:pt x="131" y="1672"/>
                </a:lnTo>
                <a:lnTo>
                  <a:pt x="105" y="1646"/>
                </a:lnTo>
                <a:lnTo>
                  <a:pt x="82" y="1615"/>
                </a:lnTo>
                <a:lnTo>
                  <a:pt x="62" y="1579"/>
                </a:lnTo>
                <a:lnTo>
                  <a:pt x="44" y="1540"/>
                </a:lnTo>
                <a:lnTo>
                  <a:pt x="28" y="1496"/>
                </a:lnTo>
                <a:lnTo>
                  <a:pt x="17" y="1449"/>
                </a:lnTo>
                <a:lnTo>
                  <a:pt x="7" y="1399"/>
                </a:lnTo>
                <a:lnTo>
                  <a:pt x="2" y="1346"/>
                </a:lnTo>
                <a:lnTo>
                  <a:pt x="0" y="1290"/>
                </a:lnTo>
                <a:lnTo>
                  <a:pt x="2" y="1235"/>
                </a:lnTo>
                <a:lnTo>
                  <a:pt x="7" y="1182"/>
                </a:lnTo>
                <a:lnTo>
                  <a:pt x="17" y="1132"/>
                </a:lnTo>
                <a:lnTo>
                  <a:pt x="28" y="1085"/>
                </a:lnTo>
                <a:lnTo>
                  <a:pt x="44" y="1041"/>
                </a:lnTo>
                <a:lnTo>
                  <a:pt x="62" y="1002"/>
                </a:lnTo>
                <a:lnTo>
                  <a:pt x="82" y="966"/>
                </a:lnTo>
                <a:lnTo>
                  <a:pt x="105" y="935"/>
                </a:lnTo>
                <a:lnTo>
                  <a:pt x="131" y="909"/>
                </a:lnTo>
                <a:lnTo>
                  <a:pt x="158" y="888"/>
                </a:lnTo>
                <a:lnTo>
                  <a:pt x="188" y="874"/>
                </a:lnTo>
                <a:lnTo>
                  <a:pt x="219" y="864"/>
                </a:lnTo>
                <a:lnTo>
                  <a:pt x="251" y="861"/>
                </a:lnTo>
                <a:lnTo>
                  <a:pt x="280" y="863"/>
                </a:lnTo>
                <a:lnTo>
                  <a:pt x="310" y="871"/>
                </a:lnTo>
                <a:lnTo>
                  <a:pt x="337" y="885"/>
                </a:lnTo>
                <a:lnTo>
                  <a:pt x="363" y="904"/>
                </a:lnTo>
                <a:lnTo>
                  <a:pt x="388" y="928"/>
                </a:lnTo>
                <a:lnTo>
                  <a:pt x="410" y="956"/>
                </a:lnTo>
                <a:lnTo>
                  <a:pt x="2693" y="154"/>
                </a:lnTo>
                <a:lnTo>
                  <a:pt x="2719" y="120"/>
                </a:lnTo>
                <a:lnTo>
                  <a:pt x="2747" y="90"/>
                </a:lnTo>
                <a:lnTo>
                  <a:pt x="2775" y="64"/>
                </a:lnTo>
                <a:lnTo>
                  <a:pt x="2805" y="42"/>
                </a:lnTo>
                <a:lnTo>
                  <a:pt x="2836" y="24"/>
                </a:lnTo>
                <a:lnTo>
                  <a:pt x="2870" y="11"/>
                </a:lnTo>
                <a:lnTo>
                  <a:pt x="2903" y="3"/>
                </a:lnTo>
                <a:lnTo>
                  <a:pt x="2939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grpSp>
        <p:nvGrpSpPr>
          <p:cNvPr id="75" name="Group 53">
            <a:extLst>
              <a:ext uri="{FF2B5EF4-FFF2-40B4-BE49-F238E27FC236}">
                <a16:creationId xmlns:a16="http://schemas.microsoft.com/office/drawing/2014/main" id="{1EA02360-FDDD-467A-BB76-DFC76B1C584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238115" y="4137342"/>
            <a:ext cx="482140" cy="614680"/>
            <a:chOff x="2231" y="3366"/>
            <a:chExt cx="251" cy="320"/>
          </a:xfrm>
          <a:solidFill>
            <a:schemeClr val="bg1"/>
          </a:solidFill>
        </p:grpSpPr>
        <p:sp>
          <p:nvSpPr>
            <p:cNvPr id="107" name="Freeform 55">
              <a:extLst>
                <a:ext uri="{FF2B5EF4-FFF2-40B4-BE49-F238E27FC236}">
                  <a16:creationId xmlns:a16="http://schemas.microsoft.com/office/drawing/2014/main" id="{95CFC520-1082-4652-8D94-31E30A5F7A6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31" y="3366"/>
              <a:ext cx="251" cy="320"/>
            </a:xfrm>
            <a:custGeom>
              <a:avLst/>
              <a:gdLst>
                <a:gd name="T0" fmla="*/ 1094 w 2765"/>
                <a:gd name="T1" fmla="*/ 768 h 3520"/>
                <a:gd name="T2" fmla="*/ 866 w 2765"/>
                <a:gd name="T3" fmla="*/ 833 h 3520"/>
                <a:gd name="T4" fmla="*/ 663 w 2765"/>
                <a:gd name="T5" fmla="*/ 948 h 3520"/>
                <a:gd name="T6" fmla="*/ 494 w 2765"/>
                <a:gd name="T7" fmla="*/ 1106 h 3520"/>
                <a:gd name="T8" fmla="*/ 364 w 2765"/>
                <a:gd name="T9" fmla="*/ 1298 h 3520"/>
                <a:gd name="T10" fmla="*/ 280 w 2765"/>
                <a:gd name="T11" fmla="*/ 1519 h 3520"/>
                <a:gd name="T12" fmla="*/ 252 w 2765"/>
                <a:gd name="T13" fmla="*/ 1760 h 3520"/>
                <a:gd name="T14" fmla="*/ 280 w 2765"/>
                <a:gd name="T15" fmla="*/ 2001 h 3520"/>
                <a:gd name="T16" fmla="*/ 364 w 2765"/>
                <a:gd name="T17" fmla="*/ 2222 h 3520"/>
                <a:gd name="T18" fmla="*/ 494 w 2765"/>
                <a:gd name="T19" fmla="*/ 2414 h 3520"/>
                <a:gd name="T20" fmla="*/ 663 w 2765"/>
                <a:gd name="T21" fmla="*/ 2572 h 3520"/>
                <a:gd name="T22" fmla="*/ 866 w 2765"/>
                <a:gd name="T23" fmla="*/ 2687 h 3520"/>
                <a:gd name="T24" fmla="*/ 1094 w 2765"/>
                <a:gd name="T25" fmla="*/ 2752 h 3520"/>
                <a:gd name="T26" fmla="*/ 1339 w 2765"/>
                <a:gd name="T27" fmla="*/ 2763 h 3520"/>
                <a:gd name="T28" fmla="*/ 1574 w 2765"/>
                <a:gd name="T29" fmla="*/ 2715 h 3520"/>
                <a:gd name="T30" fmla="*/ 1786 w 2765"/>
                <a:gd name="T31" fmla="*/ 2614 h 3520"/>
                <a:gd name="T32" fmla="*/ 1967 w 2765"/>
                <a:gd name="T33" fmla="*/ 2470 h 3520"/>
                <a:gd name="T34" fmla="*/ 2111 w 2765"/>
                <a:gd name="T35" fmla="*/ 2289 h 3520"/>
                <a:gd name="T36" fmla="*/ 2210 w 2765"/>
                <a:gd name="T37" fmla="*/ 2078 h 3520"/>
                <a:gd name="T38" fmla="*/ 2258 w 2765"/>
                <a:gd name="T39" fmla="*/ 1842 h 3520"/>
                <a:gd name="T40" fmla="*/ 2249 w 2765"/>
                <a:gd name="T41" fmla="*/ 1597 h 3520"/>
                <a:gd name="T42" fmla="*/ 2182 w 2765"/>
                <a:gd name="T43" fmla="*/ 1369 h 3520"/>
                <a:gd name="T44" fmla="*/ 2067 w 2765"/>
                <a:gd name="T45" fmla="*/ 1167 h 3520"/>
                <a:gd name="T46" fmla="*/ 1911 w 2765"/>
                <a:gd name="T47" fmla="*/ 996 h 3520"/>
                <a:gd name="T48" fmla="*/ 1718 w 2765"/>
                <a:gd name="T49" fmla="*/ 867 h 3520"/>
                <a:gd name="T50" fmla="*/ 1498 w 2765"/>
                <a:gd name="T51" fmla="*/ 784 h 3520"/>
                <a:gd name="T52" fmla="*/ 1256 w 2765"/>
                <a:gd name="T53" fmla="*/ 754 h 3520"/>
                <a:gd name="T54" fmla="*/ 1934 w 2765"/>
                <a:gd name="T55" fmla="*/ 702 h 3520"/>
                <a:gd name="T56" fmla="*/ 2136 w 2765"/>
                <a:gd name="T57" fmla="*/ 863 h 3520"/>
                <a:gd name="T58" fmla="*/ 2301 w 2765"/>
                <a:gd name="T59" fmla="*/ 1061 h 3520"/>
                <a:gd name="T60" fmla="*/ 2422 w 2765"/>
                <a:gd name="T61" fmla="*/ 1291 h 3520"/>
                <a:gd name="T62" fmla="*/ 2495 w 2765"/>
                <a:gd name="T63" fmla="*/ 1545 h 3520"/>
                <a:gd name="T64" fmla="*/ 2765 w 2765"/>
                <a:gd name="T65" fmla="*/ 1886 h 3520"/>
                <a:gd name="T66" fmla="*/ 2477 w 2765"/>
                <a:gd name="T67" fmla="*/ 2062 h 3520"/>
                <a:gd name="T68" fmla="*/ 2387 w 2765"/>
                <a:gd name="T69" fmla="*/ 2309 h 3520"/>
                <a:gd name="T70" fmla="*/ 2250 w 2765"/>
                <a:gd name="T71" fmla="*/ 2529 h 3520"/>
                <a:gd name="T72" fmla="*/ 2073 w 2765"/>
                <a:gd name="T73" fmla="*/ 2715 h 3520"/>
                <a:gd name="T74" fmla="*/ 1759 w 2765"/>
                <a:gd name="T75" fmla="*/ 3520 h 3520"/>
                <a:gd name="T76" fmla="*/ 511 w 2765"/>
                <a:gd name="T77" fmla="*/ 2770 h 3520"/>
                <a:gd name="T78" fmla="*/ 327 w 2765"/>
                <a:gd name="T79" fmla="*/ 2605 h 3520"/>
                <a:gd name="T80" fmla="*/ 179 w 2765"/>
                <a:gd name="T81" fmla="*/ 2407 h 3520"/>
                <a:gd name="T82" fmla="*/ 72 w 2765"/>
                <a:gd name="T83" fmla="*/ 2181 h 3520"/>
                <a:gd name="T84" fmla="*/ 12 w 2765"/>
                <a:gd name="T85" fmla="*/ 1935 h 3520"/>
                <a:gd name="T86" fmla="*/ 3 w 2765"/>
                <a:gd name="T87" fmla="*/ 1671 h 3520"/>
                <a:gd name="T88" fmla="*/ 47 w 2765"/>
                <a:gd name="T89" fmla="*/ 1419 h 3520"/>
                <a:gd name="T90" fmla="*/ 139 w 2765"/>
                <a:gd name="T91" fmla="*/ 1185 h 3520"/>
                <a:gd name="T92" fmla="*/ 274 w 2765"/>
                <a:gd name="T93" fmla="*/ 977 h 3520"/>
                <a:gd name="T94" fmla="*/ 446 w 2765"/>
                <a:gd name="T95" fmla="*/ 801 h 3520"/>
                <a:gd name="T96" fmla="*/ 754 w 2765"/>
                <a:gd name="T97" fmla="*/ 0 h 3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765" h="3520">
                  <a:moveTo>
                    <a:pt x="1256" y="754"/>
                  </a:moveTo>
                  <a:lnTo>
                    <a:pt x="1174" y="757"/>
                  </a:lnTo>
                  <a:lnTo>
                    <a:pt x="1094" y="768"/>
                  </a:lnTo>
                  <a:lnTo>
                    <a:pt x="1015" y="784"/>
                  </a:lnTo>
                  <a:lnTo>
                    <a:pt x="939" y="805"/>
                  </a:lnTo>
                  <a:lnTo>
                    <a:pt x="866" y="833"/>
                  </a:lnTo>
                  <a:lnTo>
                    <a:pt x="795" y="867"/>
                  </a:lnTo>
                  <a:lnTo>
                    <a:pt x="727" y="906"/>
                  </a:lnTo>
                  <a:lnTo>
                    <a:pt x="663" y="948"/>
                  </a:lnTo>
                  <a:lnTo>
                    <a:pt x="602" y="996"/>
                  </a:lnTo>
                  <a:lnTo>
                    <a:pt x="546" y="1050"/>
                  </a:lnTo>
                  <a:lnTo>
                    <a:pt x="494" y="1106"/>
                  </a:lnTo>
                  <a:lnTo>
                    <a:pt x="446" y="1167"/>
                  </a:lnTo>
                  <a:lnTo>
                    <a:pt x="402" y="1231"/>
                  </a:lnTo>
                  <a:lnTo>
                    <a:pt x="364" y="1298"/>
                  </a:lnTo>
                  <a:lnTo>
                    <a:pt x="331" y="1369"/>
                  </a:lnTo>
                  <a:lnTo>
                    <a:pt x="303" y="1442"/>
                  </a:lnTo>
                  <a:lnTo>
                    <a:pt x="280" y="1519"/>
                  </a:lnTo>
                  <a:lnTo>
                    <a:pt x="264" y="1597"/>
                  </a:lnTo>
                  <a:lnTo>
                    <a:pt x="255" y="1678"/>
                  </a:lnTo>
                  <a:lnTo>
                    <a:pt x="252" y="1760"/>
                  </a:lnTo>
                  <a:lnTo>
                    <a:pt x="255" y="1842"/>
                  </a:lnTo>
                  <a:lnTo>
                    <a:pt x="264" y="1923"/>
                  </a:lnTo>
                  <a:lnTo>
                    <a:pt x="280" y="2001"/>
                  </a:lnTo>
                  <a:lnTo>
                    <a:pt x="303" y="2078"/>
                  </a:lnTo>
                  <a:lnTo>
                    <a:pt x="331" y="2151"/>
                  </a:lnTo>
                  <a:lnTo>
                    <a:pt x="364" y="2222"/>
                  </a:lnTo>
                  <a:lnTo>
                    <a:pt x="402" y="2289"/>
                  </a:lnTo>
                  <a:lnTo>
                    <a:pt x="446" y="2353"/>
                  </a:lnTo>
                  <a:lnTo>
                    <a:pt x="494" y="2414"/>
                  </a:lnTo>
                  <a:lnTo>
                    <a:pt x="546" y="2470"/>
                  </a:lnTo>
                  <a:lnTo>
                    <a:pt x="602" y="2524"/>
                  </a:lnTo>
                  <a:lnTo>
                    <a:pt x="663" y="2572"/>
                  </a:lnTo>
                  <a:lnTo>
                    <a:pt x="727" y="2614"/>
                  </a:lnTo>
                  <a:lnTo>
                    <a:pt x="795" y="2653"/>
                  </a:lnTo>
                  <a:lnTo>
                    <a:pt x="866" y="2687"/>
                  </a:lnTo>
                  <a:lnTo>
                    <a:pt x="939" y="2715"/>
                  </a:lnTo>
                  <a:lnTo>
                    <a:pt x="1015" y="2736"/>
                  </a:lnTo>
                  <a:lnTo>
                    <a:pt x="1094" y="2752"/>
                  </a:lnTo>
                  <a:lnTo>
                    <a:pt x="1174" y="2763"/>
                  </a:lnTo>
                  <a:lnTo>
                    <a:pt x="1256" y="2766"/>
                  </a:lnTo>
                  <a:lnTo>
                    <a:pt x="1339" y="2763"/>
                  </a:lnTo>
                  <a:lnTo>
                    <a:pt x="1419" y="2752"/>
                  </a:lnTo>
                  <a:lnTo>
                    <a:pt x="1498" y="2736"/>
                  </a:lnTo>
                  <a:lnTo>
                    <a:pt x="1574" y="2715"/>
                  </a:lnTo>
                  <a:lnTo>
                    <a:pt x="1647" y="2687"/>
                  </a:lnTo>
                  <a:lnTo>
                    <a:pt x="1718" y="2653"/>
                  </a:lnTo>
                  <a:lnTo>
                    <a:pt x="1786" y="2614"/>
                  </a:lnTo>
                  <a:lnTo>
                    <a:pt x="1850" y="2572"/>
                  </a:lnTo>
                  <a:lnTo>
                    <a:pt x="1911" y="2524"/>
                  </a:lnTo>
                  <a:lnTo>
                    <a:pt x="1967" y="2470"/>
                  </a:lnTo>
                  <a:lnTo>
                    <a:pt x="2019" y="2414"/>
                  </a:lnTo>
                  <a:lnTo>
                    <a:pt x="2067" y="2353"/>
                  </a:lnTo>
                  <a:lnTo>
                    <a:pt x="2111" y="2289"/>
                  </a:lnTo>
                  <a:lnTo>
                    <a:pt x="2149" y="2222"/>
                  </a:lnTo>
                  <a:lnTo>
                    <a:pt x="2182" y="2151"/>
                  </a:lnTo>
                  <a:lnTo>
                    <a:pt x="2210" y="2078"/>
                  </a:lnTo>
                  <a:lnTo>
                    <a:pt x="2233" y="2001"/>
                  </a:lnTo>
                  <a:lnTo>
                    <a:pt x="2249" y="1923"/>
                  </a:lnTo>
                  <a:lnTo>
                    <a:pt x="2258" y="1842"/>
                  </a:lnTo>
                  <a:lnTo>
                    <a:pt x="2261" y="1760"/>
                  </a:lnTo>
                  <a:lnTo>
                    <a:pt x="2258" y="1678"/>
                  </a:lnTo>
                  <a:lnTo>
                    <a:pt x="2249" y="1597"/>
                  </a:lnTo>
                  <a:lnTo>
                    <a:pt x="2233" y="1519"/>
                  </a:lnTo>
                  <a:lnTo>
                    <a:pt x="2210" y="1442"/>
                  </a:lnTo>
                  <a:lnTo>
                    <a:pt x="2182" y="1369"/>
                  </a:lnTo>
                  <a:lnTo>
                    <a:pt x="2149" y="1298"/>
                  </a:lnTo>
                  <a:lnTo>
                    <a:pt x="2111" y="1231"/>
                  </a:lnTo>
                  <a:lnTo>
                    <a:pt x="2067" y="1167"/>
                  </a:lnTo>
                  <a:lnTo>
                    <a:pt x="2019" y="1106"/>
                  </a:lnTo>
                  <a:lnTo>
                    <a:pt x="1967" y="1050"/>
                  </a:lnTo>
                  <a:lnTo>
                    <a:pt x="1911" y="996"/>
                  </a:lnTo>
                  <a:lnTo>
                    <a:pt x="1850" y="948"/>
                  </a:lnTo>
                  <a:lnTo>
                    <a:pt x="1786" y="906"/>
                  </a:lnTo>
                  <a:lnTo>
                    <a:pt x="1718" y="867"/>
                  </a:lnTo>
                  <a:lnTo>
                    <a:pt x="1647" y="833"/>
                  </a:lnTo>
                  <a:lnTo>
                    <a:pt x="1574" y="805"/>
                  </a:lnTo>
                  <a:lnTo>
                    <a:pt x="1498" y="784"/>
                  </a:lnTo>
                  <a:lnTo>
                    <a:pt x="1419" y="768"/>
                  </a:lnTo>
                  <a:lnTo>
                    <a:pt x="1339" y="757"/>
                  </a:lnTo>
                  <a:lnTo>
                    <a:pt x="1256" y="754"/>
                  </a:lnTo>
                  <a:close/>
                  <a:moveTo>
                    <a:pt x="754" y="0"/>
                  </a:moveTo>
                  <a:lnTo>
                    <a:pt x="1759" y="0"/>
                  </a:lnTo>
                  <a:lnTo>
                    <a:pt x="1934" y="702"/>
                  </a:lnTo>
                  <a:lnTo>
                    <a:pt x="2005" y="751"/>
                  </a:lnTo>
                  <a:lnTo>
                    <a:pt x="2073" y="805"/>
                  </a:lnTo>
                  <a:lnTo>
                    <a:pt x="2136" y="863"/>
                  </a:lnTo>
                  <a:lnTo>
                    <a:pt x="2195" y="925"/>
                  </a:lnTo>
                  <a:lnTo>
                    <a:pt x="2250" y="991"/>
                  </a:lnTo>
                  <a:lnTo>
                    <a:pt x="2301" y="1061"/>
                  </a:lnTo>
                  <a:lnTo>
                    <a:pt x="2347" y="1134"/>
                  </a:lnTo>
                  <a:lnTo>
                    <a:pt x="2387" y="1211"/>
                  </a:lnTo>
                  <a:lnTo>
                    <a:pt x="2422" y="1291"/>
                  </a:lnTo>
                  <a:lnTo>
                    <a:pt x="2452" y="1373"/>
                  </a:lnTo>
                  <a:lnTo>
                    <a:pt x="2477" y="1458"/>
                  </a:lnTo>
                  <a:lnTo>
                    <a:pt x="2495" y="1545"/>
                  </a:lnTo>
                  <a:lnTo>
                    <a:pt x="2507" y="1634"/>
                  </a:lnTo>
                  <a:lnTo>
                    <a:pt x="2765" y="1634"/>
                  </a:lnTo>
                  <a:lnTo>
                    <a:pt x="2765" y="1886"/>
                  </a:lnTo>
                  <a:lnTo>
                    <a:pt x="2507" y="1886"/>
                  </a:lnTo>
                  <a:lnTo>
                    <a:pt x="2495" y="1975"/>
                  </a:lnTo>
                  <a:lnTo>
                    <a:pt x="2477" y="2062"/>
                  </a:lnTo>
                  <a:lnTo>
                    <a:pt x="2452" y="2147"/>
                  </a:lnTo>
                  <a:lnTo>
                    <a:pt x="2422" y="2229"/>
                  </a:lnTo>
                  <a:lnTo>
                    <a:pt x="2387" y="2309"/>
                  </a:lnTo>
                  <a:lnTo>
                    <a:pt x="2347" y="2386"/>
                  </a:lnTo>
                  <a:lnTo>
                    <a:pt x="2301" y="2459"/>
                  </a:lnTo>
                  <a:lnTo>
                    <a:pt x="2250" y="2529"/>
                  </a:lnTo>
                  <a:lnTo>
                    <a:pt x="2195" y="2595"/>
                  </a:lnTo>
                  <a:lnTo>
                    <a:pt x="2136" y="2657"/>
                  </a:lnTo>
                  <a:lnTo>
                    <a:pt x="2073" y="2715"/>
                  </a:lnTo>
                  <a:lnTo>
                    <a:pt x="2005" y="2769"/>
                  </a:lnTo>
                  <a:lnTo>
                    <a:pt x="1934" y="2818"/>
                  </a:lnTo>
                  <a:lnTo>
                    <a:pt x="1759" y="3520"/>
                  </a:lnTo>
                  <a:lnTo>
                    <a:pt x="754" y="3520"/>
                  </a:lnTo>
                  <a:lnTo>
                    <a:pt x="578" y="2817"/>
                  </a:lnTo>
                  <a:lnTo>
                    <a:pt x="511" y="2770"/>
                  </a:lnTo>
                  <a:lnTo>
                    <a:pt x="446" y="2719"/>
                  </a:lnTo>
                  <a:lnTo>
                    <a:pt x="385" y="2665"/>
                  </a:lnTo>
                  <a:lnTo>
                    <a:pt x="327" y="2605"/>
                  </a:lnTo>
                  <a:lnTo>
                    <a:pt x="274" y="2543"/>
                  </a:lnTo>
                  <a:lnTo>
                    <a:pt x="225" y="2477"/>
                  </a:lnTo>
                  <a:lnTo>
                    <a:pt x="179" y="2407"/>
                  </a:lnTo>
                  <a:lnTo>
                    <a:pt x="139" y="2335"/>
                  </a:lnTo>
                  <a:lnTo>
                    <a:pt x="103" y="2259"/>
                  </a:lnTo>
                  <a:lnTo>
                    <a:pt x="72" y="2181"/>
                  </a:lnTo>
                  <a:lnTo>
                    <a:pt x="47" y="2101"/>
                  </a:lnTo>
                  <a:lnTo>
                    <a:pt x="27" y="2019"/>
                  </a:lnTo>
                  <a:lnTo>
                    <a:pt x="12" y="1935"/>
                  </a:lnTo>
                  <a:lnTo>
                    <a:pt x="3" y="1849"/>
                  </a:lnTo>
                  <a:lnTo>
                    <a:pt x="0" y="1760"/>
                  </a:lnTo>
                  <a:lnTo>
                    <a:pt x="3" y="1671"/>
                  </a:lnTo>
                  <a:lnTo>
                    <a:pt x="12" y="1585"/>
                  </a:lnTo>
                  <a:lnTo>
                    <a:pt x="27" y="1501"/>
                  </a:lnTo>
                  <a:lnTo>
                    <a:pt x="47" y="1419"/>
                  </a:lnTo>
                  <a:lnTo>
                    <a:pt x="72" y="1339"/>
                  </a:lnTo>
                  <a:lnTo>
                    <a:pt x="103" y="1261"/>
                  </a:lnTo>
                  <a:lnTo>
                    <a:pt x="139" y="1185"/>
                  </a:lnTo>
                  <a:lnTo>
                    <a:pt x="179" y="1113"/>
                  </a:lnTo>
                  <a:lnTo>
                    <a:pt x="225" y="1043"/>
                  </a:lnTo>
                  <a:lnTo>
                    <a:pt x="274" y="977"/>
                  </a:lnTo>
                  <a:lnTo>
                    <a:pt x="327" y="915"/>
                  </a:lnTo>
                  <a:lnTo>
                    <a:pt x="385" y="855"/>
                  </a:lnTo>
                  <a:lnTo>
                    <a:pt x="446" y="801"/>
                  </a:lnTo>
                  <a:lnTo>
                    <a:pt x="511" y="750"/>
                  </a:lnTo>
                  <a:lnTo>
                    <a:pt x="578" y="703"/>
                  </a:lnTo>
                  <a:lnTo>
                    <a:pt x="7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108" name="Freeform 56">
              <a:extLst>
                <a:ext uri="{FF2B5EF4-FFF2-40B4-BE49-F238E27FC236}">
                  <a16:creationId xmlns:a16="http://schemas.microsoft.com/office/drawing/2014/main" id="{2829F53F-7543-4509-AEC2-D52283145C1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4" y="3469"/>
              <a:ext cx="47" cy="107"/>
            </a:xfrm>
            <a:custGeom>
              <a:avLst/>
              <a:gdLst>
                <a:gd name="T0" fmla="*/ 0 w 523"/>
                <a:gd name="T1" fmla="*/ 0 h 1173"/>
                <a:gd name="T2" fmla="*/ 251 w 523"/>
                <a:gd name="T3" fmla="*/ 0 h 1173"/>
                <a:gd name="T4" fmla="*/ 251 w 523"/>
                <a:gd name="T5" fmla="*/ 638 h 1173"/>
                <a:gd name="T6" fmla="*/ 523 w 523"/>
                <a:gd name="T7" fmla="*/ 1031 h 1173"/>
                <a:gd name="T8" fmla="*/ 317 w 523"/>
                <a:gd name="T9" fmla="*/ 1173 h 1173"/>
                <a:gd name="T10" fmla="*/ 0 w 523"/>
                <a:gd name="T11" fmla="*/ 715 h 1173"/>
                <a:gd name="T12" fmla="*/ 0 w 523"/>
                <a:gd name="T13" fmla="*/ 0 h 1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3" h="1173">
                  <a:moveTo>
                    <a:pt x="0" y="0"/>
                  </a:moveTo>
                  <a:lnTo>
                    <a:pt x="251" y="0"/>
                  </a:lnTo>
                  <a:lnTo>
                    <a:pt x="251" y="638"/>
                  </a:lnTo>
                  <a:lnTo>
                    <a:pt x="523" y="1031"/>
                  </a:lnTo>
                  <a:lnTo>
                    <a:pt x="317" y="1173"/>
                  </a:lnTo>
                  <a:lnTo>
                    <a:pt x="0" y="71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</p:grp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8B5B5B31-CB02-45ED-B189-1FEEB5F73B31}"/>
              </a:ext>
            </a:extLst>
          </p:cNvPr>
          <p:cNvSpPr/>
          <p:nvPr/>
        </p:nvSpPr>
        <p:spPr>
          <a:xfrm>
            <a:off x="2026723" y="204670"/>
            <a:ext cx="4279237" cy="470554"/>
          </a:xfrm>
          <a:prstGeom prst="roundRect">
            <a:avLst/>
          </a:prstGeom>
          <a:solidFill>
            <a:srgbClr val="4C8E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_Pro Bold" panose="00000800000000000000" pitchFamily="50" charset="-127"/>
              </a:rPr>
              <a:t>도서 선정</a:t>
            </a: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8276A4A1-1313-4F9E-A95B-D68B04352D82}"/>
              </a:ext>
            </a:extLst>
          </p:cNvPr>
          <p:cNvGrpSpPr/>
          <p:nvPr/>
        </p:nvGrpSpPr>
        <p:grpSpPr>
          <a:xfrm>
            <a:off x="197060" y="270770"/>
            <a:ext cx="294251" cy="301924"/>
            <a:chOff x="176545" y="138023"/>
            <a:chExt cx="294251" cy="301924"/>
          </a:xfrm>
        </p:grpSpPr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D44C942B-D862-4E70-80C2-60563C986987}"/>
                </a:ext>
              </a:extLst>
            </p:cNvPr>
            <p:cNvSpPr/>
            <p:nvPr/>
          </p:nvSpPr>
          <p:spPr>
            <a:xfrm>
              <a:off x="176545" y="299097"/>
              <a:ext cx="96203" cy="140850"/>
            </a:xfrm>
            <a:prstGeom prst="roundRect">
              <a:avLst/>
            </a:prstGeom>
            <a:solidFill>
              <a:srgbClr val="FFC5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id="{62B3EA84-ED9B-4D0B-8ED8-5378126EBBEC}"/>
                </a:ext>
              </a:extLst>
            </p:cNvPr>
            <p:cNvSpPr/>
            <p:nvPr/>
          </p:nvSpPr>
          <p:spPr>
            <a:xfrm>
              <a:off x="374593" y="138023"/>
              <a:ext cx="96203" cy="301924"/>
            </a:xfrm>
            <a:prstGeom prst="roundRect">
              <a:avLst/>
            </a:prstGeom>
            <a:solidFill>
              <a:srgbClr val="F27A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BAE6707C-2A04-40F1-AC45-C3D2737604D7}"/>
                </a:ext>
              </a:extLst>
            </p:cNvPr>
            <p:cNvSpPr/>
            <p:nvPr/>
          </p:nvSpPr>
          <p:spPr>
            <a:xfrm>
              <a:off x="275569" y="233729"/>
              <a:ext cx="96203" cy="206218"/>
            </a:xfrm>
            <a:prstGeom prst="roundRect">
              <a:avLst/>
            </a:prstGeom>
            <a:solidFill>
              <a:srgbClr val="FFC5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36CE5068-9368-4053-B583-CEBC89DFCEF0}"/>
              </a:ext>
            </a:extLst>
          </p:cNvPr>
          <p:cNvSpPr txBox="1"/>
          <p:nvPr/>
        </p:nvSpPr>
        <p:spPr>
          <a:xfrm>
            <a:off x="494269" y="244091"/>
            <a:ext cx="9620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목차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84B9D17-67DF-495A-9FBA-66E0F5B98A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58964" y="675224"/>
            <a:ext cx="6348192" cy="54120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7E3276D-7195-496E-8730-8E3408930CFA}"/>
              </a:ext>
            </a:extLst>
          </p:cNvPr>
          <p:cNvSpPr txBox="1"/>
          <p:nvPr/>
        </p:nvSpPr>
        <p:spPr>
          <a:xfrm>
            <a:off x="8083544" y="532016"/>
            <a:ext cx="34726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고객의 기능 요구 사항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608C40-7F79-46F8-98C4-EB4C3F247584}"/>
              </a:ext>
            </a:extLst>
          </p:cNvPr>
          <p:cNvSpPr txBox="1"/>
          <p:nvPr/>
        </p:nvSpPr>
        <p:spPr>
          <a:xfrm>
            <a:off x="8527517" y="1225267"/>
            <a:ext cx="321779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b="1" dirty="0"/>
              <a:t>후보도서 등록</a:t>
            </a:r>
            <a:endParaRPr lang="en-US" altLang="ko-KR" b="1" dirty="0"/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r>
              <a:rPr lang="ko-KR" altLang="en-US" b="1" dirty="0"/>
              <a:t>대상도서 선정</a:t>
            </a:r>
            <a:endParaRPr lang="en-US" altLang="ko-KR" b="1" dirty="0"/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r>
              <a:rPr lang="ko-KR" altLang="en-US" b="1" dirty="0"/>
              <a:t>추천도서 등록</a:t>
            </a:r>
            <a:endParaRPr lang="en-US" altLang="ko-KR" b="1" dirty="0"/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r>
              <a:rPr lang="ko-KR" altLang="en-US" b="1" dirty="0"/>
              <a:t>도서 검색</a:t>
            </a:r>
            <a:endParaRPr lang="en-US" altLang="ko-KR" b="1" dirty="0"/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r>
              <a:rPr lang="ko-KR" altLang="en-US" b="1" dirty="0"/>
              <a:t>도서 정보 조회</a:t>
            </a:r>
            <a:endParaRPr lang="en-US" altLang="ko-KR" b="1" dirty="0"/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r>
              <a:rPr lang="ko-KR" altLang="en-US" b="1" dirty="0"/>
              <a:t>도서 광고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38100877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직사각형 67">
            <a:extLst>
              <a:ext uri="{FF2B5EF4-FFF2-40B4-BE49-F238E27FC236}">
                <a16:creationId xmlns:a16="http://schemas.microsoft.com/office/drawing/2014/main" id="{9E06FC4E-F3D2-4B95-B866-D2C4DA928376}"/>
              </a:ext>
            </a:extLst>
          </p:cNvPr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17A3C29A-BF5F-42AB-94A7-23AA9335BF03}"/>
              </a:ext>
            </a:extLst>
          </p:cNvPr>
          <p:cNvGrpSpPr/>
          <p:nvPr/>
        </p:nvGrpSpPr>
        <p:grpSpPr>
          <a:xfrm>
            <a:off x="191784" y="770726"/>
            <a:ext cx="1672160" cy="400110"/>
            <a:chOff x="957835" y="1656394"/>
            <a:chExt cx="1672160" cy="400110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8EB3F8C3-C72C-4EEC-87B3-2AC07C486A91}"/>
                </a:ext>
              </a:extLst>
            </p:cNvPr>
            <p:cNvSpPr/>
            <p:nvPr/>
          </p:nvSpPr>
          <p:spPr>
            <a:xfrm>
              <a:off x="957835" y="1740218"/>
              <a:ext cx="1148285" cy="262187"/>
            </a:xfrm>
            <a:prstGeom prst="roundRect">
              <a:avLst/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프로그램 정의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CC849AD-903B-4456-ACF2-E2C808C5C41F}"/>
                </a:ext>
              </a:extLst>
            </p:cNvPr>
            <p:cNvSpPr txBox="1"/>
            <p:nvPr/>
          </p:nvSpPr>
          <p:spPr>
            <a:xfrm>
              <a:off x="2106120" y="1656394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1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8D009C41-45E1-42AA-934E-A7802513EF3A}"/>
              </a:ext>
            </a:extLst>
          </p:cNvPr>
          <p:cNvCxnSpPr>
            <a:cxnSpLocks/>
          </p:cNvCxnSpPr>
          <p:nvPr/>
        </p:nvCxnSpPr>
        <p:spPr>
          <a:xfrm>
            <a:off x="191785" y="1238407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54788607-D4D0-4FC6-BB1D-7CA44CD883E7}"/>
              </a:ext>
            </a:extLst>
          </p:cNvPr>
          <p:cNvSpPr/>
          <p:nvPr/>
        </p:nvSpPr>
        <p:spPr>
          <a:xfrm>
            <a:off x="191785" y="2168769"/>
            <a:ext cx="335283" cy="272415"/>
          </a:xfrm>
          <a:prstGeom prst="roundRect">
            <a:avLst/>
          </a:prstGeom>
          <a:solidFill>
            <a:srgbClr val="8E8E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(1)</a:t>
            </a:r>
            <a:endParaRPr lang="ko-KR" altLang="en-US" sz="1100" dirty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980F43DA-A5E1-4F3B-9E38-BF560B45B3D5}"/>
              </a:ext>
            </a:extLst>
          </p:cNvPr>
          <p:cNvSpPr/>
          <p:nvPr/>
        </p:nvSpPr>
        <p:spPr>
          <a:xfrm>
            <a:off x="191785" y="2559293"/>
            <a:ext cx="335283" cy="272415"/>
          </a:xfrm>
          <a:prstGeom prst="roundRect">
            <a:avLst/>
          </a:prstGeom>
          <a:solidFill>
            <a:srgbClr val="8E8E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(2)</a:t>
            </a:r>
            <a:endParaRPr lang="ko-KR" altLang="en-US" sz="1100" dirty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E53F5CAB-8D8C-4A7F-955A-FC5CD4A2DD47}"/>
              </a:ext>
            </a:extLst>
          </p:cNvPr>
          <p:cNvSpPr/>
          <p:nvPr/>
        </p:nvSpPr>
        <p:spPr>
          <a:xfrm>
            <a:off x="191785" y="2949817"/>
            <a:ext cx="335284" cy="272415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(3)</a:t>
            </a:r>
            <a:endParaRPr lang="ko-KR" altLang="en-US" sz="1100" dirty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6D4B4E20-574B-4C21-BC00-A6D159846E9F}"/>
              </a:ext>
            </a:extLst>
          </p:cNvPr>
          <p:cNvSpPr/>
          <p:nvPr/>
        </p:nvSpPr>
        <p:spPr>
          <a:xfrm>
            <a:off x="191784" y="3417029"/>
            <a:ext cx="335284" cy="272415"/>
          </a:xfrm>
          <a:prstGeom prst="roundRect">
            <a:avLst/>
          </a:prstGeom>
          <a:solidFill>
            <a:srgbClr val="8E8E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(4)</a:t>
            </a:r>
            <a:endParaRPr lang="ko-KR" altLang="en-US" sz="1100" dirty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CBE5642-2902-4343-AB90-B66F943B8388}"/>
              </a:ext>
            </a:extLst>
          </p:cNvPr>
          <p:cNvSpPr txBox="1"/>
          <p:nvPr/>
        </p:nvSpPr>
        <p:spPr>
          <a:xfrm>
            <a:off x="668988" y="2152546"/>
            <a:ext cx="985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그룹 관리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16413D3-53CA-4CF1-A7A5-4BE6E9B26382}"/>
              </a:ext>
            </a:extLst>
          </p:cNvPr>
          <p:cNvSpPr txBox="1"/>
          <p:nvPr/>
        </p:nvSpPr>
        <p:spPr>
          <a:xfrm>
            <a:off x="668988" y="2541611"/>
            <a:ext cx="985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도서 검색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D4994E1-5705-4010-81E9-4E5204799E85}"/>
              </a:ext>
            </a:extLst>
          </p:cNvPr>
          <p:cNvSpPr txBox="1"/>
          <p:nvPr/>
        </p:nvSpPr>
        <p:spPr>
          <a:xfrm>
            <a:off x="654850" y="2871017"/>
            <a:ext cx="11598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accent2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일정 및 장소 선택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CCC4743-EF7F-4955-90B0-733B24199F40}"/>
              </a:ext>
            </a:extLst>
          </p:cNvPr>
          <p:cNvSpPr txBox="1"/>
          <p:nvPr/>
        </p:nvSpPr>
        <p:spPr>
          <a:xfrm>
            <a:off x="685014" y="3399025"/>
            <a:ext cx="985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투표 및 게시판</a:t>
            </a:r>
          </a:p>
        </p:txBody>
      </p: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F31DED3E-9E96-475B-9616-5265A1014227}"/>
              </a:ext>
            </a:extLst>
          </p:cNvPr>
          <p:cNvGrpSpPr/>
          <p:nvPr/>
        </p:nvGrpSpPr>
        <p:grpSpPr>
          <a:xfrm>
            <a:off x="191784" y="1385956"/>
            <a:ext cx="1670645" cy="400110"/>
            <a:chOff x="957835" y="1640753"/>
            <a:chExt cx="1670645" cy="400110"/>
          </a:xfrm>
        </p:grpSpPr>
        <p:sp>
          <p:nvSpPr>
            <p:cNvPr id="70" name="사각형: 둥근 모서리 69">
              <a:extLst>
                <a:ext uri="{FF2B5EF4-FFF2-40B4-BE49-F238E27FC236}">
                  <a16:creationId xmlns:a16="http://schemas.microsoft.com/office/drawing/2014/main" id="{FA8B5BED-ED24-4490-B81B-8FC5998EED3D}"/>
                </a:ext>
              </a:extLst>
            </p:cNvPr>
            <p:cNvSpPr/>
            <p:nvPr/>
          </p:nvSpPr>
          <p:spPr>
            <a:xfrm>
              <a:off x="957835" y="1740219"/>
              <a:ext cx="1146770" cy="284788"/>
            </a:xfrm>
            <a:prstGeom prst="roundRect">
              <a:avLst/>
            </a:prstGeom>
            <a:solidFill>
              <a:srgbClr val="4C8E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유스케이스</a:t>
              </a:r>
              <a:r>
                <a:rPr lang="ko-KR" altLang="en-US" sz="1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 모델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8F5E84DE-2D4D-4233-9340-7D2F2F75D781}"/>
                </a:ext>
              </a:extLst>
            </p:cNvPr>
            <p:cNvSpPr txBox="1"/>
            <p:nvPr/>
          </p:nvSpPr>
          <p:spPr>
            <a:xfrm>
              <a:off x="2104605" y="1640753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2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A9BE7FEA-026F-4DAC-B589-71381B2DBCC4}"/>
              </a:ext>
            </a:extLst>
          </p:cNvPr>
          <p:cNvCxnSpPr>
            <a:cxnSpLocks/>
          </p:cNvCxnSpPr>
          <p:nvPr/>
        </p:nvCxnSpPr>
        <p:spPr>
          <a:xfrm>
            <a:off x="191785" y="1869278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D4ED21D7-3CA9-44E1-91C1-489B901DD52A}"/>
              </a:ext>
            </a:extLst>
          </p:cNvPr>
          <p:cNvGrpSpPr/>
          <p:nvPr/>
        </p:nvGrpSpPr>
        <p:grpSpPr>
          <a:xfrm>
            <a:off x="191785" y="3906667"/>
            <a:ext cx="1560951" cy="400110"/>
            <a:chOff x="957836" y="1671488"/>
            <a:chExt cx="1560951" cy="400110"/>
          </a:xfrm>
        </p:grpSpPr>
        <p:sp>
          <p:nvSpPr>
            <p:cNvPr id="79" name="사각형: 둥근 모서리 78">
              <a:extLst>
                <a:ext uri="{FF2B5EF4-FFF2-40B4-BE49-F238E27FC236}">
                  <a16:creationId xmlns:a16="http://schemas.microsoft.com/office/drawing/2014/main" id="{38A51601-C0F7-4282-81D3-AC514850E5D4}"/>
                </a:ext>
              </a:extLst>
            </p:cNvPr>
            <p:cNvSpPr/>
            <p:nvPr/>
          </p:nvSpPr>
          <p:spPr>
            <a:xfrm>
              <a:off x="957836" y="1740218"/>
              <a:ext cx="1018026" cy="272415"/>
            </a:xfrm>
            <a:prstGeom prst="roundRect">
              <a:avLst/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화면 기술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54FB68F4-E942-4BBB-B49A-EDC6702289F7}"/>
                </a:ext>
              </a:extLst>
            </p:cNvPr>
            <p:cNvSpPr txBox="1"/>
            <p:nvPr/>
          </p:nvSpPr>
          <p:spPr>
            <a:xfrm>
              <a:off x="1994912" y="1671488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3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7DCF6FED-9C05-4FF7-BF28-0CB8BBB278AE}"/>
              </a:ext>
            </a:extLst>
          </p:cNvPr>
          <p:cNvCxnSpPr>
            <a:cxnSpLocks/>
          </p:cNvCxnSpPr>
          <p:nvPr/>
        </p:nvCxnSpPr>
        <p:spPr>
          <a:xfrm>
            <a:off x="191785" y="4359254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54033F7A-98B3-46A2-AAE3-DE21D9F0B4C4}"/>
              </a:ext>
            </a:extLst>
          </p:cNvPr>
          <p:cNvGrpSpPr/>
          <p:nvPr/>
        </p:nvGrpSpPr>
        <p:grpSpPr>
          <a:xfrm>
            <a:off x="191785" y="4590016"/>
            <a:ext cx="1560951" cy="400110"/>
            <a:chOff x="957836" y="1671488"/>
            <a:chExt cx="1560951" cy="400110"/>
          </a:xfrm>
        </p:grpSpPr>
        <p:sp>
          <p:nvSpPr>
            <p:cNvPr id="83" name="사각형: 둥근 모서리 82">
              <a:extLst>
                <a:ext uri="{FF2B5EF4-FFF2-40B4-BE49-F238E27FC236}">
                  <a16:creationId xmlns:a16="http://schemas.microsoft.com/office/drawing/2014/main" id="{FB30E81D-C777-42B6-8492-8B0613C06D27}"/>
                </a:ext>
              </a:extLst>
            </p:cNvPr>
            <p:cNvSpPr/>
            <p:nvPr/>
          </p:nvSpPr>
          <p:spPr>
            <a:xfrm>
              <a:off x="957836" y="1740218"/>
              <a:ext cx="1018026" cy="272415"/>
            </a:xfrm>
            <a:prstGeom prst="roundRect">
              <a:avLst/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err="1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비기능</a:t>
              </a:r>
              <a:endParaRPr lang="ko-KR" altLang="en-US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CF2C0B9F-B183-4151-AC56-0C5F0C9D6822}"/>
                </a:ext>
              </a:extLst>
            </p:cNvPr>
            <p:cNvSpPr txBox="1"/>
            <p:nvPr/>
          </p:nvSpPr>
          <p:spPr>
            <a:xfrm>
              <a:off x="1994912" y="1671488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4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E68E2337-6FEB-4528-B31D-BA8E1196AFB8}"/>
              </a:ext>
            </a:extLst>
          </p:cNvPr>
          <p:cNvCxnSpPr>
            <a:cxnSpLocks/>
          </p:cNvCxnSpPr>
          <p:nvPr/>
        </p:nvCxnSpPr>
        <p:spPr>
          <a:xfrm>
            <a:off x="191785" y="5042603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Freeform 50">
            <a:extLst>
              <a:ext uri="{FF2B5EF4-FFF2-40B4-BE49-F238E27FC236}">
                <a16:creationId xmlns:a16="http://schemas.microsoft.com/office/drawing/2014/main" id="{71C6181F-D2E5-454C-8B3E-DBDA24BC58F6}"/>
              </a:ext>
            </a:extLst>
          </p:cNvPr>
          <p:cNvSpPr>
            <a:spLocks noEditPoints="1"/>
          </p:cNvSpPr>
          <p:nvPr/>
        </p:nvSpPr>
        <p:spPr bwMode="auto">
          <a:xfrm>
            <a:off x="5022064" y="3203181"/>
            <a:ext cx="546100" cy="409575"/>
          </a:xfrm>
          <a:custGeom>
            <a:avLst/>
            <a:gdLst>
              <a:gd name="T0" fmla="*/ 1538 w 3440"/>
              <a:gd name="T1" fmla="*/ 2290 h 2581"/>
              <a:gd name="T2" fmla="*/ 1593 w 3440"/>
              <a:gd name="T3" fmla="*/ 2278 h 2581"/>
              <a:gd name="T4" fmla="*/ 2939 w 3440"/>
              <a:gd name="T5" fmla="*/ 288 h 2581"/>
              <a:gd name="T6" fmla="*/ 2889 w 3440"/>
              <a:gd name="T7" fmla="*/ 332 h 2581"/>
              <a:gd name="T8" fmla="*/ 2829 w 3440"/>
              <a:gd name="T9" fmla="*/ 467 h 2581"/>
              <a:gd name="T10" fmla="*/ 2773 w 3440"/>
              <a:gd name="T11" fmla="*/ 690 h 2581"/>
              <a:gd name="T12" fmla="*/ 2733 w 3440"/>
              <a:gd name="T13" fmla="*/ 1001 h 2581"/>
              <a:gd name="T14" fmla="*/ 2725 w 3440"/>
              <a:gd name="T15" fmla="*/ 1393 h 2581"/>
              <a:gd name="T16" fmla="*/ 2750 w 3440"/>
              <a:gd name="T17" fmla="*/ 1746 h 2581"/>
              <a:gd name="T18" fmla="*/ 2800 w 3440"/>
              <a:gd name="T19" fmla="*/ 2013 h 2581"/>
              <a:gd name="T20" fmla="*/ 2859 w 3440"/>
              <a:gd name="T21" fmla="*/ 2192 h 2581"/>
              <a:gd name="T22" fmla="*/ 2916 w 3440"/>
              <a:gd name="T23" fmla="*/ 2283 h 2581"/>
              <a:gd name="T24" fmla="*/ 2962 w 3440"/>
              <a:gd name="T25" fmla="*/ 2283 h 2581"/>
              <a:gd name="T26" fmla="*/ 3018 w 3440"/>
              <a:gd name="T27" fmla="*/ 2192 h 2581"/>
              <a:gd name="T28" fmla="*/ 3077 w 3440"/>
              <a:gd name="T29" fmla="*/ 2013 h 2581"/>
              <a:gd name="T30" fmla="*/ 3126 w 3440"/>
              <a:gd name="T31" fmla="*/ 1746 h 2581"/>
              <a:gd name="T32" fmla="*/ 3152 w 3440"/>
              <a:gd name="T33" fmla="*/ 1393 h 2581"/>
              <a:gd name="T34" fmla="*/ 3143 w 3440"/>
              <a:gd name="T35" fmla="*/ 1001 h 2581"/>
              <a:gd name="T36" fmla="*/ 3104 w 3440"/>
              <a:gd name="T37" fmla="*/ 690 h 2581"/>
              <a:gd name="T38" fmla="*/ 3048 w 3440"/>
              <a:gd name="T39" fmla="*/ 467 h 2581"/>
              <a:gd name="T40" fmla="*/ 2989 w 3440"/>
              <a:gd name="T41" fmla="*/ 332 h 2581"/>
              <a:gd name="T42" fmla="*/ 2939 w 3440"/>
              <a:gd name="T43" fmla="*/ 288 h 2581"/>
              <a:gd name="T44" fmla="*/ 3049 w 3440"/>
              <a:gd name="T45" fmla="*/ 28 h 2581"/>
              <a:gd name="T46" fmla="*/ 3176 w 3440"/>
              <a:gd name="T47" fmla="*/ 142 h 2581"/>
              <a:gd name="T48" fmla="*/ 3279 w 3440"/>
              <a:gd name="T49" fmla="*/ 326 h 2581"/>
              <a:gd name="T50" fmla="*/ 3358 w 3440"/>
              <a:gd name="T51" fmla="*/ 566 h 2581"/>
              <a:gd name="T52" fmla="*/ 3410 w 3440"/>
              <a:gd name="T53" fmla="*/ 843 h 2581"/>
              <a:gd name="T54" fmla="*/ 3437 w 3440"/>
              <a:gd name="T55" fmla="*/ 1140 h 2581"/>
              <a:gd name="T56" fmla="*/ 3437 w 3440"/>
              <a:gd name="T57" fmla="*/ 1441 h 2581"/>
              <a:gd name="T58" fmla="*/ 3410 w 3440"/>
              <a:gd name="T59" fmla="*/ 1738 h 2581"/>
              <a:gd name="T60" fmla="*/ 3358 w 3440"/>
              <a:gd name="T61" fmla="*/ 2015 h 2581"/>
              <a:gd name="T62" fmla="*/ 3279 w 3440"/>
              <a:gd name="T63" fmla="*/ 2255 h 2581"/>
              <a:gd name="T64" fmla="*/ 3176 w 3440"/>
              <a:gd name="T65" fmla="*/ 2439 h 2581"/>
              <a:gd name="T66" fmla="*/ 3049 w 3440"/>
              <a:gd name="T67" fmla="*/ 2553 h 2581"/>
              <a:gd name="T68" fmla="*/ 2903 w 3440"/>
              <a:gd name="T69" fmla="*/ 2578 h 2581"/>
              <a:gd name="T70" fmla="*/ 2775 w 3440"/>
              <a:gd name="T71" fmla="*/ 2517 h 2581"/>
              <a:gd name="T72" fmla="*/ 1968 w 3440"/>
              <a:gd name="T73" fmla="*/ 2172 h 2581"/>
              <a:gd name="T74" fmla="*/ 1780 w 3440"/>
              <a:gd name="T75" fmla="*/ 2494 h 2581"/>
              <a:gd name="T76" fmla="*/ 1637 w 3440"/>
              <a:gd name="T77" fmla="*/ 2571 h 2581"/>
              <a:gd name="T78" fmla="*/ 1472 w 3440"/>
              <a:gd name="T79" fmla="*/ 2570 h 2581"/>
              <a:gd name="T80" fmla="*/ 834 w 3440"/>
              <a:gd name="T81" fmla="*/ 2307 h 2581"/>
              <a:gd name="T82" fmla="*/ 740 w 3440"/>
              <a:gd name="T83" fmla="*/ 2186 h 2581"/>
              <a:gd name="T84" fmla="*/ 719 w 3440"/>
              <a:gd name="T85" fmla="*/ 2030 h 2581"/>
              <a:gd name="T86" fmla="*/ 843 w 3440"/>
              <a:gd name="T87" fmla="*/ 1777 h 2581"/>
              <a:gd name="T88" fmla="*/ 337 w 3440"/>
              <a:gd name="T89" fmla="*/ 1696 h 2581"/>
              <a:gd name="T90" fmla="*/ 219 w 3440"/>
              <a:gd name="T91" fmla="*/ 1717 h 2581"/>
              <a:gd name="T92" fmla="*/ 105 w 3440"/>
              <a:gd name="T93" fmla="*/ 1646 h 2581"/>
              <a:gd name="T94" fmla="*/ 28 w 3440"/>
              <a:gd name="T95" fmla="*/ 1496 h 2581"/>
              <a:gd name="T96" fmla="*/ 0 w 3440"/>
              <a:gd name="T97" fmla="*/ 1290 h 2581"/>
              <a:gd name="T98" fmla="*/ 28 w 3440"/>
              <a:gd name="T99" fmla="*/ 1085 h 2581"/>
              <a:gd name="T100" fmla="*/ 105 w 3440"/>
              <a:gd name="T101" fmla="*/ 935 h 2581"/>
              <a:gd name="T102" fmla="*/ 219 w 3440"/>
              <a:gd name="T103" fmla="*/ 864 h 2581"/>
              <a:gd name="T104" fmla="*/ 337 w 3440"/>
              <a:gd name="T105" fmla="*/ 885 h 2581"/>
              <a:gd name="T106" fmla="*/ 2693 w 3440"/>
              <a:gd name="T107" fmla="*/ 154 h 2581"/>
              <a:gd name="T108" fmla="*/ 2805 w 3440"/>
              <a:gd name="T109" fmla="*/ 42 h 2581"/>
              <a:gd name="T110" fmla="*/ 2939 w 3440"/>
              <a:gd name="T111" fmla="*/ 0 h 25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3440" h="2581">
                <a:moveTo>
                  <a:pt x="1119" y="1874"/>
                </a:moveTo>
                <a:lnTo>
                  <a:pt x="1005" y="2064"/>
                </a:lnTo>
                <a:lnTo>
                  <a:pt x="1010" y="2080"/>
                </a:lnTo>
                <a:lnTo>
                  <a:pt x="1538" y="2290"/>
                </a:lnTo>
                <a:lnTo>
                  <a:pt x="1551" y="2293"/>
                </a:lnTo>
                <a:lnTo>
                  <a:pt x="1567" y="2292"/>
                </a:lnTo>
                <a:lnTo>
                  <a:pt x="1580" y="2287"/>
                </a:lnTo>
                <a:lnTo>
                  <a:pt x="1593" y="2278"/>
                </a:lnTo>
                <a:lnTo>
                  <a:pt x="1601" y="2266"/>
                </a:lnTo>
                <a:lnTo>
                  <a:pt x="1696" y="2076"/>
                </a:lnTo>
                <a:lnTo>
                  <a:pt x="1119" y="1874"/>
                </a:lnTo>
                <a:close/>
                <a:moveTo>
                  <a:pt x="2939" y="288"/>
                </a:moveTo>
                <a:lnTo>
                  <a:pt x="2927" y="290"/>
                </a:lnTo>
                <a:lnTo>
                  <a:pt x="2916" y="298"/>
                </a:lnTo>
                <a:lnTo>
                  <a:pt x="2902" y="313"/>
                </a:lnTo>
                <a:lnTo>
                  <a:pt x="2889" y="332"/>
                </a:lnTo>
                <a:lnTo>
                  <a:pt x="2874" y="358"/>
                </a:lnTo>
                <a:lnTo>
                  <a:pt x="2859" y="389"/>
                </a:lnTo>
                <a:lnTo>
                  <a:pt x="2844" y="425"/>
                </a:lnTo>
                <a:lnTo>
                  <a:pt x="2829" y="467"/>
                </a:lnTo>
                <a:lnTo>
                  <a:pt x="2814" y="515"/>
                </a:lnTo>
                <a:lnTo>
                  <a:pt x="2800" y="568"/>
                </a:lnTo>
                <a:lnTo>
                  <a:pt x="2785" y="626"/>
                </a:lnTo>
                <a:lnTo>
                  <a:pt x="2773" y="690"/>
                </a:lnTo>
                <a:lnTo>
                  <a:pt x="2761" y="760"/>
                </a:lnTo>
                <a:lnTo>
                  <a:pt x="2750" y="835"/>
                </a:lnTo>
                <a:lnTo>
                  <a:pt x="2742" y="915"/>
                </a:lnTo>
                <a:lnTo>
                  <a:pt x="2733" y="1001"/>
                </a:lnTo>
                <a:lnTo>
                  <a:pt x="2728" y="1092"/>
                </a:lnTo>
                <a:lnTo>
                  <a:pt x="2725" y="1188"/>
                </a:lnTo>
                <a:lnTo>
                  <a:pt x="2723" y="1290"/>
                </a:lnTo>
                <a:lnTo>
                  <a:pt x="2725" y="1393"/>
                </a:lnTo>
                <a:lnTo>
                  <a:pt x="2728" y="1489"/>
                </a:lnTo>
                <a:lnTo>
                  <a:pt x="2733" y="1580"/>
                </a:lnTo>
                <a:lnTo>
                  <a:pt x="2742" y="1666"/>
                </a:lnTo>
                <a:lnTo>
                  <a:pt x="2750" y="1746"/>
                </a:lnTo>
                <a:lnTo>
                  <a:pt x="2761" y="1821"/>
                </a:lnTo>
                <a:lnTo>
                  <a:pt x="2773" y="1891"/>
                </a:lnTo>
                <a:lnTo>
                  <a:pt x="2785" y="1955"/>
                </a:lnTo>
                <a:lnTo>
                  <a:pt x="2800" y="2013"/>
                </a:lnTo>
                <a:lnTo>
                  <a:pt x="2814" y="2066"/>
                </a:lnTo>
                <a:lnTo>
                  <a:pt x="2829" y="2114"/>
                </a:lnTo>
                <a:lnTo>
                  <a:pt x="2844" y="2156"/>
                </a:lnTo>
                <a:lnTo>
                  <a:pt x="2859" y="2192"/>
                </a:lnTo>
                <a:lnTo>
                  <a:pt x="2874" y="2223"/>
                </a:lnTo>
                <a:lnTo>
                  <a:pt x="2889" y="2248"/>
                </a:lnTo>
                <a:lnTo>
                  <a:pt x="2902" y="2268"/>
                </a:lnTo>
                <a:lnTo>
                  <a:pt x="2916" y="2283"/>
                </a:lnTo>
                <a:lnTo>
                  <a:pt x="2927" y="2291"/>
                </a:lnTo>
                <a:lnTo>
                  <a:pt x="2939" y="2293"/>
                </a:lnTo>
                <a:lnTo>
                  <a:pt x="2949" y="2291"/>
                </a:lnTo>
                <a:lnTo>
                  <a:pt x="2962" y="2283"/>
                </a:lnTo>
                <a:lnTo>
                  <a:pt x="2974" y="2268"/>
                </a:lnTo>
                <a:lnTo>
                  <a:pt x="2989" y="2248"/>
                </a:lnTo>
                <a:lnTo>
                  <a:pt x="3003" y="2223"/>
                </a:lnTo>
                <a:lnTo>
                  <a:pt x="3018" y="2192"/>
                </a:lnTo>
                <a:lnTo>
                  <a:pt x="3032" y="2156"/>
                </a:lnTo>
                <a:lnTo>
                  <a:pt x="3048" y="2114"/>
                </a:lnTo>
                <a:lnTo>
                  <a:pt x="3063" y="2066"/>
                </a:lnTo>
                <a:lnTo>
                  <a:pt x="3077" y="2013"/>
                </a:lnTo>
                <a:lnTo>
                  <a:pt x="3091" y="1955"/>
                </a:lnTo>
                <a:lnTo>
                  <a:pt x="3104" y="1891"/>
                </a:lnTo>
                <a:lnTo>
                  <a:pt x="3116" y="1821"/>
                </a:lnTo>
                <a:lnTo>
                  <a:pt x="3126" y="1746"/>
                </a:lnTo>
                <a:lnTo>
                  <a:pt x="3136" y="1666"/>
                </a:lnTo>
                <a:lnTo>
                  <a:pt x="3143" y="1580"/>
                </a:lnTo>
                <a:lnTo>
                  <a:pt x="3148" y="1489"/>
                </a:lnTo>
                <a:lnTo>
                  <a:pt x="3152" y="1393"/>
                </a:lnTo>
                <a:lnTo>
                  <a:pt x="3153" y="1290"/>
                </a:lnTo>
                <a:lnTo>
                  <a:pt x="3152" y="1188"/>
                </a:lnTo>
                <a:lnTo>
                  <a:pt x="3148" y="1092"/>
                </a:lnTo>
                <a:lnTo>
                  <a:pt x="3143" y="1001"/>
                </a:lnTo>
                <a:lnTo>
                  <a:pt x="3136" y="915"/>
                </a:lnTo>
                <a:lnTo>
                  <a:pt x="3126" y="835"/>
                </a:lnTo>
                <a:lnTo>
                  <a:pt x="3116" y="760"/>
                </a:lnTo>
                <a:lnTo>
                  <a:pt x="3104" y="690"/>
                </a:lnTo>
                <a:lnTo>
                  <a:pt x="3091" y="626"/>
                </a:lnTo>
                <a:lnTo>
                  <a:pt x="3077" y="568"/>
                </a:lnTo>
                <a:lnTo>
                  <a:pt x="3063" y="515"/>
                </a:lnTo>
                <a:lnTo>
                  <a:pt x="3048" y="467"/>
                </a:lnTo>
                <a:lnTo>
                  <a:pt x="3032" y="425"/>
                </a:lnTo>
                <a:lnTo>
                  <a:pt x="3018" y="389"/>
                </a:lnTo>
                <a:lnTo>
                  <a:pt x="3003" y="358"/>
                </a:lnTo>
                <a:lnTo>
                  <a:pt x="2989" y="332"/>
                </a:lnTo>
                <a:lnTo>
                  <a:pt x="2974" y="313"/>
                </a:lnTo>
                <a:lnTo>
                  <a:pt x="2962" y="298"/>
                </a:lnTo>
                <a:lnTo>
                  <a:pt x="2949" y="290"/>
                </a:lnTo>
                <a:lnTo>
                  <a:pt x="2939" y="288"/>
                </a:lnTo>
                <a:close/>
                <a:moveTo>
                  <a:pt x="2939" y="0"/>
                </a:moveTo>
                <a:lnTo>
                  <a:pt x="2977" y="4"/>
                </a:lnTo>
                <a:lnTo>
                  <a:pt x="3014" y="12"/>
                </a:lnTo>
                <a:lnTo>
                  <a:pt x="3049" y="28"/>
                </a:lnTo>
                <a:lnTo>
                  <a:pt x="3083" y="49"/>
                </a:lnTo>
                <a:lnTo>
                  <a:pt x="3116" y="75"/>
                </a:lnTo>
                <a:lnTo>
                  <a:pt x="3147" y="105"/>
                </a:lnTo>
                <a:lnTo>
                  <a:pt x="3176" y="142"/>
                </a:lnTo>
                <a:lnTo>
                  <a:pt x="3204" y="181"/>
                </a:lnTo>
                <a:lnTo>
                  <a:pt x="3230" y="226"/>
                </a:lnTo>
                <a:lnTo>
                  <a:pt x="3255" y="274"/>
                </a:lnTo>
                <a:lnTo>
                  <a:pt x="3279" y="326"/>
                </a:lnTo>
                <a:lnTo>
                  <a:pt x="3301" y="383"/>
                </a:lnTo>
                <a:lnTo>
                  <a:pt x="3321" y="441"/>
                </a:lnTo>
                <a:lnTo>
                  <a:pt x="3340" y="502"/>
                </a:lnTo>
                <a:lnTo>
                  <a:pt x="3358" y="566"/>
                </a:lnTo>
                <a:lnTo>
                  <a:pt x="3373" y="633"/>
                </a:lnTo>
                <a:lnTo>
                  <a:pt x="3387" y="702"/>
                </a:lnTo>
                <a:lnTo>
                  <a:pt x="3399" y="771"/>
                </a:lnTo>
                <a:lnTo>
                  <a:pt x="3410" y="843"/>
                </a:lnTo>
                <a:lnTo>
                  <a:pt x="3419" y="916"/>
                </a:lnTo>
                <a:lnTo>
                  <a:pt x="3426" y="990"/>
                </a:lnTo>
                <a:lnTo>
                  <a:pt x="3433" y="1065"/>
                </a:lnTo>
                <a:lnTo>
                  <a:pt x="3437" y="1140"/>
                </a:lnTo>
                <a:lnTo>
                  <a:pt x="3439" y="1215"/>
                </a:lnTo>
                <a:lnTo>
                  <a:pt x="3440" y="1290"/>
                </a:lnTo>
                <a:lnTo>
                  <a:pt x="3439" y="1366"/>
                </a:lnTo>
                <a:lnTo>
                  <a:pt x="3437" y="1441"/>
                </a:lnTo>
                <a:lnTo>
                  <a:pt x="3433" y="1516"/>
                </a:lnTo>
                <a:lnTo>
                  <a:pt x="3426" y="1591"/>
                </a:lnTo>
                <a:lnTo>
                  <a:pt x="3419" y="1665"/>
                </a:lnTo>
                <a:lnTo>
                  <a:pt x="3410" y="1738"/>
                </a:lnTo>
                <a:lnTo>
                  <a:pt x="3399" y="1810"/>
                </a:lnTo>
                <a:lnTo>
                  <a:pt x="3387" y="1879"/>
                </a:lnTo>
                <a:lnTo>
                  <a:pt x="3373" y="1948"/>
                </a:lnTo>
                <a:lnTo>
                  <a:pt x="3358" y="2015"/>
                </a:lnTo>
                <a:lnTo>
                  <a:pt x="3340" y="2079"/>
                </a:lnTo>
                <a:lnTo>
                  <a:pt x="3321" y="2140"/>
                </a:lnTo>
                <a:lnTo>
                  <a:pt x="3301" y="2198"/>
                </a:lnTo>
                <a:lnTo>
                  <a:pt x="3279" y="2255"/>
                </a:lnTo>
                <a:lnTo>
                  <a:pt x="3255" y="2307"/>
                </a:lnTo>
                <a:lnTo>
                  <a:pt x="3230" y="2355"/>
                </a:lnTo>
                <a:lnTo>
                  <a:pt x="3204" y="2400"/>
                </a:lnTo>
                <a:lnTo>
                  <a:pt x="3176" y="2439"/>
                </a:lnTo>
                <a:lnTo>
                  <a:pt x="3147" y="2476"/>
                </a:lnTo>
                <a:lnTo>
                  <a:pt x="3116" y="2506"/>
                </a:lnTo>
                <a:lnTo>
                  <a:pt x="3083" y="2532"/>
                </a:lnTo>
                <a:lnTo>
                  <a:pt x="3049" y="2553"/>
                </a:lnTo>
                <a:lnTo>
                  <a:pt x="3014" y="2568"/>
                </a:lnTo>
                <a:lnTo>
                  <a:pt x="2977" y="2577"/>
                </a:lnTo>
                <a:lnTo>
                  <a:pt x="2939" y="2581"/>
                </a:lnTo>
                <a:lnTo>
                  <a:pt x="2903" y="2578"/>
                </a:lnTo>
                <a:lnTo>
                  <a:pt x="2870" y="2570"/>
                </a:lnTo>
                <a:lnTo>
                  <a:pt x="2836" y="2557"/>
                </a:lnTo>
                <a:lnTo>
                  <a:pt x="2805" y="2539"/>
                </a:lnTo>
                <a:lnTo>
                  <a:pt x="2775" y="2517"/>
                </a:lnTo>
                <a:lnTo>
                  <a:pt x="2746" y="2491"/>
                </a:lnTo>
                <a:lnTo>
                  <a:pt x="2719" y="2461"/>
                </a:lnTo>
                <a:lnTo>
                  <a:pt x="2693" y="2427"/>
                </a:lnTo>
                <a:lnTo>
                  <a:pt x="1968" y="2172"/>
                </a:lnTo>
                <a:lnTo>
                  <a:pt x="1858" y="2394"/>
                </a:lnTo>
                <a:lnTo>
                  <a:pt x="1836" y="2431"/>
                </a:lnTo>
                <a:lnTo>
                  <a:pt x="1810" y="2465"/>
                </a:lnTo>
                <a:lnTo>
                  <a:pt x="1780" y="2494"/>
                </a:lnTo>
                <a:lnTo>
                  <a:pt x="1748" y="2519"/>
                </a:lnTo>
                <a:lnTo>
                  <a:pt x="1713" y="2541"/>
                </a:lnTo>
                <a:lnTo>
                  <a:pt x="1675" y="2558"/>
                </a:lnTo>
                <a:lnTo>
                  <a:pt x="1637" y="2571"/>
                </a:lnTo>
                <a:lnTo>
                  <a:pt x="1596" y="2578"/>
                </a:lnTo>
                <a:lnTo>
                  <a:pt x="1554" y="2580"/>
                </a:lnTo>
                <a:lnTo>
                  <a:pt x="1513" y="2578"/>
                </a:lnTo>
                <a:lnTo>
                  <a:pt x="1472" y="2570"/>
                </a:lnTo>
                <a:lnTo>
                  <a:pt x="1431" y="2556"/>
                </a:lnTo>
                <a:lnTo>
                  <a:pt x="904" y="2345"/>
                </a:lnTo>
                <a:lnTo>
                  <a:pt x="867" y="2328"/>
                </a:lnTo>
                <a:lnTo>
                  <a:pt x="834" y="2307"/>
                </a:lnTo>
                <a:lnTo>
                  <a:pt x="805" y="2281"/>
                </a:lnTo>
                <a:lnTo>
                  <a:pt x="779" y="2252"/>
                </a:lnTo>
                <a:lnTo>
                  <a:pt x="757" y="2220"/>
                </a:lnTo>
                <a:lnTo>
                  <a:pt x="740" y="2186"/>
                </a:lnTo>
                <a:lnTo>
                  <a:pt x="728" y="2148"/>
                </a:lnTo>
                <a:lnTo>
                  <a:pt x="719" y="2110"/>
                </a:lnTo>
                <a:lnTo>
                  <a:pt x="717" y="2069"/>
                </a:lnTo>
                <a:lnTo>
                  <a:pt x="719" y="2030"/>
                </a:lnTo>
                <a:lnTo>
                  <a:pt x="728" y="1990"/>
                </a:lnTo>
                <a:lnTo>
                  <a:pt x="741" y="1952"/>
                </a:lnTo>
                <a:lnTo>
                  <a:pt x="759" y="1917"/>
                </a:lnTo>
                <a:lnTo>
                  <a:pt x="843" y="1777"/>
                </a:lnTo>
                <a:lnTo>
                  <a:pt x="410" y="1625"/>
                </a:lnTo>
                <a:lnTo>
                  <a:pt x="388" y="1653"/>
                </a:lnTo>
                <a:lnTo>
                  <a:pt x="363" y="1677"/>
                </a:lnTo>
                <a:lnTo>
                  <a:pt x="337" y="1696"/>
                </a:lnTo>
                <a:lnTo>
                  <a:pt x="310" y="1710"/>
                </a:lnTo>
                <a:lnTo>
                  <a:pt x="280" y="1718"/>
                </a:lnTo>
                <a:lnTo>
                  <a:pt x="251" y="1721"/>
                </a:lnTo>
                <a:lnTo>
                  <a:pt x="219" y="1717"/>
                </a:lnTo>
                <a:lnTo>
                  <a:pt x="188" y="1707"/>
                </a:lnTo>
                <a:lnTo>
                  <a:pt x="158" y="1693"/>
                </a:lnTo>
                <a:lnTo>
                  <a:pt x="131" y="1672"/>
                </a:lnTo>
                <a:lnTo>
                  <a:pt x="105" y="1646"/>
                </a:lnTo>
                <a:lnTo>
                  <a:pt x="82" y="1615"/>
                </a:lnTo>
                <a:lnTo>
                  <a:pt x="62" y="1579"/>
                </a:lnTo>
                <a:lnTo>
                  <a:pt x="44" y="1540"/>
                </a:lnTo>
                <a:lnTo>
                  <a:pt x="28" y="1496"/>
                </a:lnTo>
                <a:lnTo>
                  <a:pt x="17" y="1449"/>
                </a:lnTo>
                <a:lnTo>
                  <a:pt x="7" y="1399"/>
                </a:lnTo>
                <a:lnTo>
                  <a:pt x="2" y="1346"/>
                </a:lnTo>
                <a:lnTo>
                  <a:pt x="0" y="1290"/>
                </a:lnTo>
                <a:lnTo>
                  <a:pt x="2" y="1235"/>
                </a:lnTo>
                <a:lnTo>
                  <a:pt x="7" y="1182"/>
                </a:lnTo>
                <a:lnTo>
                  <a:pt x="17" y="1132"/>
                </a:lnTo>
                <a:lnTo>
                  <a:pt x="28" y="1085"/>
                </a:lnTo>
                <a:lnTo>
                  <a:pt x="44" y="1041"/>
                </a:lnTo>
                <a:lnTo>
                  <a:pt x="62" y="1002"/>
                </a:lnTo>
                <a:lnTo>
                  <a:pt x="82" y="966"/>
                </a:lnTo>
                <a:lnTo>
                  <a:pt x="105" y="935"/>
                </a:lnTo>
                <a:lnTo>
                  <a:pt x="131" y="909"/>
                </a:lnTo>
                <a:lnTo>
                  <a:pt x="158" y="888"/>
                </a:lnTo>
                <a:lnTo>
                  <a:pt x="188" y="874"/>
                </a:lnTo>
                <a:lnTo>
                  <a:pt x="219" y="864"/>
                </a:lnTo>
                <a:lnTo>
                  <a:pt x="251" y="861"/>
                </a:lnTo>
                <a:lnTo>
                  <a:pt x="280" y="863"/>
                </a:lnTo>
                <a:lnTo>
                  <a:pt x="310" y="871"/>
                </a:lnTo>
                <a:lnTo>
                  <a:pt x="337" y="885"/>
                </a:lnTo>
                <a:lnTo>
                  <a:pt x="363" y="904"/>
                </a:lnTo>
                <a:lnTo>
                  <a:pt x="388" y="928"/>
                </a:lnTo>
                <a:lnTo>
                  <a:pt x="410" y="956"/>
                </a:lnTo>
                <a:lnTo>
                  <a:pt x="2693" y="154"/>
                </a:lnTo>
                <a:lnTo>
                  <a:pt x="2719" y="120"/>
                </a:lnTo>
                <a:lnTo>
                  <a:pt x="2747" y="90"/>
                </a:lnTo>
                <a:lnTo>
                  <a:pt x="2775" y="64"/>
                </a:lnTo>
                <a:lnTo>
                  <a:pt x="2805" y="42"/>
                </a:lnTo>
                <a:lnTo>
                  <a:pt x="2836" y="24"/>
                </a:lnTo>
                <a:lnTo>
                  <a:pt x="2870" y="11"/>
                </a:lnTo>
                <a:lnTo>
                  <a:pt x="2903" y="3"/>
                </a:lnTo>
                <a:lnTo>
                  <a:pt x="2939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grpSp>
        <p:nvGrpSpPr>
          <p:cNvPr id="75" name="Group 53">
            <a:extLst>
              <a:ext uri="{FF2B5EF4-FFF2-40B4-BE49-F238E27FC236}">
                <a16:creationId xmlns:a16="http://schemas.microsoft.com/office/drawing/2014/main" id="{1EA02360-FDDD-467A-BB76-DFC76B1C584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238115" y="4137342"/>
            <a:ext cx="482140" cy="614680"/>
            <a:chOff x="2231" y="3366"/>
            <a:chExt cx="251" cy="320"/>
          </a:xfrm>
          <a:solidFill>
            <a:schemeClr val="bg1"/>
          </a:solidFill>
        </p:grpSpPr>
        <p:sp>
          <p:nvSpPr>
            <p:cNvPr id="107" name="Freeform 55">
              <a:extLst>
                <a:ext uri="{FF2B5EF4-FFF2-40B4-BE49-F238E27FC236}">
                  <a16:creationId xmlns:a16="http://schemas.microsoft.com/office/drawing/2014/main" id="{95CFC520-1082-4652-8D94-31E30A5F7A6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31" y="3366"/>
              <a:ext cx="251" cy="320"/>
            </a:xfrm>
            <a:custGeom>
              <a:avLst/>
              <a:gdLst>
                <a:gd name="T0" fmla="*/ 1094 w 2765"/>
                <a:gd name="T1" fmla="*/ 768 h 3520"/>
                <a:gd name="T2" fmla="*/ 866 w 2765"/>
                <a:gd name="T3" fmla="*/ 833 h 3520"/>
                <a:gd name="T4" fmla="*/ 663 w 2765"/>
                <a:gd name="T5" fmla="*/ 948 h 3520"/>
                <a:gd name="T6" fmla="*/ 494 w 2765"/>
                <a:gd name="T7" fmla="*/ 1106 h 3520"/>
                <a:gd name="T8" fmla="*/ 364 w 2765"/>
                <a:gd name="T9" fmla="*/ 1298 h 3520"/>
                <a:gd name="T10" fmla="*/ 280 w 2765"/>
                <a:gd name="T11" fmla="*/ 1519 h 3520"/>
                <a:gd name="T12" fmla="*/ 252 w 2765"/>
                <a:gd name="T13" fmla="*/ 1760 h 3520"/>
                <a:gd name="T14" fmla="*/ 280 w 2765"/>
                <a:gd name="T15" fmla="*/ 2001 h 3520"/>
                <a:gd name="T16" fmla="*/ 364 w 2765"/>
                <a:gd name="T17" fmla="*/ 2222 h 3520"/>
                <a:gd name="T18" fmla="*/ 494 w 2765"/>
                <a:gd name="T19" fmla="*/ 2414 h 3520"/>
                <a:gd name="T20" fmla="*/ 663 w 2765"/>
                <a:gd name="T21" fmla="*/ 2572 h 3520"/>
                <a:gd name="T22" fmla="*/ 866 w 2765"/>
                <a:gd name="T23" fmla="*/ 2687 h 3520"/>
                <a:gd name="T24" fmla="*/ 1094 w 2765"/>
                <a:gd name="T25" fmla="*/ 2752 h 3520"/>
                <a:gd name="T26" fmla="*/ 1339 w 2765"/>
                <a:gd name="T27" fmla="*/ 2763 h 3520"/>
                <a:gd name="T28" fmla="*/ 1574 w 2765"/>
                <a:gd name="T29" fmla="*/ 2715 h 3520"/>
                <a:gd name="T30" fmla="*/ 1786 w 2765"/>
                <a:gd name="T31" fmla="*/ 2614 h 3520"/>
                <a:gd name="T32" fmla="*/ 1967 w 2765"/>
                <a:gd name="T33" fmla="*/ 2470 h 3520"/>
                <a:gd name="T34" fmla="*/ 2111 w 2765"/>
                <a:gd name="T35" fmla="*/ 2289 h 3520"/>
                <a:gd name="T36" fmla="*/ 2210 w 2765"/>
                <a:gd name="T37" fmla="*/ 2078 h 3520"/>
                <a:gd name="T38" fmla="*/ 2258 w 2765"/>
                <a:gd name="T39" fmla="*/ 1842 h 3520"/>
                <a:gd name="T40" fmla="*/ 2249 w 2765"/>
                <a:gd name="T41" fmla="*/ 1597 h 3520"/>
                <a:gd name="T42" fmla="*/ 2182 w 2765"/>
                <a:gd name="T43" fmla="*/ 1369 h 3520"/>
                <a:gd name="T44" fmla="*/ 2067 w 2765"/>
                <a:gd name="T45" fmla="*/ 1167 h 3520"/>
                <a:gd name="T46" fmla="*/ 1911 w 2765"/>
                <a:gd name="T47" fmla="*/ 996 h 3520"/>
                <a:gd name="T48" fmla="*/ 1718 w 2765"/>
                <a:gd name="T49" fmla="*/ 867 h 3520"/>
                <a:gd name="T50" fmla="*/ 1498 w 2765"/>
                <a:gd name="T51" fmla="*/ 784 h 3520"/>
                <a:gd name="T52" fmla="*/ 1256 w 2765"/>
                <a:gd name="T53" fmla="*/ 754 h 3520"/>
                <a:gd name="T54" fmla="*/ 1934 w 2765"/>
                <a:gd name="T55" fmla="*/ 702 h 3520"/>
                <a:gd name="T56" fmla="*/ 2136 w 2765"/>
                <a:gd name="T57" fmla="*/ 863 h 3520"/>
                <a:gd name="T58" fmla="*/ 2301 w 2765"/>
                <a:gd name="T59" fmla="*/ 1061 h 3520"/>
                <a:gd name="T60" fmla="*/ 2422 w 2765"/>
                <a:gd name="T61" fmla="*/ 1291 h 3520"/>
                <a:gd name="T62" fmla="*/ 2495 w 2765"/>
                <a:gd name="T63" fmla="*/ 1545 h 3520"/>
                <a:gd name="T64" fmla="*/ 2765 w 2765"/>
                <a:gd name="T65" fmla="*/ 1886 h 3520"/>
                <a:gd name="T66" fmla="*/ 2477 w 2765"/>
                <a:gd name="T67" fmla="*/ 2062 h 3520"/>
                <a:gd name="T68" fmla="*/ 2387 w 2765"/>
                <a:gd name="T69" fmla="*/ 2309 h 3520"/>
                <a:gd name="T70" fmla="*/ 2250 w 2765"/>
                <a:gd name="T71" fmla="*/ 2529 h 3520"/>
                <a:gd name="T72" fmla="*/ 2073 w 2765"/>
                <a:gd name="T73" fmla="*/ 2715 h 3520"/>
                <a:gd name="T74" fmla="*/ 1759 w 2765"/>
                <a:gd name="T75" fmla="*/ 3520 h 3520"/>
                <a:gd name="T76" fmla="*/ 511 w 2765"/>
                <a:gd name="T77" fmla="*/ 2770 h 3520"/>
                <a:gd name="T78" fmla="*/ 327 w 2765"/>
                <a:gd name="T79" fmla="*/ 2605 h 3520"/>
                <a:gd name="T80" fmla="*/ 179 w 2765"/>
                <a:gd name="T81" fmla="*/ 2407 h 3520"/>
                <a:gd name="T82" fmla="*/ 72 w 2765"/>
                <a:gd name="T83" fmla="*/ 2181 h 3520"/>
                <a:gd name="T84" fmla="*/ 12 w 2765"/>
                <a:gd name="T85" fmla="*/ 1935 h 3520"/>
                <a:gd name="T86" fmla="*/ 3 w 2765"/>
                <a:gd name="T87" fmla="*/ 1671 h 3520"/>
                <a:gd name="T88" fmla="*/ 47 w 2765"/>
                <a:gd name="T89" fmla="*/ 1419 h 3520"/>
                <a:gd name="T90" fmla="*/ 139 w 2765"/>
                <a:gd name="T91" fmla="*/ 1185 h 3520"/>
                <a:gd name="T92" fmla="*/ 274 w 2765"/>
                <a:gd name="T93" fmla="*/ 977 h 3520"/>
                <a:gd name="T94" fmla="*/ 446 w 2765"/>
                <a:gd name="T95" fmla="*/ 801 h 3520"/>
                <a:gd name="T96" fmla="*/ 754 w 2765"/>
                <a:gd name="T97" fmla="*/ 0 h 3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765" h="3520">
                  <a:moveTo>
                    <a:pt x="1256" y="754"/>
                  </a:moveTo>
                  <a:lnTo>
                    <a:pt x="1174" y="757"/>
                  </a:lnTo>
                  <a:lnTo>
                    <a:pt x="1094" y="768"/>
                  </a:lnTo>
                  <a:lnTo>
                    <a:pt x="1015" y="784"/>
                  </a:lnTo>
                  <a:lnTo>
                    <a:pt x="939" y="805"/>
                  </a:lnTo>
                  <a:lnTo>
                    <a:pt x="866" y="833"/>
                  </a:lnTo>
                  <a:lnTo>
                    <a:pt x="795" y="867"/>
                  </a:lnTo>
                  <a:lnTo>
                    <a:pt x="727" y="906"/>
                  </a:lnTo>
                  <a:lnTo>
                    <a:pt x="663" y="948"/>
                  </a:lnTo>
                  <a:lnTo>
                    <a:pt x="602" y="996"/>
                  </a:lnTo>
                  <a:lnTo>
                    <a:pt x="546" y="1050"/>
                  </a:lnTo>
                  <a:lnTo>
                    <a:pt x="494" y="1106"/>
                  </a:lnTo>
                  <a:lnTo>
                    <a:pt x="446" y="1167"/>
                  </a:lnTo>
                  <a:lnTo>
                    <a:pt x="402" y="1231"/>
                  </a:lnTo>
                  <a:lnTo>
                    <a:pt x="364" y="1298"/>
                  </a:lnTo>
                  <a:lnTo>
                    <a:pt x="331" y="1369"/>
                  </a:lnTo>
                  <a:lnTo>
                    <a:pt x="303" y="1442"/>
                  </a:lnTo>
                  <a:lnTo>
                    <a:pt x="280" y="1519"/>
                  </a:lnTo>
                  <a:lnTo>
                    <a:pt x="264" y="1597"/>
                  </a:lnTo>
                  <a:lnTo>
                    <a:pt x="255" y="1678"/>
                  </a:lnTo>
                  <a:lnTo>
                    <a:pt x="252" y="1760"/>
                  </a:lnTo>
                  <a:lnTo>
                    <a:pt x="255" y="1842"/>
                  </a:lnTo>
                  <a:lnTo>
                    <a:pt x="264" y="1923"/>
                  </a:lnTo>
                  <a:lnTo>
                    <a:pt x="280" y="2001"/>
                  </a:lnTo>
                  <a:lnTo>
                    <a:pt x="303" y="2078"/>
                  </a:lnTo>
                  <a:lnTo>
                    <a:pt x="331" y="2151"/>
                  </a:lnTo>
                  <a:lnTo>
                    <a:pt x="364" y="2222"/>
                  </a:lnTo>
                  <a:lnTo>
                    <a:pt x="402" y="2289"/>
                  </a:lnTo>
                  <a:lnTo>
                    <a:pt x="446" y="2353"/>
                  </a:lnTo>
                  <a:lnTo>
                    <a:pt x="494" y="2414"/>
                  </a:lnTo>
                  <a:lnTo>
                    <a:pt x="546" y="2470"/>
                  </a:lnTo>
                  <a:lnTo>
                    <a:pt x="602" y="2524"/>
                  </a:lnTo>
                  <a:lnTo>
                    <a:pt x="663" y="2572"/>
                  </a:lnTo>
                  <a:lnTo>
                    <a:pt x="727" y="2614"/>
                  </a:lnTo>
                  <a:lnTo>
                    <a:pt x="795" y="2653"/>
                  </a:lnTo>
                  <a:lnTo>
                    <a:pt x="866" y="2687"/>
                  </a:lnTo>
                  <a:lnTo>
                    <a:pt x="939" y="2715"/>
                  </a:lnTo>
                  <a:lnTo>
                    <a:pt x="1015" y="2736"/>
                  </a:lnTo>
                  <a:lnTo>
                    <a:pt x="1094" y="2752"/>
                  </a:lnTo>
                  <a:lnTo>
                    <a:pt x="1174" y="2763"/>
                  </a:lnTo>
                  <a:lnTo>
                    <a:pt x="1256" y="2766"/>
                  </a:lnTo>
                  <a:lnTo>
                    <a:pt x="1339" y="2763"/>
                  </a:lnTo>
                  <a:lnTo>
                    <a:pt x="1419" y="2752"/>
                  </a:lnTo>
                  <a:lnTo>
                    <a:pt x="1498" y="2736"/>
                  </a:lnTo>
                  <a:lnTo>
                    <a:pt x="1574" y="2715"/>
                  </a:lnTo>
                  <a:lnTo>
                    <a:pt x="1647" y="2687"/>
                  </a:lnTo>
                  <a:lnTo>
                    <a:pt x="1718" y="2653"/>
                  </a:lnTo>
                  <a:lnTo>
                    <a:pt x="1786" y="2614"/>
                  </a:lnTo>
                  <a:lnTo>
                    <a:pt x="1850" y="2572"/>
                  </a:lnTo>
                  <a:lnTo>
                    <a:pt x="1911" y="2524"/>
                  </a:lnTo>
                  <a:lnTo>
                    <a:pt x="1967" y="2470"/>
                  </a:lnTo>
                  <a:lnTo>
                    <a:pt x="2019" y="2414"/>
                  </a:lnTo>
                  <a:lnTo>
                    <a:pt x="2067" y="2353"/>
                  </a:lnTo>
                  <a:lnTo>
                    <a:pt x="2111" y="2289"/>
                  </a:lnTo>
                  <a:lnTo>
                    <a:pt x="2149" y="2222"/>
                  </a:lnTo>
                  <a:lnTo>
                    <a:pt x="2182" y="2151"/>
                  </a:lnTo>
                  <a:lnTo>
                    <a:pt x="2210" y="2078"/>
                  </a:lnTo>
                  <a:lnTo>
                    <a:pt x="2233" y="2001"/>
                  </a:lnTo>
                  <a:lnTo>
                    <a:pt x="2249" y="1923"/>
                  </a:lnTo>
                  <a:lnTo>
                    <a:pt x="2258" y="1842"/>
                  </a:lnTo>
                  <a:lnTo>
                    <a:pt x="2261" y="1760"/>
                  </a:lnTo>
                  <a:lnTo>
                    <a:pt x="2258" y="1678"/>
                  </a:lnTo>
                  <a:lnTo>
                    <a:pt x="2249" y="1597"/>
                  </a:lnTo>
                  <a:lnTo>
                    <a:pt x="2233" y="1519"/>
                  </a:lnTo>
                  <a:lnTo>
                    <a:pt x="2210" y="1442"/>
                  </a:lnTo>
                  <a:lnTo>
                    <a:pt x="2182" y="1369"/>
                  </a:lnTo>
                  <a:lnTo>
                    <a:pt x="2149" y="1298"/>
                  </a:lnTo>
                  <a:lnTo>
                    <a:pt x="2111" y="1231"/>
                  </a:lnTo>
                  <a:lnTo>
                    <a:pt x="2067" y="1167"/>
                  </a:lnTo>
                  <a:lnTo>
                    <a:pt x="2019" y="1106"/>
                  </a:lnTo>
                  <a:lnTo>
                    <a:pt x="1967" y="1050"/>
                  </a:lnTo>
                  <a:lnTo>
                    <a:pt x="1911" y="996"/>
                  </a:lnTo>
                  <a:lnTo>
                    <a:pt x="1850" y="948"/>
                  </a:lnTo>
                  <a:lnTo>
                    <a:pt x="1786" y="906"/>
                  </a:lnTo>
                  <a:lnTo>
                    <a:pt x="1718" y="867"/>
                  </a:lnTo>
                  <a:lnTo>
                    <a:pt x="1647" y="833"/>
                  </a:lnTo>
                  <a:lnTo>
                    <a:pt x="1574" y="805"/>
                  </a:lnTo>
                  <a:lnTo>
                    <a:pt x="1498" y="784"/>
                  </a:lnTo>
                  <a:lnTo>
                    <a:pt x="1419" y="768"/>
                  </a:lnTo>
                  <a:lnTo>
                    <a:pt x="1339" y="757"/>
                  </a:lnTo>
                  <a:lnTo>
                    <a:pt x="1256" y="754"/>
                  </a:lnTo>
                  <a:close/>
                  <a:moveTo>
                    <a:pt x="754" y="0"/>
                  </a:moveTo>
                  <a:lnTo>
                    <a:pt x="1759" y="0"/>
                  </a:lnTo>
                  <a:lnTo>
                    <a:pt x="1934" y="702"/>
                  </a:lnTo>
                  <a:lnTo>
                    <a:pt x="2005" y="751"/>
                  </a:lnTo>
                  <a:lnTo>
                    <a:pt x="2073" y="805"/>
                  </a:lnTo>
                  <a:lnTo>
                    <a:pt x="2136" y="863"/>
                  </a:lnTo>
                  <a:lnTo>
                    <a:pt x="2195" y="925"/>
                  </a:lnTo>
                  <a:lnTo>
                    <a:pt x="2250" y="991"/>
                  </a:lnTo>
                  <a:lnTo>
                    <a:pt x="2301" y="1061"/>
                  </a:lnTo>
                  <a:lnTo>
                    <a:pt x="2347" y="1134"/>
                  </a:lnTo>
                  <a:lnTo>
                    <a:pt x="2387" y="1211"/>
                  </a:lnTo>
                  <a:lnTo>
                    <a:pt x="2422" y="1291"/>
                  </a:lnTo>
                  <a:lnTo>
                    <a:pt x="2452" y="1373"/>
                  </a:lnTo>
                  <a:lnTo>
                    <a:pt x="2477" y="1458"/>
                  </a:lnTo>
                  <a:lnTo>
                    <a:pt x="2495" y="1545"/>
                  </a:lnTo>
                  <a:lnTo>
                    <a:pt x="2507" y="1634"/>
                  </a:lnTo>
                  <a:lnTo>
                    <a:pt x="2765" y="1634"/>
                  </a:lnTo>
                  <a:lnTo>
                    <a:pt x="2765" y="1886"/>
                  </a:lnTo>
                  <a:lnTo>
                    <a:pt x="2507" y="1886"/>
                  </a:lnTo>
                  <a:lnTo>
                    <a:pt x="2495" y="1975"/>
                  </a:lnTo>
                  <a:lnTo>
                    <a:pt x="2477" y="2062"/>
                  </a:lnTo>
                  <a:lnTo>
                    <a:pt x="2452" y="2147"/>
                  </a:lnTo>
                  <a:lnTo>
                    <a:pt x="2422" y="2229"/>
                  </a:lnTo>
                  <a:lnTo>
                    <a:pt x="2387" y="2309"/>
                  </a:lnTo>
                  <a:lnTo>
                    <a:pt x="2347" y="2386"/>
                  </a:lnTo>
                  <a:lnTo>
                    <a:pt x="2301" y="2459"/>
                  </a:lnTo>
                  <a:lnTo>
                    <a:pt x="2250" y="2529"/>
                  </a:lnTo>
                  <a:lnTo>
                    <a:pt x="2195" y="2595"/>
                  </a:lnTo>
                  <a:lnTo>
                    <a:pt x="2136" y="2657"/>
                  </a:lnTo>
                  <a:lnTo>
                    <a:pt x="2073" y="2715"/>
                  </a:lnTo>
                  <a:lnTo>
                    <a:pt x="2005" y="2769"/>
                  </a:lnTo>
                  <a:lnTo>
                    <a:pt x="1934" y="2818"/>
                  </a:lnTo>
                  <a:lnTo>
                    <a:pt x="1759" y="3520"/>
                  </a:lnTo>
                  <a:lnTo>
                    <a:pt x="754" y="3520"/>
                  </a:lnTo>
                  <a:lnTo>
                    <a:pt x="578" y="2817"/>
                  </a:lnTo>
                  <a:lnTo>
                    <a:pt x="511" y="2770"/>
                  </a:lnTo>
                  <a:lnTo>
                    <a:pt x="446" y="2719"/>
                  </a:lnTo>
                  <a:lnTo>
                    <a:pt x="385" y="2665"/>
                  </a:lnTo>
                  <a:lnTo>
                    <a:pt x="327" y="2605"/>
                  </a:lnTo>
                  <a:lnTo>
                    <a:pt x="274" y="2543"/>
                  </a:lnTo>
                  <a:lnTo>
                    <a:pt x="225" y="2477"/>
                  </a:lnTo>
                  <a:lnTo>
                    <a:pt x="179" y="2407"/>
                  </a:lnTo>
                  <a:lnTo>
                    <a:pt x="139" y="2335"/>
                  </a:lnTo>
                  <a:lnTo>
                    <a:pt x="103" y="2259"/>
                  </a:lnTo>
                  <a:lnTo>
                    <a:pt x="72" y="2181"/>
                  </a:lnTo>
                  <a:lnTo>
                    <a:pt x="47" y="2101"/>
                  </a:lnTo>
                  <a:lnTo>
                    <a:pt x="27" y="2019"/>
                  </a:lnTo>
                  <a:lnTo>
                    <a:pt x="12" y="1935"/>
                  </a:lnTo>
                  <a:lnTo>
                    <a:pt x="3" y="1849"/>
                  </a:lnTo>
                  <a:lnTo>
                    <a:pt x="0" y="1760"/>
                  </a:lnTo>
                  <a:lnTo>
                    <a:pt x="3" y="1671"/>
                  </a:lnTo>
                  <a:lnTo>
                    <a:pt x="12" y="1585"/>
                  </a:lnTo>
                  <a:lnTo>
                    <a:pt x="27" y="1501"/>
                  </a:lnTo>
                  <a:lnTo>
                    <a:pt x="47" y="1419"/>
                  </a:lnTo>
                  <a:lnTo>
                    <a:pt x="72" y="1339"/>
                  </a:lnTo>
                  <a:lnTo>
                    <a:pt x="103" y="1261"/>
                  </a:lnTo>
                  <a:lnTo>
                    <a:pt x="139" y="1185"/>
                  </a:lnTo>
                  <a:lnTo>
                    <a:pt x="179" y="1113"/>
                  </a:lnTo>
                  <a:lnTo>
                    <a:pt x="225" y="1043"/>
                  </a:lnTo>
                  <a:lnTo>
                    <a:pt x="274" y="977"/>
                  </a:lnTo>
                  <a:lnTo>
                    <a:pt x="327" y="915"/>
                  </a:lnTo>
                  <a:lnTo>
                    <a:pt x="385" y="855"/>
                  </a:lnTo>
                  <a:lnTo>
                    <a:pt x="446" y="801"/>
                  </a:lnTo>
                  <a:lnTo>
                    <a:pt x="511" y="750"/>
                  </a:lnTo>
                  <a:lnTo>
                    <a:pt x="578" y="703"/>
                  </a:lnTo>
                  <a:lnTo>
                    <a:pt x="7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108" name="Freeform 56">
              <a:extLst>
                <a:ext uri="{FF2B5EF4-FFF2-40B4-BE49-F238E27FC236}">
                  <a16:creationId xmlns:a16="http://schemas.microsoft.com/office/drawing/2014/main" id="{2829F53F-7543-4509-AEC2-D52283145C1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4" y="3469"/>
              <a:ext cx="47" cy="107"/>
            </a:xfrm>
            <a:custGeom>
              <a:avLst/>
              <a:gdLst>
                <a:gd name="T0" fmla="*/ 0 w 523"/>
                <a:gd name="T1" fmla="*/ 0 h 1173"/>
                <a:gd name="T2" fmla="*/ 251 w 523"/>
                <a:gd name="T3" fmla="*/ 0 h 1173"/>
                <a:gd name="T4" fmla="*/ 251 w 523"/>
                <a:gd name="T5" fmla="*/ 638 h 1173"/>
                <a:gd name="T6" fmla="*/ 523 w 523"/>
                <a:gd name="T7" fmla="*/ 1031 h 1173"/>
                <a:gd name="T8" fmla="*/ 317 w 523"/>
                <a:gd name="T9" fmla="*/ 1173 h 1173"/>
                <a:gd name="T10" fmla="*/ 0 w 523"/>
                <a:gd name="T11" fmla="*/ 715 h 1173"/>
                <a:gd name="T12" fmla="*/ 0 w 523"/>
                <a:gd name="T13" fmla="*/ 0 h 1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3" h="1173">
                  <a:moveTo>
                    <a:pt x="0" y="0"/>
                  </a:moveTo>
                  <a:lnTo>
                    <a:pt x="251" y="0"/>
                  </a:lnTo>
                  <a:lnTo>
                    <a:pt x="251" y="638"/>
                  </a:lnTo>
                  <a:lnTo>
                    <a:pt x="523" y="1031"/>
                  </a:lnTo>
                  <a:lnTo>
                    <a:pt x="317" y="1173"/>
                  </a:lnTo>
                  <a:lnTo>
                    <a:pt x="0" y="71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</p:grp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8B5B5B31-CB02-45ED-B189-1FEEB5F73B31}"/>
              </a:ext>
            </a:extLst>
          </p:cNvPr>
          <p:cNvSpPr/>
          <p:nvPr/>
        </p:nvSpPr>
        <p:spPr>
          <a:xfrm>
            <a:off x="2026723" y="204670"/>
            <a:ext cx="4279237" cy="470554"/>
          </a:xfrm>
          <a:prstGeom prst="roundRect">
            <a:avLst/>
          </a:prstGeom>
          <a:solidFill>
            <a:srgbClr val="4C8E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_Pro Bold" panose="00000800000000000000" pitchFamily="50" charset="-127"/>
              </a:rPr>
              <a:t>일정 및 장소 선택하기</a:t>
            </a: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8276A4A1-1313-4F9E-A95B-D68B04352D82}"/>
              </a:ext>
            </a:extLst>
          </p:cNvPr>
          <p:cNvGrpSpPr/>
          <p:nvPr/>
        </p:nvGrpSpPr>
        <p:grpSpPr>
          <a:xfrm>
            <a:off x="197060" y="270770"/>
            <a:ext cx="294251" cy="301924"/>
            <a:chOff x="176545" y="138023"/>
            <a:chExt cx="294251" cy="301924"/>
          </a:xfrm>
        </p:grpSpPr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D44C942B-D862-4E70-80C2-60563C986987}"/>
                </a:ext>
              </a:extLst>
            </p:cNvPr>
            <p:cNvSpPr/>
            <p:nvPr/>
          </p:nvSpPr>
          <p:spPr>
            <a:xfrm>
              <a:off x="176545" y="299097"/>
              <a:ext cx="96203" cy="140850"/>
            </a:xfrm>
            <a:prstGeom prst="roundRect">
              <a:avLst/>
            </a:prstGeom>
            <a:solidFill>
              <a:srgbClr val="FFC5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id="{62B3EA84-ED9B-4D0B-8ED8-5378126EBBEC}"/>
                </a:ext>
              </a:extLst>
            </p:cNvPr>
            <p:cNvSpPr/>
            <p:nvPr/>
          </p:nvSpPr>
          <p:spPr>
            <a:xfrm>
              <a:off x="374593" y="138023"/>
              <a:ext cx="96203" cy="301924"/>
            </a:xfrm>
            <a:prstGeom prst="roundRect">
              <a:avLst/>
            </a:prstGeom>
            <a:solidFill>
              <a:srgbClr val="F27A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BAE6707C-2A04-40F1-AC45-C3D2737604D7}"/>
                </a:ext>
              </a:extLst>
            </p:cNvPr>
            <p:cNvSpPr/>
            <p:nvPr/>
          </p:nvSpPr>
          <p:spPr>
            <a:xfrm>
              <a:off x="275569" y="233729"/>
              <a:ext cx="96203" cy="206218"/>
            </a:xfrm>
            <a:prstGeom prst="roundRect">
              <a:avLst/>
            </a:prstGeom>
            <a:solidFill>
              <a:srgbClr val="FFC5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36CE5068-9368-4053-B583-CEBC89DFCEF0}"/>
              </a:ext>
            </a:extLst>
          </p:cNvPr>
          <p:cNvSpPr txBox="1"/>
          <p:nvPr/>
        </p:nvSpPr>
        <p:spPr>
          <a:xfrm>
            <a:off x="494269" y="244091"/>
            <a:ext cx="9620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목차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E3276D-7195-496E-8730-8E3408930CFA}"/>
              </a:ext>
            </a:extLst>
          </p:cNvPr>
          <p:cNvSpPr txBox="1"/>
          <p:nvPr/>
        </p:nvSpPr>
        <p:spPr>
          <a:xfrm>
            <a:off x="8083544" y="532016"/>
            <a:ext cx="34726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고객의 기능 요구 사항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608C40-7F79-46F8-98C4-EB4C3F247584}"/>
              </a:ext>
            </a:extLst>
          </p:cNvPr>
          <p:cNvSpPr txBox="1"/>
          <p:nvPr/>
        </p:nvSpPr>
        <p:spPr>
          <a:xfrm>
            <a:off x="8527517" y="1770210"/>
            <a:ext cx="321779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b="1" dirty="0"/>
              <a:t>일정 선택하기</a:t>
            </a:r>
            <a:endParaRPr lang="en-US" altLang="ko-KR" b="1" dirty="0"/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r>
              <a:rPr lang="ko-KR" altLang="en-US" b="1" dirty="0"/>
              <a:t>장소 선택하기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6C73517-69D4-4B70-80F0-01421B17FC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67369" y="622996"/>
            <a:ext cx="6760148" cy="4849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5863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직사각형 67">
            <a:extLst>
              <a:ext uri="{FF2B5EF4-FFF2-40B4-BE49-F238E27FC236}">
                <a16:creationId xmlns:a16="http://schemas.microsoft.com/office/drawing/2014/main" id="{9E06FC4E-F3D2-4B95-B866-D2C4DA928376}"/>
              </a:ext>
            </a:extLst>
          </p:cNvPr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17A3C29A-BF5F-42AB-94A7-23AA9335BF03}"/>
              </a:ext>
            </a:extLst>
          </p:cNvPr>
          <p:cNvGrpSpPr/>
          <p:nvPr/>
        </p:nvGrpSpPr>
        <p:grpSpPr>
          <a:xfrm>
            <a:off x="191784" y="770726"/>
            <a:ext cx="1672160" cy="400110"/>
            <a:chOff x="957835" y="1656394"/>
            <a:chExt cx="1672160" cy="400110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8EB3F8C3-C72C-4EEC-87B3-2AC07C486A91}"/>
                </a:ext>
              </a:extLst>
            </p:cNvPr>
            <p:cNvSpPr/>
            <p:nvPr/>
          </p:nvSpPr>
          <p:spPr>
            <a:xfrm>
              <a:off x="957835" y="1740218"/>
              <a:ext cx="1148285" cy="262187"/>
            </a:xfrm>
            <a:prstGeom prst="roundRect">
              <a:avLst/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프로그램 정의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CC849AD-903B-4456-ACF2-E2C808C5C41F}"/>
                </a:ext>
              </a:extLst>
            </p:cNvPr>
            <p:cNvSpPr txBox="1"/>
            <p:nvPr/>
          </p:nvSpPr>
          <p:spPr>
            <a:xfrm>
              <a:off x="2106120" y="1656394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1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8D009C41-45E1-42AA-934E-A7802513EF3A}"/>
              </a:ext>
            </a:extLst>
          </p:cNvPr>
          <p:cNvCxnSpPr>
            <a:cxnSpLocks/>
          </p:cNvCxnSpPr>
          <p:nvPr/>
        </p:nvCxnSpPr>
        <p:spPr>
          <a:xfrm>
            <a:off x="191785" y="1238407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54788607-D4D0-4FC6-BB1D-7CA44CD883E7}"/>
              </a:ext>
            </a:extLst>
          </p:cNvPr>
          <p:cNvSpPr/>
          <p:nvPr/>
        </p:nvSpPr>
        <p:spPr>
          <a:xfrm>
            <a:off x="191785" y="2168769"/>
            <a:ext cx="335283" cy="272415"/>
          </a:xfrm>
          <a:prstGeom prst="roundRect">
            <a:avLst/>
          </a:prstGeom>
          <a:solidFill>
            <a:srgbClr val="8E8E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(1)</a:t>
            </a:r>
            <a:endParaRPr lang="ko-KR" altLang="en-US" sz="1100" dirty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980F43DA-A5E1-4F3B-9E38-BF560B45B3D5}"/>
              </a:ext>
            </a:extLst>
          </p:cNvPr>
          <p:cNvSpPr/>
          <p:nvPr/>
        </p:nvSpPr>
        <p:spPr>
          <a:xfrm>
            <a:off x="191785" y="2559293"/>
            <a:ext cx="335283" cy="272415"/>
          </a:xfrm>
          <a:prstGeom prst="roundRect">
            <a:avLst/>
          </a:prstGeom>
          <a:solidFill>
            <a:srgbClr val="8E8E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(2)</a:t>
            </a:r>
            <a:endParaRPr lang="ko-KR" altLang="en-US" sz="1100" dirty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E53F5CAB-8D8C-4A7F-955A-FC5CD4A2DD47}"/>
              </a:ext>
            </a:extLst>
          </p:cNvPr>
          <p:cNvSpPr/>
          <p:nvPr/>
        </p:nvSpPr>
        <p:spPr>
          <a:xfrm>
            <a:off x="191785" y="2949817"/>
            <a:ext cx="335284" cy="272415"/>
          </a:xfrm>
          <a:prstGeom prst="roundRect">
            <a:avLst/>
          </a:prstGeom>
          <a:solidFill>
            <a:srgbClr val="8E8E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(3)</a:t>
            </a:r>
            <a:endParaRPr lang="ko-KR" altLang="en-US" sz="1100" dirty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6D4B4E20-574B-4C21-BC00-A6D159846E9F}"/>
              </a:ext>
            </a:extLst>
          </p:cNvPr>
          <p:cNvSpPr/>
          <p:nvPr/>
        </p:nvSpPr>
        <p:spPr>
          <a:xfrm>
            <a:off x="191784" y="3417029"/>
            <a:ext cx="335284" cy="272415"/>
          </a:xfrm>
          <a:prstGeom prst="roundRect">
            <a:avLst/>
          </a:prstGeom>
          <a:solidFill>
            <a:srgbClr val="FFA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(4)</a:t>
            </a:r>
            <a:endParaRPr lang="ko-KR" altLang="en-US" sz="1100" dirty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CBE5642-2902-4343-AB90-B66F943B8388}"/>
              </a:ext>
            </a:extLst>
          </p:cNvPr>
          <p:cNvSpPr txBox="1"/>
          <p:nvPr/>
        </p:nvSpPr>
        <p:spPr>
          <a:xfrm>
            <a:off x="668988" y="2152546"/>
            <a:ext cx="985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그룹 관리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16413D3-53CA-4CF1-A7A5-4BE6E9B26382}"/>
              </a:ext>
            </a:extLst>
          </p:cNvPr>
          <p:cNvSpPr txBox="1"/>
          <p:nvPr/>
        </p:nvSpPr>
        <p:spPr>
          <a:xfrm>
            <a:off x="668988" y="2541611"/>
            <a:ext cx="985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도서 선정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D4994E1-5705-4010-81E9-4E5204799E85}"/>
              </a:ext>
            </a:extLst>
          </p:cNvPr>
          <p:cNvSpPr txBox="1"/>
          <p:nvPr/>
        </p:nvSpPr>
        <p:spPr>
          <a:xfrm>
            <a:off x="654850" y="2871017"/>
            <a:ext cx="11598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일정 및 장소 선택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CCC4743-EF7F-4955-90B0-733B24199F40}"/>
              </a:ext>
            </a:extLst>
          </p:cNvPr>
          <p:cNvSpPr txBox="1"/>
          <p:nvPr/>
        </p:nvSpPr>
        <p:spPr>
          <a:xfrm>
            <a:off x="685014" y="3399025"/>
            <a:ext cx="985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FFA900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투표 및 게시판</a:t>
            </a:r>
          </a:p>
        </p:txBody>
      </p: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F31DED3E-9E96-475B-9616-5265A1014227}"/>
              </a:ext>
            </a:extLst>
          </p:cNvPr>
          <p:cNvGrpSpPr/>
          <p:nvPr/>
        </p:nvGrpSpPr>
        <p:grpSpPr>
          <a:xfrm>
            <a:off x="191784" y="1385956"/>
            <a:ext cx="1670645" cy="400110"/>
            <a:chOff x="957835" y="1640753"/>
            <a:chExt cx="1670645" cy="400110"/>
          </a:xfrm>
        </p:grpSpPr>
        <p:sp>
          <p:nvSpPr>
            <p:cNvPr id="70" name="사각형: 둥근 모서리 69">
              <a:extLst>
                <a:ext uri="{FF2B5EF4-FFF2-40B4-BE49-F238E27FC236}">
                  <a16:creationId xmlns:a16="http://schemas.microsoft.com/office/drawing/2014/main" id="{FA8B5BED-ED24-4490-B81B-8FC5998EED3D}"/>
                </a:ext>
              </a:extLst>
            </p:cNvPr>
            <p:cNvSpPr/>
            <p:nvPr/>
          </p:nvSpPr>
          <p:spPr>
            <a:xfrm>
              <a:off x="957835" y="1740219"/>
              <a:ext cx="1146770" cy="284788"/>
            </a:xfrm>
            <a:prstGeom prst="roundRect">
              <a:avLst/>
            </a:prstGeom>
            <a:solidFill>
              <a:srgbClr val="4C8E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유스케이스</a:t>
              </a:r>
              <a:r>
                <a:rPr lang="ko-KR" altLang="en-US" sz="1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 모델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8F5E84DE-2D4D-4233-9340-7D2F2F75D781}"/>
                </a:ext>
              </a:extLst>
            </p:cNvPr>
            <p:cNvSpPr txBox="1"/>
            <p:nvPr/>
          </p:nvSpPr>
          <p:spPr>
            <a:xfrm>
              <a:off x="2104605" y="1640753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2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A9BE7FEA-026F-4DAC-B589-71381B2DBCC4}"/>
              </a:ext>
            </a:extLst>
          </p:cNvPr>
          <p:cNvCxnSpPr>
            <a:cxnSpLocks/>
          </p:cNvCxnSpPr>
          <p:nvPr/>
        </p:nvCxnSpPr>
        <p:spPr>
          <a:xfrm>
            <a:off x="191785" y="1869278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D4ED21D7-3CA9-44E1-91C1-489B901DD52A}"/>
              </a:ext>
            </a:extLst>
          </p:cNvPr>
          <p:cNvGrpSpPr/>
          <p:nvPr/>
        </p:nvGrpSpPr>
        <p:grpSpPr>
          <a:xfrm>
            <a:off x="191785" y="3906667"/>
            <a:ext cx="1560951" cy="400110"/>
            <a:chOff x="957836" y="1671488"/>
            <a:chExt cx="1560951" cy="400110"/>
          </a:xfrm>
        </p:grpSpPr>
        <p:sp>
          <p:nvSpPr>
            <p:cNvPr id="79" name="사각형: 둥근 모서리 78">
              <a:extLst>
                <a:ext uri="{FF2B5EF4-FFF2-40B4-BE49-F238E27FC236}">
                  <a16:creationId xmlns:a16="http://schemas.microsoft.com/office/drawing/2014/main" id="{38A51601-C0F7-4282-81D3-AC514850E5D4}"/>
                </a:ext>
              </a:extLst>
            </p:cNvPr>
            <p:cNvSpPr/>
            <p:nvPr/>
          </p:nvSpPr>
          <p:spPr>
            <a:xfrm>
              <a:off x="957836" y="1740218"/>
              <a:ext cx="1018026" cy="272415"/>
            </a:xfrm>
            <a:prstGeom prst="roundRect">
              <a:avLst/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화면 기술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54FB68F4-E942-4BBB-B49A-EDC6702289F7}"/>
                </a:ext>
              </a:extLst>
            </p:cNvPr>
            <p:cNvSpPr txBox="1"/>
            <p:nvPr/>
          </p:nvSpPr>
          <p:spPr>
            <a:xfrm>
              <a:off x="1994912" y="1671488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3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7DCF6FED-9C05-4FF7-BF28-0CB8BBB278AE}"/>
              </a:ext>
            </a:extLst>
          </p:cNvPr>
          <p:cNvCxnSpPr>
            <a:cxnSpLocks/>
          </p:cNvCxnSpPr>
          <p:nvPr/>
        </p:nvCxnSpPr>
        <p:spPr>
          <a:xfrm>
            <a:off x="191785" y="4359254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54033F7A-98B3-46A2-AAE3-DE21D9F0B4C4}"/>
              </a:ext>
            </a:extLst>
          </p:cNvPr>
          <p:cNvGrpSpPr/>
          <p:nvPr/>
        </p:nvGrpSpPr>
        <p:grpSpPr>
          <a:xfrm>
            <a:off x="191785" y="4590016"/>
            <a:ext cx="1560951" cy="400110"/>
            <a:chOff x="957836" y="1671488"/>
            <a:chExt cx="1560951" cy="400110"/>
          </a:xfrm>
        </p:grpSpPr>
        <p:sp>
          <p:nvSpPr>
            <p:cNvPr id="83" name="사각형: 둥근 모서리 82">
              <a:extLst>
                <a:ext uri="{FF2B5EF4-FFF2-40B4-BE49-F238E27FC236}">
                  <a16:creationId xmlns:a16="http://schemas.microsoft.com/office/drawing/2014/main" id="{FB30E81D-C777-42B6-8492-8B0613C06D27}"/>
                </a:ext>
              </a:extLst>
            </p:cNvPr>
            <p:cNvSpPr/>
            <p:nvPr/>
          </p:nvSpPr>
          <p:spPr>
            <a:xfrm>
              <a:off x="957836" y="1740218"/>
              <a:ext cx="1018026" cy="272415"/>
            </a:xfrm>
            <a:prstGeom prst="roundRect">
              <a:avLst/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err="1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비기능</a:t>
              </a:r>
              <a:endParaRPr lang="ko-KR" altLang="en-US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CF2C0B9F-B183-4151-AC56-0C5F0C9D6822}"/>
                </a:ext>
              </a:extLst>
            </p:cNvPr>
            <p:cNvSpPr txBox="1"/>
            <p:nvPr/>
          </p:nvSpPr>
          <p:spPr>
            <a:xfrm>
              <a:off x="1994912" y="1671488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4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E68E2337-6FEB-4528-B31D-BA8E1196AFB8}"/>
              </a:ext>
            </a:extLst>
          </p:cNvPr>
          <p:cNvCxnSpPr>
            <a:cxnSpLocks/>
          </p:cNvCxnSpPr>
          <p:nvPr/>
        </p:nvCxnSpPr>
        <p:spPr>
          <a:xfrm>
            <a:off x="191785" y="5042603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Freeform 50">
            <a:extLst>
              <a:ext uri="{FF2B5EF4-FFF2-40B4-BE49-F238E27FC236}">
                <a16:creationId xmlns:a16="http://schemas.microsoft.com/office/drawing/2014/main" id="{71C6181F-D2E5-454C-8B3E-DBDA24BC58F6}"/>
              </a:ext>
            </a:extLst>
          </p:cNvPr>
          <p:cNvSpPr>
            <a:spLocks noEditPoints="1"/>
          </p:cNvSpPr>
          <p:nvPr/>
        </p:nvSpPr>
        <p:spPr bwMode="auto">
          <a:xfrm>
            <a:off x="5022064" y="3203181"/>
            <a:ext cx="546100" cy="409575"/>
          </a:xfrm>
          <a:custGeom>
            <a:avLst/>
            <a:gdLst>
              <a:gd name="T0" fmla="*/ 1538 w 3440"/>
              <a:gd name="T1" fmla="*/ 2290 h 2581"/>
              <a:gd name="T2" fmla="*/ 1593 w 3440"/>
              <a:gd name="T3" fmla="*/ 2278 h 2581"/>
              <a:gd name="T4" fmla="*/ 2939 w 3440"/>
              <a:gd name="T5" fmla="*/ 288 h 2581"/>
              <a:gd name="T6" fmla="*/ 2889 w 3440"/>
              <a:gd name="T7" fmla="*/ 332 h 2581"/>
              <a:gd name="T8" fmla="*/ 2829 w 3440"/>
              <a:gd name="T9" fmla="*/ 467 h 2581"/>
              <a:gd name="T10" fmla="*/ 2773 w 3440"/>
              <a:gd name="T11" fmla="*/ 690 h 2581"/>
              <a:gd name="T12" fmla="*/ 2733 w 3440"/>
              <a:gd name="T13" fmla="*/ 1001 h 2581"/>
              <a:gd name="T14" fmla="*/ 2725 w 3440"/>
              <a:gd name="T15" fmla="*/ 1393 h 2581"/>
              <a:gd name="T16" fmla="*/ 2750 w 3440"/>
              <a:gd name="T17" fmla="*/ 1746 h 2581"/>
              <a:gd name="T18" fmla="*/ 2800 w 3440"/>
              <a:gd name="T19" fmla="*/ 2013 h 2581"/>
              <a:gd name="T20" fmla="*/ 2859 w 3440"/>
              <a:gd name="T21" fmla="*/ 2192 h 2581"/>
              <a:gd name="T22" fmla="*/ 2916 w 3440"/>
              <a:gd name="T23" fmla="*/ 2283 h 2581"/>
              <a:gd name="T24" fmla="*/ 2962 w 3440"/>
              <a:gd name="T25" fmla="*/ 2283 h 2581"/>
              <a:gd name="T26" fmla="*/ 3018 w 3440"/>
              <a:gd name="T27" fmla="*/ 2192 h 2581"/>
              <a:gd name="T28" fmla="*/ 3077 w 3440"/>
              <a:gd name="T29" fmla="*/ 2013 h 2581"/>
              <a:gd name="T30" fmla="*/ 3126 w 3440"/>
              <a:gd name="T31" fmla="*/ 1746 h 2581"/>
              <a:gd name="T32" fmla="*/ 3152 w 3440"/>
              <a:gd name="T33" fmla="*/ 1393 h 2581"/>
              <a:gd name="T34" fmla="*/ 3143 w 3440"/>
              <a:gd name="T35" fmla="*/ 1001 h 2581"/>
              <a:gd name="T36" fmla="*/ 3104 w 3440"/>
              <a:gd name="T37" fmla="*/ 690 h 2581"/>
              <a:gd name="T38" fmla="*/ 3048 w 3440"/>
              <a:gd name="T39" fmla="*/ 467 h 2581"/>
              <a:gd name="T40" fmla="*/ 2989 w 3440"/>
              <a:gd name="T41" fmla="*/ 332 h 2581"/>
              <a:gd name="T42" fmla="*/ 2939 w 3440"/>
              <a:gd name="T43" fmla="*/ 288 h 2581"/>
              <a:gd name="T44" fmla="*/ 3049 w 3440"/>
              <a:gd name="T45" fmla="*/ 28 h 2581"/>
              <a:gd name="T46" fmla="*/ 3176 w 3440"/>
              <a:gd name="T47" fmla="*/ 142 h 2581"/>
              <a:gd name="T48" fmla="*/ 3279 w 3440"/>
              <a:gd name="T49" fmla="*/ 326 h 2581"/>
              <a:gd name="T50" fmla="*/ 3358 w 3440"/>
              <a:gd name="T51" fmla="*/ 566 h 2581"/>
              <a:gd name="T52" fmla="*/ 3410 w 3440"/>
              <a:gd name="T53" fmla="*/ 843 h 2581"/>
              <a:gd name="T54" fmla="*/ 3437 w 3440"/>
              <a:gd name="T55" fmla="*/ 1140 h 2581"/>
              <a:gd name="T56" fmla="*/ 3437 w 3440"/>
              <a:gd name="T57" fmla="*/ 1441 h 2581"/>
              <a:gd name="T58" fmla="*/ 3410 w 3440"/>
              <a:gd name="T59" fmla="*/ 1738 h 2581"/>
              <a:gd name="T60" fmla="*/ 3358 w 3440"/>
              <a:gd name="T61" fmla="*/ 2015 h 2581"/>
              <a:gd name="T62" fmla="*/ 3279 w 3440"/>
              <a:gd name="T63" fmla="*/ 2255 h 2581"/>
              <a:gd name="T64" fmla="*/ 3176 w 3440"/>
              <a:gd name="T65" fmla="*/ 2439 h 2581"/>
              <a:gd name="T66" fmla="*/ 3049 w 3440"/>
              <a:gd name="T67" fmla="*/ 2553 h 2581"/>
              <a:gd name="T68" fmla="*/ 2903 w 3440"/>
              <a:gd name="T69" fmla="*/ 2578 h 2581"/>
              <a:gd name="T70" fmla="*/ 2775 w 3440"/>
              <a:gd name="T71" fmla="*/ 2517 h 2581"/>
              <a:gd name="T72" fmla="*/ 1968 w 3440"/>
              <a:gd name="T73" fmla="*/ 2172 h 2581"/>
              <a:gd name="T74" fmla="*/ 1780 w 3440"/>
              <a:gd name="T75" fmla="*/ 2494 h 2581"/>
              <a:gd name="T76" fmla="*/ 1637 w 3440"/>
              <a:gd name="T77" fmla="*/ 2571 h 2581"/>
              <a:gd name="T78" fmla="*/ 1472 w 3440"/>
              <a:gd name="T79" fmla="*/ 2570 h 2581"/>
              <a:gd name="T80" fmla="*/ 834 w 3440"/>
              <a:gd name="T81" fmla="*/ 2307 h 2581"/>
              <a:gd name="T82" fmla="*/ 740 w 3440"/>
              <a:gd name="T83" fmla="*/ 2186 h 2581"/>
              <a:gd name="T84" fmla="*/ 719 w 3440"/>
              <a:gd name="T85" fmla="*/ 2030 h 2581"/>
              <a:gd name="T86" fmla="*/ 843 w 3440"/>
              <a:gd name="T87" fmla="*/ 1777 h 2581"/>
              <a:gd name="T88" fmla="*/ 337 w 3440"/>
              <a:gd name="T89" fmla="*/ 1696 h 2581"/>
              <a:gd name="T90" fmla="*/ 219 w 3440"/>
              <a:gd name="T91" fmla="*/ 1717 h 2581"/>
              <a:gd name="T92" fmla="*/ 105 w 3440"/>
              <a:gd name="T93" fmla="*/ 1646 h 2581"/>
              <a:gd name="T94" fmla="*/ 28 w 3440"/>
              <a:gd name="T95" fmla="*/ 1496 h 2581"/>
              <a:gd name="T96" fmla="*/ 0 w 3440"/>
              <a:gd name="T97" fmla="*/ 1290 h 2581"/>
              <a:gd name="T98" fmla="*/ 28 w 3440"/>
              <a:gd name="T99" fmla="*/ 1085 h 2581"/>
              <a:gd name="T100" fmla="*/ 105 w 3440"/>
              <a:gd name="T101" fmla="*/ 935 h 2581"/>
              <a:gd name="T102" fmla="*/ 219 w 3440"/>
              <a:gd name="T103" fmla="*/ 864 h 2581"/>
              <a:gd name="T104" fmla="*/ 337 w 3440"/>
              <a:gd name="T105" fmla="*/ 885 h 2581"/>
              <a:gd name="T106" fmla="*/ 2693 w 3440"/>
              <a:gd name="T107" fmla="*/ 154 h 2581"/>
              <a:gd name="T108" fmla="*/ 2805 w 3440"/>
              <a:gd name="T109" fmla="*/ 42 h 2581"/>
              <a:gd name="T110" fmla="*/ 2939 w 3440"/>
              <a:gd name="T111" fmla="*/ 0 h 25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3440" h="2581">
                <a:moveTo>
                  <a:pt x="1119" y="1874"/>
                </a:moveTo>
                <a:lnTo>
                  <a:pt x="1005" y="2064"/>
                </a:lnTo>
                <a:lnTo>
                  <a:pt x="1010" y="2080"/>
                </a:lnTo>
                <a:lnTo>
                  <a:pt x="1538" y="2290"/>
                </a:lnTo>
                <a:lnTo>
                  <a:pt x="1551" y="2293"/>
                </a:lnTo>
                <a:lnTo>
                  <a:pt x="1567" y="2292"/>
                </a:lnTo>
                <a:lnTo>
                  <a:pt x="1580" y="2287"/>
                </a:lnTo>
                <a:lnTo>
                  <a:pt x="1593" y="2278"/>
                </a:lnTo>
                <a:lnTo>
                  <a:pt x="1601" y="2266"/>
                </a:lnTo>
                <a:lnTo>
                  <a:pt x="1696" y="2076"/>
                </a:lnTo>
                <a:lnTo>
                  <a:pt x="1119" y="1874"/>
                </a:lnTo>
                <a:close/>
                <a:moveTo>
                  <a:pt x="2939" y="288"/>
                </a:moveTo>
                <a:lnTo>
                  <a:pt x="2927" y="290"/>
                </a:lnTo>
                <a:lnTo>
                  <a:pt x="2916" y="298"/>
                </a:lnTo>
                <a:lnTo>
                  <a:pt x="2902" y="313"/>
                </a:lnTo>
                <a:lnTo>
                  <a:pt x="2889" y="332"/>
                </a:lnTo>
                <a:lnTo>
                  <a:pt x="2874" y="358"/>
                </a:lnTo>
                <a:lnTo>
                  <a:pt x="2859" y="389"/>
                </a:lnTo>
                <a:lnTo>
                  <a:pt x="2844" y="425"/>
                </a:lnTo>
                <a:lnTo>
                  <a:pt x="2829" y="467"/>
                </a:lnTo>
                <a:lnTo>
                  <a:pt x="2814" y="515"/>
                </a:lnTo>
                <a:lnTo>
                  <a:pt x="2800" y="568"/>
                </a:lnTo>
                <a:lnTo>
                  <a:pt x="2785" y="626"/>
                </a:lnTo>
                <a:lnTo>
                  <a:pt x="2773" y="690"/>
                </a:lnTo>
                <a:lnTo>
                  <a:pt x="2761" y="760"/>
                </a:lnTo>
                <a:lnTo>
                  <a:pt x="2750" y="835"/>
                </a:lnTo>
                <a:lnTo>
                  <a:pt x="2742" y="915"/>
                </a:lnTo>
                <a:lnTo>
                  <a:pt x="2733" y="1001"/>
                </a:lnTo>
                <a:lnTo>
                  <a:pt x="2728" y="1092"/>
                </a:lnTo>
                <a:lnTo>
                  <a:pt x="2725" y="1188"/>
                </a:lnTo>
                <a:lnTo>
                  <a:pt x="2723" y="1290"/>
                </a:lnTo>
                <a:lnTo>
                  <a:pt x="2725" y="1393"/>
                </a:lnTo>
                <a:lnTo>
                  <a:pt x="2728" y="1489"/>
                </a:lnTo>
                <a:lnTo>
                  <a:pt x="2733" y="1580"/>
                </a:lnTo>
                <a:lnTo>
                  <a:pt x="2742" y="1666"/>
                </a:lnTo>
                <a:lnTo>
                  <a:pt x="2750" y="1746"/>
                </a:lnTo>
                <a:lnTo>
                  <a:pt x="2761" y="1821"/>
                </a:lnTo>
                <a:lnTo>
                  <a:pt x="2773" y="1891"/>
                </a:lnTo>
                <a:lnTo>
                  <a:pt x="2785" y="1955"/>
                </a:lnTo>
                <a:lnTo>
                  <a:pt x="2800" y="2013"/>
                </a:lnTo>
                <a:lnTo>
                  <a:pt x="2814" y="2066"/>
                </a:lnTo>
                <a:lnTo>
                  <a:pt x="2829" y="2114"/>
                </a:lnTo>
                <a:lnTo>
                  <a:pt x="2844" y="2156"/>
                </a:lnTo>
                <a:lnTo>
                  <a:pt x="2859" y="2192"/>
                </a:lnTo>
                <a:lnTo>
                  <a:pt x="2874" y="2223"/>
                </a:lnTo>
                <a:lnTo>
                  <a:pt x="2889" y="2248"/>
                </a:lnTo>
                <a:lnTo>
                  <a:pt x="2902" y="2268"/>
                </a:lnTo>
                <a:lnTo>
                  <a:pt x="2916" y="2283"/>
                </a:lnTo>
                <a:lnTo>
                  <a:pt x="2927" y="2291"/>
                </a:lnTo>
                <a:lnTo>
                  <a:pt x="2939" y="2293"/>
                </a:lnTo>
                <a:lnTo>
                  <a:pt x="2949" y="2291"/>
                </a:lnTo>
                <a:lnTo>
                  <a:pt x="2962" y="2283"/>
                </a:lnTo>
                <a:lnTo>
                  <a:pt x="2974" y="2268"/>
                </a:lnTo>
                <a:lnTo>
                  <a:pt x="2989" y="2248"/>
                </a:lnTo>
                <a:lnTo>
                  <a:pt x="3003" y="2223"/>
                </a:lnTo>
                <a:lnTo>
                  <a:pt x="3018" y="2192"/>
                </a:lnTo>
                <a:lnTo>
                  <a:pt x="3032" y="2156"/>
                </a:lnTo>
                <a:lnTo>
                  <a:pt x="3048" y="2114"/>
                </a:lnTo>
                <a:lnTo>
                  <a:pt x="3063" y="2066"/>
                </a:lnTo>
                <a:lnTo>
                  <a:pt x="3077" y="2013"/>
                </a:lnTo>
                <a:lnTo>
                  <a:pt x="3091" y="1955"/>
                </a:lnTo>
                <a:lnTo>
                  <a:pt x="3104" y="1891"/>
                </a:lnTo>
                <a:lnTo>
                  <a:pt x="3116" y="1821"/>
                </a:lnTo>
                <a:lnTo>
                  <a:pt x="3126" y="1746"/>
                </a:lnTo>
                <a:lnTo>
                  <a:pt x="3136" y="1666"/>
                </a:lnTo>
                <a:lnTo>
                  <a:pt x="3143" y="1580"/>
                </a:lnTo>
                <a:lnTo>
                  <a:pt x="3148" y="1489"/>
                </a:lnTo>
                <a:lnTo>
                  <a:pt x="3152" y="1393"/>
                </a:lnTo>
                <a:lnTo>
                  <a:pt x="3153" y="1290"/>
                </a:lnTo>
                <a:lnTo>
                  <a:pt x="3152" y="1188"/>
                </a:lnTo>
                <a:lnTo>
                  <a:pt x="3148" y="1092"/>
                </a:lnTo>
                <a:lnTo>
                  <a:pt x="3143" y="1001"/>
                </a:lnTo>
                <a:lnTo>
                  <a:pt x="3136" y="915"/>
                </a:lnTo>
                <a:lnTo>
                  <a:pt x="3126" y="835"/>
                </a:lnTo>
                <a:lnTo>
                  <a:pt x="3116" y="760"/>
                </a:lnTo>
                <a:lnTo>
                  <a:pt x="3104" y="690"/>
                </a:lnTo>
                <a:lnTo>
                  <a:pt x="3091" y="626"/>
                </a:lnTo>
                <a:lnTo>
                  <a:pt x="3077" y="568"/>
                </a:lnTo>
                <a:lnTo>
                  <a:pt x="3063" y="515"/>
                </a:lnTo>
                <a:lnTo>
                  <a:pt x="3048" y="467"/>
                </a:lnTo>
                <a:lnTo>
                  <a:pt x="3032" y="425"/>
                </a:lnTo>
                <a:lnTo>
                  <a:pt x="3018" y="389"/>
                </a:lnTo>
                <a:lnTo>
                  <a:pt x="3003" y="358"/>
                </a:lnTo>
                <a:lnTo>
                  <a:pt x="2989" y="332"/>
                </a:lnTo>
                <a:lnTo>
                  <a:pt x="2974" y="313"/>
                </a:lnTo>
                <a:lnTo>
                  <a:pt x="2962" y="298"/>
                </a:lnTo>
                <a:lnTo>
                  <a:pt x="2949" y="290"/>
                </a:lnTo>
                <a:lnTo>
                  <a:pt x="2939" y="288"/>
                </a:lnTo>
                <a:close/>
                <a:moveTo>
                  <a:pt x="2939" y="0"/>
                </a:moveTo>
                <a:lnTo>
                  <a:pt x="2977" y="4"/>
                </a:lnTo>
                <a:lnTo>
                  <a:pt x="3014" y="12"/>
                </a:lnTo>
                <a:lnTo>
                  <a:pt x="3049" y="28"/>
                </a:lnTo>
                <a:lnTo>
                  <a:pt x="3083" y="49"/>
                </a:lnTo>
                <a:lnTo>
                  <a:pt x="3116" y="75"/>
                </a:lnTo>
                <a:lnTo>
                  <a:pt x="3147" y="105"/>
                </a:lnTo>
                <a:lnTo>
                  <a:pt x="3176" y="142"/>
                </a:lnTo>
                <a:lnTo>
                  <a:pt x="3204" y="181"/>
                </a:lnTo>
                <a:lnTo>
                  <a:pt x="3230" y="226"/>
                </a:lnTo>
                <a:lnTo>
                  <a:pt x="3255" y="274"/>
                </a:lnTo>
                <a:lnTo>
                  <a:pt x="3279" y="326"/>
                </a:lnTo>
                <a:lnTo>
                  <a:pt x="3301" y="383"/>
                </a:lnTo>
                <a:lnTo>
                  <a:pt x="3321" y="441"/>
                </a:lnTo>
                <a:lnTo>
                  <a:pt x="3340" y="502"/>
                </a:lnTo>
                <a:lnTo>
                  <a:pt x="3358" y="566"/>
                </a:lnTo>
                <a:lnTo>
                  <a:pt x="3373" y="633"/>
                </a:lnTo>
                <a:lnTo>
                  <a:pt x="3387" y="702"/>
                </a:lnTo>
                <a:lnTo>
                  <a:pt x="3399" y="771"/>
                </a:lnTo>
                <a:lnTo>
                  <a:pt x="3410" y="843"/>
                </a:lnTo>
                <a:lnTo>
                  <a:pt x="3419" y="916"/>
                </a:lnTo>
                <a:lnTo>
                  <a:pt x="3426" y="990"/>
                </a:lnTo>
                <a:lnTo>
                  <a:pt x="3433" y="1065"/>
                </a:lnTo>
                <a:lnTo>
                  <a:pt x="3437" y="1140"/>
                </a:lnTo>
                <a:lnTo>
                  <a:pt x="3439" y="1215"/>
                </a:lnTo>
                <a:lnTo>
                  <a:pt x="3440" y="1290"/>
                </a:lnTo>
                <a:lnTo>
                  <a:pt x="3439" y="1366"/>
                </a:lnTo>
                <a:lnTo>
                  <a:pt x="3437" y="1441"/>
                </a:lnTo>
                <a:lnTo>
                  <a:pt x="3433" y="1516"/>
                </a:lnTo>
                <a:lnTo>
                  <a:pt x="3426" y="1591"/>
                </a:lnTo>
                <a:lnTo>
                  <a:pt x="3419" y="1665"/>
                </a:lnTo>
                <a:lnTo>
                  <a:pt x="3410" y="1738"/>
                </a:lnTo>
                <a:lnTo>
                  <a:pt x="3399" y="1810"/>
                </a:lnTo>
                <a:lnTo>
                  <a:pt x="3387" y="1879"/>
                </a:lnTo>
                <a:lnTo>
                  <a:pt x="3373" y="1948"/>
                </a:lnTo>
                <a:lnTo>
                  <a:pt x="3358" y="2015"/>
                </a:lnTo>
                <a:lnTo>
                  <a:pt x="3340" y="2079"/>
                </a:lnTo>
                <a:lnTo>
                  <a:pt x="3321" y="2140"/>
                </a:lnTo>
                <a:lnTo>
                  <a:pt x="3301" y="2198"/>
                </a:lnTo>
                <a:lnTo>
                  <a:pt x="3279" y="2255"/>
                </a:lnTo>
                <a:lnTo>
                  <a:pt x="3255" y="2307"/>
                </a:lnTo>
                <a:lnTo>
                  <a:pt x="3230" y="2355"/>
                </a:lnTo>
                <a:lnTo>
                  <a:pt x="3204" y="2400"/>
                </a:lnTo>
                <a:lnTo>
                  <a:pt x="3176" y="2439"/>
                </a:lnTo>
                <a:lnTo>
                  <a:pt x="3147" y="2476"/>
                </a:lnTo>
                <a:lnTo>
                  <a:pt x="3116" y="2506"/>
                </a:lnTo>
                <a:lnTo>
                  <a:pt x="3083" y="2532"/>
                </a:lnTo>
                <a:lnTo>
                  <a:pt x="3049" y="2553"/>
                </a:lnTo>
                <a:lnTo>
                  <a:pt x="3014" y="2568"/>
                </a:lnTo>
                <a:lnTo>
                  <a:pt x="2977" y="2577"/>
                </a:lnTo>
                <a:lnTo>
                  <a:pt x="2939" y="2581"/>
                </a:lnTo>
                <a:lnTo>
                  <a:pt x="2903" y="2578"/>
                </a:lnTo>
                <a:lnTo>
                  <a:pt x="2870" y="2570"/>
                </a:lnTo>
                <a:lnTo>
                  <a:pt x="2836" y="2557"/>
                </a:lnTo>
                <a:lnTo>
                  <a:pt x="2805" y="2539"/>
                </a:lnTo>
                <a:lnTo>
                  <a:pt x="2775" y="2517"/>
                </a:lnTo>
                <a:lnTo>
                  <a:pt x="2746" y="2491"/>
                </a:lnTo>
                <a:lnTo>
                  <a:pt x="2719" y="2461"/>
                </a:lnTo>
                <a:lnTo>
                  <a:pt x="2693" y="2427"/>
                </a:lnTo>
                <a:lnTo>
                  <a:pt x="1968" y="2172"/>
                </a:lnTo>
                <a:lnTo>
                  <a:pt x="1858" y="2394"/>
                </a:lnTo>
                <a:lnTo>
                  <a:pt x="1836" y="2431"/>
                </a:lnTo>
                <a:lnTo>
                  <a:pt x="1810" y="2465"/>
                </a:lnTo>
                <a:lnTo>
                  <a:pt x="1780" y="2494"/>
                </a:lnTo>
                <a:lnTo>
                  <a:pt x="1748" y="2519"/>
                </a:lnTo>
                <a:lnTo>
                  <a:pt x="1713" y="2541"/>
                </a:lnTo>
                <a:lnTo>
                  <a:pt x="1675" y="2558"/>
                </a:lnTo>
                <a:lnTo>
                  <a:pt x="1637" y="2571"/>
                </a:lnTo>
                <a:lnTo>
                  <a:pt x="1596" y="2578"/>
                </a:lnTo>
                <a:lnTo>
                  <a:pt x="1554" y="2580"/>
                </a:lnTo>
                <a:lnTo>
                  <a:pt x="1513" y="2578"/>
                </a:lnTo>
                <a:lnTo>
                  <a:pt x="1472" y="2570"/>
                </a:lnTo>
                <a:lnTo>
                  <a:pt x="1431" y="2556"/>
                </a:lnTo>
                <a:lnTo>
                  <a:pt x="904" y="2345"/>
                </a:lnTo>
                <a:lnTo>
                  <a:pt x="867" y="2328"/>
                </a:lnTo>
                <a:lnTo>
                  <a:pt x="834" y="2307"/>
                </a:lnTo>
                <a:lnTo>
                  <a:pt x="805" y="2281"/>
                </a:lnTo>
                <a:lnTo>
                  <a:pt x="779" y="2252"/>
                </a:lnTo>
                <a:lnTo>
                  <a:pt x="757" y="2220"/>
                </a:lnTo>
                <a:lnTo>
                  <a:pt x="740" y="2186"/>
                </a:lnTo>
                <a:lnTo>
                  <a:pt x="728" y="2148"/>
                </a:lnTo>
                <a:lnTo>
                  <a:pt x="719" y="2110"/>
                </a:lnTo>
                <a:lnTo>
                  <a:pt x="717" y="2069"/>
                </a:lnTo>
                <a:lnTo>
                  <a:pt x="719" y="2030"/>
                </a:lnTo>
                <a:lnTo>
                  <a:pt x="728" y="1990"/>
                </a:lnTo>
                <a:lnTo>
                  <a:pt x="741" y="1952"/>
                </a:lnTo>
                <a:lnTo>
                  <a:pt x="759" y="1917"/>
                </a:lnTo>
                <a:lnTo>
                  <a:pt x="843" y="1777"/>
                </a:lnTo>
                <a:lnTo>
                  <a:pt x="410" y="1625"/>
                </a:lnTo>
                <a:lnTo>
                  <a:pt x="388" y="1653"/>
                </a:lnTo>
                <a:lnTo>
                  <a:pt x="363" y="1677"/>
                </a:lnTo>
                <a:lnTo>
                  <a:pt x="337" y="1696"/>
                </a:lnTo>
                <a:lnTo>
                  <a:pt x="310" y="1710"/>
                </a:lnTo>
                <a:lnTo>
                  <a:pt x="280" y="1718"/>
                </a:lnTo>
                <a:lnTo>
                  <a:pt x="251" y="1721"/>
                </a:lnTo>
                <a:lnTo>
                  <a:pt x="219" y="1717"/>
                </a:lnTo>
                <a:lnTo>
                  <a:pt x="188" y="1707"/>
                </a:lnTo>
                <a:lnTo>
                  <a:pt x="158" y="1693"/>
                </a:lnTo>
                <a:lnTo>
                  <a:pt x="131" y="1672"/>
                </a:lnTo>
                <a:lnTo>
                  <a:pt x="105" y="1646"/>
                </a:lnTo>
                <a:lnTo>
                  <a:pt x="82" y="1615"/>
                </a:lnTo>
                <a:lnTo>
                  <a:pt x="62" y="1579"/>
                </a:lnTo>
                <a:lnTo>
                  <a:pt x="44" y="1540"/>
                </a:lnTo>
                <a:lnTo>
                  <a:pt x="28" y="1496"/>
                </a:lnTo>
                <a:lnTo>
                  <a:pt x="17" y="1449"/>
                </a:lnTo>
                <a:lnTo>
                  <a:pt x="7" y="1399"/>
                </a:lnTo>
                <a:lnTo>
                  <a:pt x="2" y="1346"/>
                </a:lnTo>
                <a:lnTo>
                  <a:pt x="0" y="1290"/>
                </a:lnTo>
                <a:lnTo>
                  <a:pt x="2" y="1235"/>
                </a:lnTo>
                <a:lnTo>
                  <a:pt x="7" y="1182"/>
                </a:lnTo>
                <a:lnTo>
                  <a:pt x="17" y="1132"/>
                </a:lnTo>
                <a:lnTo>
                  <a:pt x="28" y="1085"/>
                </a:lnTo>
                <a:lnTo>
                  <a:pt x="44" y="1041"/>
                </a:lnTo>
                <a:lnTo>
                  <a:pt x="62" y="1002"/>
                </a:lnTo>
                <a:lnTo>
                  <a:pt x="82" y="966"/>
                </a:lnTo>
                <a:lnTo>
                  <a:pt x="105" y="935"/>
                </a:lnTo>
                <a:lnTo>
                  <a:pt x="131" y="909"/>
                </a:lnTo>
                <a:lnTo>
                  <a:pt x="158" y="888"/>
                </a:lnTo>
                <a:lnTo>
                  <a:pt x="188" y="874"/>
                </a:lnTo>
                <a:lnTo>
                  <a:pt x="219" y="864"/>
                </a:lnTo>
                <a:lnTo>
                  <a:pt x="251" y="861"/>
                </a:lnTo>
                <a:lnTo>
                  <a:pt x="280" y="863"/>
                </a:lnTo>
                <a:lnTo>
                  <a:pt x="310" y="871"/>
                </a:lnTo>
                <a:lnTo>
                  <a:pt x="337" y="885"/>
                </a:lnTo>
                <a:lnTo>
                  <a:pt x="363" y="904"/>
                </a:lnTo>
                <a:lnTo>
                  <a:pt x="388" y="928"/>
                </a:lnTo>
                <a:lnTo>
                  <a:pt x="410" y="956"/>
                </a:lnTo>
                <a:lnTo>
                  <a:pt x="2693" y="154"/>
                </a:lnTo>
                <a:lnTo>
                  <a:pt x="2719" y="120"/>
                </a:lnTo>
                <a:lnTo>
                  <a:pt x="2747" y="90"/>
                </a:lnTo>
                <a:lnTo>
                  <a:pt x="2775" y="64"/>
                </a:lnTo>
                <a:lnTo>
                  <a:pt x="2805" y="42"/>
                </a:lnTo>
                <a:lnTo>
                  <a:pt x="2836" y="24"/>
                </a:lnTo>
                <a:lnTo>
                  <a:pt x="2870" y="11"/>
                </a:lnTo>
                <a:lnTo>
                  <a:pt x="2903" y="3"/>
                </a:lnTo>
                <a:lnTo>
                  <a:pt x="2939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grpSp>
        <p:nvGrpSpPr>
          <p:cNvPr id="75" name="Group 53">
            <a:extLst>
              <a:ext uri="{FF2B5EF4-FFF2-40B4-BE49-F238E27FC236}">
                <a16:creationId xmlns:a16="http://schemas.microsoft.com/office/drawing/2014/main" id="{1EA02360-FDDD-467A-BB76-DFC76B1C584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238115" y="4137342"/>
            <a:ext cx="482140" cy="614680"/>
            <a:chOff x="2231" y="3366"/>
            <a:chExt cx="251" cy="320"/>
          </a:xfrm>
          <a:solidFill>
            <a:schemeClr val="bg1"/>
          </a:solidFill>
        </p:grpSpPr>
        <p:sp>
          <p:nvSpPr>
            <p:cNvPr id="107" name="Freeform 55">
              <a:extLst>
                <a:ext uri="{FF2B5EF4-FFF2-40B4-BE49-F238E27FC236}">
                  <a16:creationId xmlns:a16="http://schemas.microsoft.com/office/drawing/2014/main" id="{95CFC520-1082-4652-8D94-31E30A5F7A6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31" y="3366"/>
              <a:ext cx="251" cy="320"/>
            </a:xfrm>
            <a:custGeom>
              <a:avLst/>
              <a:gdLst>
                <a:gd name="T0" fmla="*/ 1094 w 2765"/>
                <a:gd name="T1" fmla="*/ 768 h 3520"/>
                <a:gd name="T2" fmla="*/ 866 w 2765"/>
                <a:gd name="T3" fmla="*/ 833 h 3520"/>
                <a:gd name="T4" fmla="*/ 663 w 2765"/>
                <a:gd name="T5" fmla="*/ 948 h 3520"/>
                <a:gd name="T6" fmla="*/ 494 w 2765"/>
                <a:gd name="T7" fmla="*/ 1106 h 3520"/>
                <a:gd name="T8" fmla="*/ 364 w 2765"/>
                <a:gd name="T9" fmla="*/ 1298 h 3520"/>
                <a:gd name="T10" fmla="*/ 280 w 2765"/>
                <a:gd name="T11" fmla="*/ 1519 h 3520"/>
                <a:gd name="T12" fmla="*/ 252 w 2765"/>
                <a:gd name="T13" fmla="*/ 1760 h 3520"/>
                <a:gd name="T14" fmla="*/ 280 w 2765"/>
                <a:gd name="T15" fmla="*/ 2001 h 3520"/>
                <a:gd name="T16" fmla="*/ 364 w 2765"/>
                <a:gd name="T17" fmla="*/ 2222 h 3520"/>
                <a:gd name="T18" fmla="*/ 494 w 2765"/>
                <a:gd name="T19" fmla="*/ 2414 h 3520"/>
                <a:gd name="T20" fmla="*/ 663 w 2765"/>
                <a:gd name="T21" fmla="*/ 2572 h 3520"/>
                <a:gd name="T22" fmla="*/ 866 w 2765"/>
                <a:gd name="T23" fmla="*/ 2687 h 3520"/>
                <a:gd name="T24" fmla="*/ 1094 w 2765"/>
                <a:gd name="T25" fmla="*/ 2752 h 3520"/>
                <a:gd name="T26" fmla="*/ 1339 w 2765"/>
                <a:gd name="T27" fmla="*/ 2763 h 3520"/>
                <a:gd name="T28" fmla="*/ 1574 w 2765"/>
                <a:gd name="T29" fmla="*/ 2715 h 3520"/>
                <a:gd name="T30" fmla="*/ 1786 w 2765"/>
                <a:gd name="T31" fmla="*/ 2614 h 3520"/>
                <a:gd name="T32" fmla="*/ 1967 w 2765"/>
                <a:gd name="T33" fmla="*/ 2470 h 3520"/>
                <a:gd name="T34" fmla="*/ 2111 w 2765"/>
                <a:gd name="T35" fmla="*/ 2289 h 3520"/>
                <a:gd name="T36" fmla="*/ 2210 w 2765"/>
                <a:gd name="T37" fmla="*/ 2078 h 3520"/>
                <a:gd name="T38" fmla="*/ 2258 w 2765"/>
                <a:gd name="T39" fmla="*/ 1842 h 3520"/>
                <a:gd name="T40" fmla="*/ 2249 w 2765"/>
                <a:gd name="T41" fmla="*/ 1597 h 3520"/>
                <a:gd name="T42" fmla="*/ 2182 w 2765"/>
                <a:gd name="T43" fmla="*/ 1369 h 3520"/>
                <a:gd name="T44" fmla="*/ 2067 w 2765"/>
                <a:gd name="T45" fmla="*/ 1167 h 3520"/>
                <a:gd name="T46" fmla="*/ 1911 w 2765"/>
                <a:gd name="T47" fmla="*/ 996 h 3520"/>
                <a:gd name="T48" fmla="*/ 1718 w 2765"/>
                <a:gd name="T49" fmla="*/ 867 h 3520"/>
                <a:gd name="T50" fmla="*/ 1498 w 2765"/>
                <a:gd name="T51" fmla="*/ 784 h 3520"/>
                <a:gd name="T52" fmla="*/ 1256 w 2765"/>
                <a:gd name="T53" fmla="*/ 754 h 3520"/>
                <a:gd name="T54" fmla="*/ 1934 w 2765"/>
                <a:gd name="T55" fmla="*/ 702 h 3520"/>
                <a:gd name="T56" fmla="*/ 2136 w 2765"/>
                <a:gd name="T57" fmla="*/ 863 h 3520"/>
                <a:gd name="T58" fmla="*/ 2301 w 2765"/>
                <a:gd name="T59" fmla="*/ 1061 h 3520"/>
                <a:gd name="T60" fmla="*/ 2422 w 2765"/>
                <a:gd name="T61" fmla="*/ 1291 h 3520"/>
                <a:gd name="T62" fmla="*/ 2495 w 2765"/>
                <a:gd name="T63" fmla="*/ 1545 h 3520"/>
                <a:gd name="T64" fmla="*/ 2765 w 2765"/>
                <a:gd name="T65" fmla="*/ 1886 h 3520"/>
                <a:gd name="T66" fmla="*/ 2477 w 2765"/>
                <a:gd name="T67" fmla="*/ 2062 h 3520"/>
                <a:gd name="T68" fmla="*/ 2387 w 2765"/>
                <a:gd name="T69" fmla="*/ 2309 h 3520"/>
                <a:gd name="T70" fmla="*/ 2250 w 2765"/>
                <a:gd name="T71" fmla="*/ 2529 h 3520"/>
                <a:gd name="T72" fmla="*/ 2073 w 2765"/>
                <a:gd name="T73" fmla="*/ 2715 h 3520"/>
                <a:gd name="T74" fmla="*/ 1759 w 2765"/>
                <a:gd name="T75" fmla="*/ 3520 h 3520"/>
                <a:gd name="T76" fmla="*/ 511 w 2765"/>
                <a:gd name="T77" fmla="*/ 2770 h 3520"/>
                <a:gd name="T78" fmla="*/ 327 w 2765"/>
                <a:gd name="T79" fmla="*/ 2605 h 3520"/>
                <a:gd name="T80" fmla="*/ 179 w 2765"/>
                <a:gd name="T81" fmla="*/ 2407 h 3520"/>
                <a:gd name="T82" fmla="*/ 72 w 2765"/>
                <a:gd name="T83" fmla="*/ 2181 h 3520"/>
                <a:gd name="T84" fmla="*/ 12 w 2765"/>
                <a:gd name="T85" fmla="*/ 1935 h 3520"/>
                <a:gd name="T86" fmla="*/ 3 w 2765"/>
                <a:gd name="T87" fmla="*/ 1671 h 3520"/>
                <a:gd name="T88" fmla="*/ 47 w 2765"/>
                <a:gd name="T89" fmla="*/ 1419 h 3520"/>
                <a:gd name="T90" fmla="*/ 139 w 2765"/>
                <a:gd name="T91" fmla="*/ 1185 h 3520"/>
                <a:gd name="T92" fmla="*/ 274 w 2765"/>
                <a:gd name="T93" fmla="*/ 977 h 3520"/>
                <a:gd name="T94" fmla="*/ 446 w 2765"/>
                <a:gd name="T95" fmla="*/ 801 h 3520"/>
                <a:gd name="T96" fmla="*/ 754 w 2765"/>
                <a:gd name="T97" fmla="*/ 0 h 3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765" h="3520">
                  <a:moveTo>
                    <a:pt x="1256" y="754"/>
                  </a:moveTo>
                  <a:lnTo>
                    <a:pt x="1174" y="757"/>
                  </a:lnTo>
                  <a:lnTo>
                    <a:pt x="1094" y="768"/>
                  </a:lnTo>
                  <a:lnTo>
                    <a:pt x="1015" y="784"/>
                  </a:lnTo>
                  <a:lnTo>
                    <a:pt x="939" y="805"/>
                  </a:lnTo>
                  <a:lnTo>
                    <a:pt x="866" y="833"/>
                  </a:lnTo>
                  <a:lnTo>
                    <a:pt x="795" y="867"/>
                  </a:lnTo>
                  <a:lnTo>
                    <a:pt x="727" y="906"/>
                  </a:lnTo>
                  <a:lnTo>
                    <a:pt x="663" y="948"/>
                  </a:lnTo>
                  <a:lnTo>
                    <a:pt x="602" y="996"/>
                  </a:lnTo>
                  <a:lnTo>
                    <a:pt x="546" y="1050"/>
                  </a:lnTo>
                  <a:lnTo>
                    <a:pt x="494" y="1106"/>
                  </a:lnTo>
                  <a:lnTo>
                    <a:pt x="446" y="1167"/>
                  </a:lnTo>
                  <a:lnTo>
                    <a:pt x="402" y="1231"/>
                  </a:lnTo>
                  <a:lnTo>
                    <a:pt x="364" y="1298"/>
                  </a:lnTo>
                  <a:lnTo>
                    <a:pt x="331" y="1369"/>
                  </a:lnTo>
                  <a:lnTo>
                    <a:pt x="303" y="1442"/>
                  </a:lnTo>
                  <a:lnTo>
                    <a:pt x="280" y="1519"/>
                  </a:lnTo>
                  <a:lnTo>
                    <a:pt x="264" y="1597"/>
                  </a:lnTo>
                  <a:lnTo>
                    <a:pt x="255" y="1678"/>
                  </a:lnTo>
                  <a:lnTo>
                    <a:pt x="252" y="1760"/>
                  </a:lnTo>
                  <a:lnTo>
                    <a:pt x="255" y="1842"/>
                  </a:lnTo>
                  <a:lnTo>
                    <a:pt x="264" y="1923"/>
                  </a:lnTo>
                  <a:lnTo>
                    <a:pt x="280" y="2001"/>
                  </a:lnTo>
                  <a:lnTo>
                    <a:pt x="303" y="2078"/>
                  </a:lnTo>
                  <a:lnTo>
                    <a:pt x="331" y="2151"/>
                  </a:lnTo>
                  <a:lnTo>
                    <a:pt x="364" y="2222"/>
                  </a:lnTo>
                  <a:lnTo>
                    <a:pt x="402" y="2289"/>
                  </a:lnTo>
                  <a:lnTo>
                    <a:pt x="446" y="2353"/>
                  </a:lnTo>
                  <a:lnTo>
                    <a:pt x="494" y="2414"/>
                  </a:lnTo>
                  <a:lnTo>
                    <a:pt x="546" y="2470"/>
                  </a:lnTo>
                  <a:lnTo>
                    <a:pt x="602" y="2524"/>
                  </a:lnTo>
                  <a:lnTo>
                    <a:pt x="663" y="2572"/>
                  </a:lnTo>
                  <a:lnTo>
                    <a:pt x="727" y="2614"/>
                  </a:lnTo>
                  <a:lnTo>
                    <a:pt x="795" y="2653"/>
                  </a:lnTo>
                  <a:lnTo>
                    <a:pt x="866" y="2687"/>
                  </a:lnTo>
                  <a:lnTo>
                    <a:pt x="939" y="2715"/>
                  </a:lnTo>
                  <a:lnTo>
                    <a:pt x="1015" y="2736"/>
                  </a:lnTo>
                  <a:lnTo>
                    <a:pt x="1094" y="2752"/>
                  </a:lnTo>
                  <a:lnTo>
                    <a:pt x="1174" y="2763"/>
                  </a:lnTo>
                  <a:lnTo>
                    <a:pt x="1256" y="2766"/>
                  </a:lnTo>
                  <a:lnTo>
                    <a:pt x="1339" y="2763"/>
                  </a:lnTo>
                  <a:lnTo>
                    <a:pt x="1419" y="2752"/>
                  </a:lnTo>
                  <a:lnTo>
                    <a:pt x="1498" y="2736"/>
                  </a:lnTo>
                  <a:lnTo>
                    <a:pt x="1574" y="2715"/>
                  </a:lnTo>
                  <a:lnTo>
                    <a:pt x="1647" y="2687"/>
                  </a:lnTo>
                  <a:lnTo>
                    <a:pt x="1718" y="2653"/>
                  </a:lnTo>
                  <a:lnTo>
                    <a:pt x="1786" y="2614"/>
                  </a:lnTo>
                  <a:lnTo>
                    <a:pt x="1850" y="2572"/>
                  </a:lnTo>
                  <a:lnTo>
                    <a:pt x="1911" y="2524"/>
                  </a:lnTo>
                  <a:lnTo>
                    <a:pt x="1967" y="2470"/>
                  </a:lnTo>
                  <a:lnTo>
                    <a:pt x="2019" y="2414"/>
                  </a:lnTo>
                  <a:lnTo>
                    <a:pt x="2067" y="2353"/>
                  </a:lnTo>
                  <a:lnTo>
                    <a:pt x="2111" y="2289"/>
                  </a:lnTo>
                  <a:lnTo>
                    <a:pt x="2149" y="2222"/>
                  </a:lnTo>
                  <a:lnTo>
                    <a:pt x="2182" y="2151"/>
                  </a:lnTo>
                  <a:lnTo>
                    <a:pt x="2210" y="2078"/>
                  </a:lnTo>
                  <a:lnTo>
                    <a:pt x="2233" y="2001"/>
                  </a:lnTo>
                  <a:lnTo>
                    <a:pt x="2249" y="1923"/>
                  </a:lnTo>
                  <a:lnTo>
                    <a:pt x="2258" y="1842"/>
                  </a:lnTo>
                  <a:lnTo>
                    <a:pt x="2261" y="1760"/>
                  </a:lnTo>
                  <a:lnTo>
                    <a:pt x="2258" y="1678"/>
                  </a:lnTo>
                  <a:lnTo>
                    <a:pt x="2249" y="1597"/>
                  </a:lnTo>
                  <a:lnTo>
                    <a:pt x="2233" y="1519"/>
                  </a:lnTo>
                  <a:lnTo>
                    <a:pt x="2210" y="1442"/>
                  </a:lnTo>
                  <a:lnTo>
                    <a:pt x="2182" y="1369"/>
                  </a:lnTo>
                  <a:lnTo>
                    <a:pt x="2149" y="1298"/>
                  </a:lnTo>
                  <a:lnTo>
                    <a:pt x="2111" y="1231"/>
                  </a:lnTo>
                  <a:lnTo>
                    <a:pt x="2067" y="1167"/>
                  </a:lnTo>
                  <a:lnTo>
                    <a:pt x="2019" y="1106"/>
                  </a:lnTo>
                  <a:lnTo>
                    <a:pt x="1967" y="1050"/>
                  </a:lnTo>
                  <a:lnTo>
                    <a:pt x="1911" y="996"/>
                  </a:lnTo>
                  <a:lnTo>
                    <a:pt x="1850" y="948"/>
                  </a:lnTo>
                  <a:lnTo>
                    <a:pt x="1786" y="906"/>
                  </a:lnTo>
                  <a:lnTo>
                    <a:pt x="1718" y="867"/>
                  </a:lnTo>
                  <a:lnTo>
                    <a:pt x="1647" y="833"/>
                  </a:lnTo>
                  <a:lnTo>
                    <a:pt x="1574" y="805"/>
                  </a:lnTo>
                  <a:lnTo>
                    <a:pt x="1498" y="784"/>
                  </a:lnTo>
                  <a:lnTo>
                    <a:pt x="1419" y="768"/>
                  </a:lnTo>
                  <a:lnTo>
                    <a:pt x="1339" y="757"/>
                  </a:lnTo>
                  <a:lnTo>
                    <a:pt x="1256" y="754"/>
                  </a:lnTo>
                  <a:close/>
                  <a:moveTo>
                    <a:pt x="754" y="0"/>
                  </a:moveTo>
                  <a:lnTo>
                    <a:pt x="1759" y="0"/>
                  </a:lnTo>
                  <a:lnTo>
                    <a:pt x="1934" y="702"/>
                  </a:lnTo>
                  <a:lnTo>
                    <a:pt x="2005" y="751"/>
                  </a:lnTo>
                  <a:lnTo>
                    <a:pt x="2073" y="805"/>
                  </a:lnTo>
                  <a:lnTo>
                    <a:pt x="2136" y="863"/>
                  </a:lnTo>
                  <a:lnTo>
                    <a:pt x="2195" y="925"/>
                  </a:lnTo>
                  <a:lnTo>
                    <a:pt x="2250" y="991"/>
                  </a:lnTo>
                  <a:lnTo>
                    <a:pt x="2301" y="1061"/>
                  </a:lnTo>
                  <a:lnTo>
                    <a:pt x="2347" y="1134"/>
                  </a:lnTo>
                  <a:lnTo>
                    <a:pt x="2387" y="1211"/>
                  </a:lnTo>
                  <a:lnTo>
                    <a:pt x="2422" y="1291"/>
                  </a:lnTo>
                  <a:lnTo>
                    <a:pt x="2452" y="1373"/>
                  </a:lnTo>
                  <a:lnTo>
                    <a:pt x="2477" y="1458"/>
                  </a:lnTo>
                  <a:lnTo>
                    <a:pt x="2495" y="1545"/>
                  </a:lnTo>
                  <a:lnTo>
                    <a:pt x="2507" y="1634"/>
                  </a:lnTo>
                  <a:lnTo>
                    <a:pt x="2765" y="1634"/>
                  </a:lnTo>
                  <a:lnTo>
                    <a:pt x="2765" y="1886"/>
                  </a:lnTo>
                  <a:lnTo>
                    <a:pt x="2507" y="1886"/>
                  </a:lnTo>
                  <a:lnTo>
                    <a:pt x="2495" y="1975"/>
                  </a:lnTo>
                  <a:lnTo>
                    <a:pt x="2477" y="2062"/>
                  </a:lnTo>
                  <a:lnTo>
                    <a:pt x="2452" y="2147"/>
                  </a:lnTo>
                  <a:lnTo>
                    <a:pt x="2422" y="2229"/>
                  </a:lnTo>
                  <a:lnTo>
                    <a:pt x="2387" y="2309"/>
                  </a:lnTo>
                  <a:lnTo>
                    <a:pt x="2347" y="2386"/>
                  </a:lnTo>
                  <a:lnTo>
                    <a:pt x="2301" y="2459"/>
                  </a:lnTo>
                  <a:lnTo>
                    <a:pt x="2250" y="2529"/>
                  </a:lnTo>
                  <a:lnTo>
                    <a:pt x="2195" y="2595"/>
                  </a:lnTo>
                  <a:lnTo>
                    <a:pt x="2136" y="2657"/>
                  </a:lnTo>
                  <a:lnTo>
                    <a:pt x="2073" y="2715"/>
                  </a:lnTo>
                  <a:lnTo>
                    <a:pt x="2005" y="2769"/>
                  </a:lnTo>
                  <a:lnTo>
                    <a:pt x="1934" y="2818"/>
                  </a:lnTo>
                  <a:lnTo>
                    <a:pt x="1759" y="3520"/>
                  </a:lnTo>
                  <a:lnTo>
                    <a:pt x="754" y="3520"/>
                  </a:lnTo>
                  <a:lnTo>
                    <a:pt x="578" y="2817"/>
                  </a:lnTo>
                  <a:lnTo>
                    <a:pt x="511" y="2770"/>
                  </a:lnTo>
                  <a:lnTo>
                    <a:pt x="446" y="2719"/>
                  </a:lnTo>
                  <a:lnTo>
                    <a:pt x="385" y="2665"/>
                  </a:lnTo>
                  <a:lnTo>
                    <a:pt x="327" y="2605"/>
                  </a:lnTo>
                  <a:lnTo>
                    <a:pt x="274" y="2543"/>
                  </a:lnTo>
                  <a:lnTo>
                    <a:pt x="225" y="2477"/>
                  </a:lnTo>
                  <a:lnTo>
                    <a:pt x="179" y="2407"/>
                  </a:lnTo>
                  <a:lnTo>
                    <a:pt x="139" y="2335"/>
                  </a:lnTo>
                  <a:lnTo>
                    <a:pt x="103" y="2259"/>
                  </a:lnTo>
                  <a:lnTo>
                    <a:pt x="72" y="2181"/>
                  </a:lnTo>
                  <a:lnTo>
                    <a:pt x="47" y="2101"/>
                  </a:lnTo>
                  <a:lnTo>
                    <a:pt x="27" y="2019"/>
                  </a:lnTo>
                  <a:lnTo>
                    <a:pt x="12" y="1935"/>
                  </a:lnTo>
                  <a:lnTo>
                    <a:pt x="3" y="1849"/>
                  </a:lnTo>
                  <a:lnTo>
                    <a:pt x="0" y="1760"/>
                  </a:lnTo>
                  <a:lnTo>
                    <a:pt x="3" y="1671"/>
                  </a:lnTo>
                  <a:lnTo>
                    <a:pt x="12" y="1585"/>
                  </a:lnTo>
                  <a:lnTo>
                    <a:pt x="27" y="1501"/>
                  </a:lnTo>
                  <a:lnTo>
                    <a:pt x="47" y="1419"/>
                  </a:lnTo>
                  <a:lnTo>
                    <a:pt x="72" y="1339"/>
                  </a:lnTo>
                  <a:lnTo>
                    <a:pt x="103" y="1261"/>
                  </a:lnTo>
                  <a:lnTo>
                    <a:pt x="139" y="1185"/>
                  </a:lnTo>
                  <a:lnTo>
                    <a:pt x="179" y="1113"/>
                  </a:lnTo>
                  <a:lnTo>
                    <a:pt x="225" y="1043"/>
                  </a:lnTo>
                  <a:lnTo>
                    <a:pt x="274" y="977"/>
                  </a:lnTo>
                  <a:lnTo>
                    <a:pt x="327" y="915"/>
                  </a:lnTo>
                  <a:lnTo>
                    <a:pt x="385" y="855"/>
                  </a:lnTo>
                  <a:lnTo>
                    <a:pt x="446" y="801"/>
                  </a:lnTo>
                  <a:lnTo>
                    <a:pt x="511" y="750"/>
                  </a:lnTo>
                  <a:lnTo>
                    <a:pt x="578" y="703"/>
                  </a:lnTo>
                  <a:lnTo>
                    <a:pt x="7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108" name="Freeform 56">
              <a:extLst>
                <a:ext uri="{FF2B5EF4-FFF2-40B4-BE49-F238E27FC236}">
                  <a16:creationId xmlns:a16="http://schemas.microsoft.com/office/drawing/2014/main" id="{2829F53F-7543-4509-AEC2-D52283145C1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4" y="3469"/>
              <a:ext cx="47" cy="107"/>
            </a:xfrm>
            <a:custGeom>
              <a:avLst/>
              <a:gdLst>
                <a:gd name="T0" fmla="*/ 0 w 523"/>
                <a:gd name="T1" fmla="*/ 0 h 1173"/>
                <a:gd name="T2" fmla="*/ 251 w 523"/>
                <a:gd name="T3" fmla="*/ 0 h 1173"/>
                <a:gd name="T4" fmla="*/ 251 w 523"/>
                <a:gd name="T5" fmla="*/ 638 h 1173"/>
                <a:gd name="T6" fmla="*/ 523 w 523"/>
                <a:gd name="T7" fmla="*/ 1031 h 1173"/>
                <a:gd name="T8" fmla="*/ 317 w 523"/>
                <a:gd name="T9" fmla="*/ 1173 h 1173"/>
                <a:gd name="T10" fmla="*/ 0 w 523"/>
                <a:gd name="T11" fmla="*/ 715 h 1173"/>
                <a:gd name="T12" fmla="*/ 0 w 523"/>
                <a:gd name="T13" fmla="*/ 0 h 1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3" h="1173">
                  <a:moveTo>
                    <a:pt x="0" y="0"/>
                  </a:moveTo>
                  <a:lnTo>
                    <a:pt x="251" y="0"/>
                  </a:lnTo>
                  <a:lnTo>
                    <a:pt x="251" y="638"/>
                  </a:lnTo>
                  <a:lnTo>
                    <a:pt x="523" y="1031"/>
                  </a:lnTo>
                  <a:lnTo>
                    <a:pt x="317" y="1173"/>
                  </a:lnTo>
                  <a:lnTo>
                    <a:pt x="0" y="71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</p:grp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8B5B5B31-CB02-45ED-B189-1FEEB5F73B31}"/>
              </a:ext>
            </a:extLst>
          </p:cNvPr>
          <p:cNvSpPr/>
          <p:nvPr/>
        </p:nvSpPr>
        <p:spPr>
          <a:xfrm>
            <a:off x="2026723" y="204670"/>
            <a:ext cx="4279237" cy="470554"/>
          </a:xfrm>
          <a:prstGeom prst="roundRect">
            <a:avLst/>
          </a:prstGeom>
          <a:solidFill>
            <a:srgbClr val="4C8E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_Pro Bold" panose="00000800000000000000" pitchFamily="50" charset="-127"/>
              </a:rPr>
              <a:t>투표 및 게시판</a:t>
            </a: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8276A4A1-1313-4F9E-A95B-D68B04352D82}"/>
              </a:ext>
            </a:extLst>
          </p:cNvPr>
          <p:cNvGrpSpPr/>
          <p:nvPr/>
        </p:nvGrpSpPr>
        <p:grpSpPr>
          <a:xfrm>
            <a:off x="197060" y="270770"/>
            <a:ext cx="294251" cy="301924"/>
            <a:chOff x="176545" y="138023"/>
            <a:chExt cx="294251" cy="301924"/>
          </a:xfrm>
        </p:grpSpPr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D44C942B-D862-4E70-80C2-60563C986987}"/>
                </a:ext>
              </a:extLst>
            </p:cNvPr>
            <p:cNvSpPr/>
            <p:nvPr/>
          </p:nvSpPr>
          <p:spPr>
            <a:xfrm>
              <a:off x="176545" y="299097"/>
              <a:ext cx="96203" cy="140850"/>
            </a:xfrm>
            <a:prstGeom prst="roundRect">
              <a:avLst/>
            </a:prstGeom>
            <a:solidFill>
              <a:srgbClr val="FFC5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id="{62B3EA84-ED9B-4D0B-8ED8-5378126EBBEC}"/>
                </a:ext>
              </a:extLst>
            </p:cNvPr>
            <p:cNvSpPr/>
            <p:nvPr/>
          </p:nvSpPr>
          <p:spPr>
            <a:xfrm>
              <a:off x="374593" y="138023"/>
              <a:ext cx="96203" cy="301924"/>
            </a:xfrm>
            <a:prstGeom prst="roundRect">
              <a:avLst/>
            </a:prstGeom>
            <a:solidFill>
              <a:srgbClr val="F27A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BAE6707C-2A04-40F1-AC45-C3D2737604D7}"/>
                </a:ext>
              </a:extLst>
            </p:cNvPr>
            <p:cNvSpPr/>
            <p:nvPr/>
          </p:nvSpPr>
          <p:spPr>
            <a:xfrm>
              <a:off x="275569" y="233729"/>
              <a:ext cx="96203" cy="206218"/>
            </a:xfrm>
            <a:prstGeom prst="roundRect">
              <a:avLst/>
            </a:prstGeom>
            <a:solidFill>
              <a:srgbClr val="FFC5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36CE5068-9368-4053-B583-CEBC89DFCEF0}"/>
              </a:ext>
            </a:extLst>
          </p:cNvPr>
          <p:cNvSpPr txBox="1"/>
          <p:nvPr/>
        </p:nvSpPr>
        <p:spPr>
          <a:xfrm>
            <a:off x="494269" y="244091"/>
            <a:ext cx="9620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목차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84B9D17-67DF-495A-9FBA-66E0F5B98A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45741" y="644201"/>
            <a:ext cx="6533066" cy="568178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7E3276D-7195-496E-8730-8E3408930CFA}"/>
              </a:ext>
            </a:extLst>
          </p:cNvPr>
          <p:cNvSpPr txBox="1"/>
          <p:nvPr/>
        </p:nvSpPr>
        <p:spPr>
          <a:xfrm>
            <a:off x="8083544" y="532016"/>
            <a:ext cx="34726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고객의 기능 요구 사항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608C40-7F79-46F8-98C4-EB4C3F247584}"/>
              </a:ext>
            </a:extLst>
          </p:cNvPr>
          <p:cNvSpPr txBox="1"/>
          <p:nvPr/>
        </p:nvSpPr>
        <p:spPr>
          <a:xfrm>
            <a:off x="8536753" y="1197562"/>
            <a:ext cx="321779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b="1" dirty="0"/>
              <a:t>글 작성</a:t>
            </a:r>
            <a:endParaRPr lang="en-US" altLang="ko-KR" b="1" dirty="0"/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r>
              <a:rPr lang="ko-KR" altLang="en-US" b="1" dirty="0"/>
              <a:t>글 관리</a:t>
            </a:r>
            <a:endParaRPr lang="en-US" altLang="ko-KR" b="1" dirty="0"/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r>
              <a:rPr lang="ko-KR" altLang="en-US" b="1" dirty="0"/>
              <a:t>글 검색</a:t>
            </a:r>
            <a:endParaRPr lang="en-US" altLang="ko-KR" b="1" dirty="0"/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r>
              <a:rPr lang="ko-KR" altLang="en-US" b="1" dirty="0"/>
              <a:t>글 조회</a:t>
            </a:r>
            <a:endParaRPr lang="en-US" altLang="ko-KR" b="1" dirty="0"/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r>
              <a:rPr lang="ko-KR" altLang="en-US" b="1" dirty="0"/>
              <a:t>투표 작성</a:t>
            </a:r>
            <a:endParaRPr lang="en-US" altLang="ko-KR" b="1" dirty="0"/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r>
              <a:rPr lang="ko-KR" altLang="en-US" b="1" dirty="0"/>
              <a:t>투표 참여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18522333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503</TotalTime>
  <Words>2538</Words>
  <Application>Microsoft Office PowerPoint</Application>
  <PresentationFormat>와이드스크린</PresentationFormat>
  <Paragraphs>619</Paragraphs>
  <Slides>28</Slides>
  <Notes>26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6" baseType="lpstr">
      <vt:lpstr>나눔스퀘어 Bold</vt:lpstr>
      <vt:lpstr>나눔스퀘어 ExtraBold</vt:lpstr>
      <vt:lpstr>나눔스퀘어라운드 Bold</vt:lpstr>
      <vt:lpstr>나눔스퀘어라운드 Light</vt:lpstr>
      <vt:lpstr>맑은 고딕</vt:lpstr>
      <vt:lpstr>함초롬바탕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m36658</dc:creator>
  <cp:lastModifiedBy>이 효정</cp:lastModifiedBy>
  <cp:revision>80</cp:revision>
  <dcterms:created xsi:type="dcterms:W3CDTF">2020-04-27T03:53:30Z</dcterms:created>
  <dcterms:modified xsi:type="dcterms:W3CDTF">2020-04-29T13:58:21Z</dcterms:modified>
</cp:coreProperties>
</file>