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680" y="77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179253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독서모임 관리 어플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40170" y="437284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이효정 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F637C2-4B32-4267-9AD1-C9A2981F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0C6CED-FFB9-43A2-93AC-B7FA545C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" y="1414145"/>
            <a:ext cx="8904605" cy="39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5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40D8349-6187-4281-9106-53635629B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8EE75B-9067-4651-AD65-2D01F8F47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009"/>
            <a:ext cx="9144000" cy="56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0362346-A5B6-4634-BB3B-F48D3BFF7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D0CAB-EA16-4A04-B954-F0798820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245"/>
            <a:ext cx="9144000" cy="56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6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696248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2020.06.23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공민상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김동준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홍건의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이효정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AD544-3724-41B2-8BE3-1AEF3709A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88" y="768476"/>
            <a:ext cx="8927689" cy="5695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3DD0351-7AFB-431C-99B1-3C0DDB83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F86B4-A7B2-4724-9522-0FFEB3F42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2856"/>
          <a:stretch/>
        </p:blipFill>
        <p:spPr>
          <a:xfrm>
            <a:off x="0" y="747252"/>
            <a:ext cx="9144000" cy="57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7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29E2AE3-3735-4562-8694-819D2871D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5B4648-F03D-4338-AFA2-1898EA1BC0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3508"/>
          <a:stretch/>
        </p:blipFill>
        <p:spPr>
          <a:xfrm>
            <a:off x="9832" y="727586"/>
            <a:ext cx="9134168" cy="57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3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2268E91-1DB7-4009-B480-86DF84DFC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B4167-5616-4460-AE83-62A061867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56652"/>
            <a:ext cx="9144000" cy="57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030BE16-5901-4646-9C98-70A934940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97D58-D068-49C6-869B-DA662BEF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4375"/>
          <a:stretch/>
        </p:blipFill>
        <p:spPr>
          <a:xfrm>
            <a:off x="0" y="750919"/>
            <a:ext cx="9144000" cy="57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F637C2-4B32-4267-9AD1-C9A2981F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21586-BE33-4432-8097-F3FEA8ECD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9" y="1256482"/>
            <a:ext cx="8921602" cy="43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F637C2-4B32-4267-9AD1-C9A2981F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70F00-7F72-42F0-A3C6-FB722F6E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1339500"/>
            <a:ext cx="8943703" cy="39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105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5496</TotalTime>
  <Words>45</Words>
  <Application>Microsoft Office PowerPoint</Application>
  <PresentationFormat>화면 슬라이드 쇼(4:3)</PresentationFormat>
  <Paragraphs>22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 효정</cp:lastModifiedBy>
  <cp:revision>507</cp:revision>
  <cp:lastPrinted>2001-07-23T08:42:52Z</cp:lastPrinted>
  <dcterms:created xsi:type="dcterms:W3CDTF">2011-02-22T01:37:12Z</dcterms:created>
  <dcterms:modified xsi:type="dcterms:W3CDTF">2020-06-23T09:35:37Z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