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0A704-1ADA-C564-6A9A-1584A4A76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760EF6-4126-DC3F-F696-6CE6C19DF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22E7A-2112-20A2-1F38-7426F7F1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73BC-8311-49ED-AFF1-1313FF8C66DA}" type="datetimeFigureOut">
              <a:rPr lang="ko-KR" altLang="en-US" smtClean="0"/>
              <a:t>2023-11-10(Fri)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42137-034F-16FE-7C7B-250815B5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B2C57-9959-EBBA-E9AC-10243F22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CF7B-7FE9-4D59-A75B-B66F8C416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92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BC074-EB5A-323F-76CF-9C5D26A9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FC3DA6-D792-FC8F-D936-E81C0F41B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A9699-A6A4-9C62-6510-6185CEF8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73BC-8311-49ED-AFF1-1313FF8C66DA}" type="datetimeFigureOut">
              <a:rPr lang="ko-KR" altLang="en-US" smtClean="0"/>
              <a:t>2023-11-10(Fri)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54699-55F1-F6F8-4FA7-7E025DF4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9CC59-2227-CA48-928B-69129FE3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CF7B-7FE9-4D59-A75B-B66F8C416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9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21C889-28C3-B8BC-1CD1-1941B0633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46E10D-0D85-F237-F59A-96C472639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F05BD-533B-6C1F-F792-F99692D0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73BC-8311-49ED-AFF1-1313FF8C66DA}" type="datetimeFigureOut">
              <a:rPr lang="ko-KR" altLang="en-US" smtClean="0"/>
              <a:t>2023-11-10(Fri)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D09A1-39FD-27AE-EBE0-D6341DBD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C1223-7AF5-D0EB-C078-A3CE6D73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CF7B-7FE9-4D59-A75B-B66F8C416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55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AA91E-AAA9-FA14-DF04-2DC8E0CD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72114-D998-BE9E-4752-45C44B73B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08032-C677-DDB2-82A2-0371E70E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73BC-8311-49ED-AFF1-1313FF8C66DA}" type="datetimeFigureOut">
              <a:rPr lang="ko-KR" altLang="en-US" smtClean="0"/>
              <a:t>2023-11-10(Fri)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2AA9D-C64B-15A7-4406-96C1E872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6822F-797F-17FF-3F9F-10457EA3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CF7B-7FE9-4D59-A75B-B66F8C416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2A426-0085-0DA6-99A7-01682A39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C24E3-1506-7849-0BB5-4B3718AB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9E76A-BD2E-B6C9-F47D-78AD76EA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73BC-8311-49ED-AFF1-1313FF8C66DA}" type="datetimeFigureOut">
              <a:rPr lang="ko-KR" altLang="en-US" smtClean="0"/>
              <a:t>2023-11-10(Fri)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D39AD-CEFB-91D1-3293-43F7D6A4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1D946-01DE-1EA1-C136-5A4A07B2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CF7B-7FE9-4D59-A75B-B66F8C416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8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94B1C-7743-BD80-AB7E-AB870F91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EB99C-8EC1-35FA-8A78-5F0D193AF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072C3-9610-8083-4A84-63EF3C3F9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5F8860-8EEC-158B-396A-D190BAFC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73BC-8311-49ED-AFF1-1313FF8C66DA}" type="datetimeFigureOut">
              <a:rPr lang="ko-KR" altLang="en-US" smtClean="0"/>
              <a:t>2023-11-10(Fri)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267A3-97B0-89DA-C8CF-CA5870C2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BAC6C0-A3CE-6D25-E13E-8F57CEAB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CF7B-7FE9-4D59-A75B-B66F8C416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6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F7981-1869-B4CF-CC5A-36B40474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6AC997-8BBA-152C-D4DE-A8EBE3751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891B4-94A9-1DDB-089B-9EA4747E6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F8628E-14DB-F8B2-B647-A36156860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DAB432-BFCB-0098-357F-6C35D94DC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97614B-AD99-CAB0-C04B-624EC336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73BC-8311-49ED-AFF1-1313FF8C66DA}" type="datetimeFigureOut">
              <a:rPr lang="ko-KR" altLang="en-US" smtClean="0"/>
              <a:t>2023-11-10(Fri)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0AB928-388E-84A4-BDA2-B4960CB2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D51E19-E7E1-9000-FDCC-1AA2E0DF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CF7B-7FE9-4D59-A75B-B66F8C416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0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99BD0-D39F-EB62-2B84-52177DCE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5FE918-CA8C-281F-B000-9005CF32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73BC-8311-49ED-AFF1-1313FF8C66DA}" type="datetimeFigureOut">
              <a:rPr lang="ko-KR" altLang="en-US" smtClean="0"/>
              <a:t>2023-11-10(Fri)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FA95FD-2749-0D32-2569-124DA227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C08EAA-65AD-280F-8B27-F92DD5AF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CF7B-7FE9-4D59-A75B-B66F8C416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92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E3CD7-C260-46B2-29F3-165EB194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73BC-8311-49ED-AFF1-1313FF8C66DA}" type="datetimeFigureOut">
              <a:rPr lang="ko-KR" altLang="en-US" smtClean="0"/>
              <a:t>2023-11-10(Fri)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747557-457A-1615-5C94-493C17F8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1F6F5C-4142-EC56-2A68-A1B6CA64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CF7B-7FE9-4D59-A75B-B66F8C416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3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C56FD-6428-4490-6D3D-13D5CE56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A7B7A-E8B7-B893-4182-33C349644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E675C-C255-38BF-FACC-1412BEF28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39DBDF-B243-C53A-89C5-DD716B5B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73BC-8311-49ED-AFF1-1313FF8C66DA}" type="datetimeFigureOut">
              <a:rPr lang="ko-KR" altLang="en-US" smtClean="0"/>
              <a:t>2023-11-10(Fri)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B61E6-065A-3456-1C23-D101FDDA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7FFCC-F7EF-6EFD-48DE-9253D851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CF7B-7FE9-4D59-A75B-B66F8C416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55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25439-DE61-7435-7E7A-3A6FC59E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B9B16A-EAC0-9C22-7E1D-D920EF0F5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F047B1-36A4-01C7-7687-529349FB9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3A90F-3929-2265-1764-66893D10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73BC-8311-49ED-AFF1-1313FF8C66DA}" type="datetimeFigureOut">
              <a:rPr lang="ko-KR" altLang="en-US" smtClean="0"/>
              <a:t>2023-11-10(Fri)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16BE1-7DA4-25C4-04CA-8614F4C0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CDDDB3-A2C3-A53E-278F-6162372B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CF7B-7FE9-4D59-A75B-B66F8C416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75B870-2691-6C5E-4A92-7AE0D07E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7D169-43EF-4B43-778F-6FE29B644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ECA06-099E-1E91-455C-0B3224E96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73BC-8311-49ED-AFF1-1313FF8C66DA}" type="datetimeFigureOut">
              <a:rPr lang="ko-KR" altLang="en-US" smtClean="0"/>
              <a:t>2023-11-10(Fri)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D507D-894A-4FE0-0E5F-1416E6D8B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606FB-5164-EA4D-B2BD-4EEFF6E9C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CF7B-7FE9-4D59-A75B-B66F8C416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524748-2B27-438E-D52F-F13B4EE19560}"/>
              </a:ext>
            </a:extLst>
          </p:cNvPr>
          <p:cNvSpPr txBox="1"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/>
              <a:t>공공데이터 포털에서 상가정보에 대한 데이터 수집 및 필요한 데이터 </a:t>
            </a:r>
            <a:r>
              <a:rPr lang="en-US" altLang="ko-KR" sz="2000"/>
              <a:t>(</a:t>
            </a:r>
            <a:r>
              <a:rPr lang="ko-KR" altLang="en-US" sz="2000"/>
              <a:t>편의점</a:t>
            </a:r>
            <a:r>
              <a:rPr lang="en-US" altLang="ko-KR" sz="2000"/>
              <a:t>) </a:t>
            </a:r>
            <a:r>
              <a:rPr lang="ko-KR" altLang="en-US" sz="2000"/>
              <a:t>추출</a:t>
            </a: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7A31180-C65F-5822-0448-6CDDC5D2B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2" y="957784"/>
            <a:ext cx="6389346" cy="495174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174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52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0" name="Rectangle 54">
            <a:extLst>
              <a:ext uri="{FF2B5EF4-FFF2-40B4-BE49-F238E27FC236}">
                <a16:creationId xmlns:a16="http://schemas.microsoft.com/office/drawing/2014/main" id="{7C6A4DDC-3049-4FEA-B9FF-CBCF8B277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509" y="548417"/>
            <a:ext cx="7491158" cy="576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13" name="그림 1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F0102A4-F325-FCA2-AE64-18C56BEB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0" y="1031016"/>
            <a:ext cx="1637796" cy="4817049"/>
          </a:xfrm>
          <a:prstGeom prst="rect">
            <a:avLst/>
          </a:prstGeom>
        </p:spPr>
      </p:pic>
      <p:sp>
        <p:nvSpPr>
          <p:cNvPr id="71" name="Rectangle 56">
            <a:extLst>
              <a:ext uri="{FF2B5EF4-FFF2-40B4-BE49-F238E27FC236}">
                <a16:creationId xmlns:a16="http://schemas.microsoft.com/office/drawing/2014/main" id="{87BCB2CF-F2CE-43B5-93CB-386479577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1" y="548418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9" name="그림 8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DEB1A02C-75E8-08C4-1D48-10BE3B8CC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902" y="849745"/>
            <a:ext cx="3372838" cy="1320800"/>
          </a:xfrm>
          <a:prstGeom prst="rect">
            <a:avLst/>
          </a:prstGeom>
        </p:spPr>
      </p:pic>
      <p:pic>
        <p:nvPicPr>
          <p:cNvPr id="7" name="그림 6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2BF67156-C155-C196-0BA3-D5954778A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902" y="2718056"/>
            <a:ext cx="3372838" cy="1401362"/>
          </a:xfrm>
          <a:prstGeom prst="rect">
            <a:avLst/>
          </a:prstGeom>
        </p:spPr>
      </p:pic>
      <p:sp>
        <p:nvSpPr>
          <p:cNvPr id="72" name="Rectangle 58">
            <a:extLst>
              <a:ext uri="{FF2B5EF4-FFF2-40B4-BE49-F238E27FC236}">
                <a16:creationId xmlns:a16="http://schemas.microsoft.com/office/drawing/2014/main" id="{2C68A941-4039-4496-9008-274182DF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1" y="2529926"/>
            <a:ext cx="3704425" cy="182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11" name="그림 10" descr="텍스트, 폰트, 소프트웨어, 번호이(가) 표시된 사진&#10;&#10;자동 생성된 설명">
            <a:extLst>
              <a:ext uri="{FF2B5EF4-FFF2-40B4-BE49-F238E27FC236}">
                <a16:creationId xmlns:a16="http://schemas.microsoft.com/office/drawing/2014/main" id="{E06D000A-4B78-368F-73A0-5365AB09A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901" y="4627419"/>
            <a:ext cx="3372839" cy="1450108"/>
          </a:xfrm>
          <a:prstGeom prst="rect">
            <a:avLst/>
          </a:prstGeom>
        </p:spPr>
      </p:pic>
      <p:sp>
        <p:nvSpPr>
          <p:cNvPr id="73" name="Rectangle 60">
            <a:extLst>
              <a:ext uri="{FF2B5EF4-FFF2-40B4-BE49-F238E27FC236}">
                <a16:creationId xmlns:a16="http://schemas.microsoft.com/office/drawing/2014/main" id="{878B897E-FBB2-4D71-AA1C-3C4DA4A2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214" y="4441273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59266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Gill Sans MT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신건호[컴퓨터정보과]</dc:creator>
  <cp:lastModifiedBy>신건호[컴퓨터정보과]</cp:lastModifiedBy>
  <cp:revision>1</cp:revision>
  <dcterms:created xsi:type="dcterms:W3CDTF">2023-11-10T08:35:52Z</dcterms:created>
  <dcterms:modified xsi:type="dcterms:W3CDTF">2023-11-10T08:41:09Z</dcterms:modified>
</cp:coreProperties>
</file>