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A2E7-6E40-29E4-401F-BBC6DB55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D5042-0465-2CA6-CA8A-A2B5B58A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B8B09-C04A-646E-DD2C-BB21995C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754A1-22E9-A28A-0A0F-94C33CEC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773A-B3E2-4DB1-290C-C4B862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80ADF-103D-70A4-BDA8-6C6968D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B962B-0B27-C3B8-9A1E-76205091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5C825-0993-9811-DC62-591D7FE5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C03B-9107-AA3C-02A4-8366FC91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A282-F4DC-0206-3724-0B70AC9D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C3E10-C352-7FB0-7319-DBE10C712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0448C-AECC-0D78-F65E-277E9A55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57278-52AE-EAC6-7633-819B943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38D3A-F0BF-2E28-F92B-E34CD2F6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8C5A7-1FBA-4A41-39FA-F3CF9319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0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5BE26-5F29-16CD-4C4E-CDC2C27F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72646-CB7F-D054-B39E-60B0729E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7A1F-5393-922D-8C9E-BAC8168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C5AB3-2B9F-3896-70FD-7CF56482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1DBC4-4658-D033-961B-05865476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847D-C22D-6C42-AD72-E54BC32A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E5F81-455A-EA32-EAE2-B0348F80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177D-697B-6244-C23F-D14DF537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72FA2-27B0-FC02-D303-1B300074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4317D-CDF5-BDB2-E9D6-52E08B56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44F1-5900-0D65-8D18-9938EA74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B1E90-DB63-7935-66C2-F8BB2288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C1D1B-900B-1B7E-5120-0CE51C3B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A8BF9-4497-09CD-FF45-DBD3AC66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4FBC3-A4AC-FFD3-F426-7395BE8D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AF30A-6437-0E8E-0D76-4BFC0DD6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6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A8AB7-7B7B-83FE-4074-CC4EB4F2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432E4-C5E4-5B45-EEFF-EF6E0AF1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31B44-F7BD-EE1A-07D8-3DDB9ED2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3FE4-2D7B-5A77-A58B-1101D741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0589A-5941-CDB7-FCE6-7CA72C66B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266E5B-91E8-C281-B2C6-9C58CAD8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CF644-477D-847F-C99D-F1C475EB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EF7EF-0B1C-8FC4-3F54-E708860F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6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F3A1-9127-D46F-A36D-80593CB6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F3626A-9BF7-63EE-B7B7-97487F8F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D9CD2-EAC8-5501-BA8A-11E51BDC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54C57-4320-9046-19BA-454E603E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3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B0E7C1-53D5-F7FD-9EBF-0A616FB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47411-C28E-F5DE-9E89-CEE94B6A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3565C-A7D9-5AF6-EBC1-4646643F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12AA-B642-DFE8-6CA7-7E6F561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B462-28EF-846C-A423-8EB06284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0F1B7-B776-1C29-452B-AB8F27D3B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C34AB-5857-5471-EC93-63010CDF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A6253-2D57-EDCA-5CAA-27A0097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92090-84CC-F4B8-6EF6-B1649397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79528-F3A5-CC44-3799-4B739F43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93076-47DC-C423-033F-DDA90F71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66505-6E83-99E6-9941-F8A984DF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FE30D-7E49-B3A3-CE74-DFAC9BA4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BD21D-0038-6C94-7B4D-6EFE929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DE799-EC1E-FC26-E5DE-C196AFD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8E6C90-A951-230B-5EA5-CFB9ECB9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458AD-441D-BA6F-712D-4491408A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8742A-9022-EAFB-0585-C48997F6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EBAF-5F3D-441C-8B41-EEC1D8B438D8}" type="datetimeFigureOut">
              <a:rPr lang="ko-KR" altLang="en-US" smtClean="0"/>
              <a:t>2023-09-24(Sun)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5F47D-4CBB-0DCB-E46D-C5D30243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D63F5-981E-3AB9-4D0D-AB05F2CD5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DECB-9DEA-4449-83C5-3B428E0C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2D8D3-BB1C-35FF-649B-59D9E2728B7F}"/>
              </a:ext>
            </a:extLst>
          </p:cNvPr>
          <p:cNvSpPr txBox="1"/>
          <p:nvPr/>
        </p:nvSpPr>
        <p:spPr>
          <a:xfrm>
            <a:off x="670560" y="2413337"/>
            <a:ext cx="9615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제목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전국 프랜차이즈 편의점 입지 시각화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사용하는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전국 편의점 위치 데이터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데이터 수집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공공데이터포털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분석 할 내용 </a:t>
            </a:r>
            <a:r>
              <a:rPr lang="en-US" altLang="ko-KR" sz="2000" dirty="0"/>
              <a:t>: </a:t>
            </a:r>
            <a:r>
              <a:rPr lang="ko-KR" altLang="en-US" sz="2000" dirty="0"/>
              <a:t>전국 프랜차이즈 편의점 위치와 각 프랜차이즈 별 편의점 개수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30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2BB07E-4AAB-4FDB-A531-4C89C494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216342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20F8AE-3D0C-4D94-0AF9-303B526E1DD9}"/>
              </a:ext>
            </a:extLst>
          </p:cNvPr>
          <p:cNvSpPr/>
          <p:nvPr/>
        </p:nvSpPr>
        <p:spPr>
          <a:xfrm>
            <a:off x="6670766" y="2412274"/>
            <a:ext cx="5024845" cy="346601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신건호[컴퓨터정보과]</dc:creator>
  <cp:lastModifiedBy>신건호[컴퓨터정보과]</cp:lastModifiedBy>
  <cp:revision>1</cp:revision>
  <dcterms:created xsi:type="dcterms:W3CDTF">2023-09-24T12:50:33Z</dcterms:created>
  <dcterms:modified xsi:type="dcterms:W3CDTF">2023-09-24T13:09:01Z</dcterms:modified>
</cp:coreProperties>
</file>