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게임엔진 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202004089 </a:t>
            </a:r>
            <a:r>
              <a:rPr lang="ko-KR" altLang="en-US" dirty="0" smtClean="0"/>
              <a:t>이건이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3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Scriptable Object – Stat</a:t>
            </a:r>
          </a:p>
          <a:p>
            <a:r>
              <a:rPr lang="ko-KR" altLang="en-US" dirty="0" smtClean="0"/>
              <a:t>플레이어 이동</a:t>
            </a:r>
            <a:endParaRPr lang="en-US" altLang="ko-KR" dirty="0" smtClean="0"/>
          </a:p>
          <a:p>
            <a:r>
              <a:rPr lang="en-US" altLang="ko-KR" dirty="0" smtClean="0"/>
              <a:t>UI – </a:t>
            </a:r>
            <a:r>
              <a:rPr lang="ko-KR" altLang="en-US" dirty="0" smtClean="0"/>
              <a:t>체력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경험치</a:t>
            </a:r>
            <a:endParaRPr lang="en-US" altLang="ko-KR" dirty="0" smtClean="0"/>
          </a:p>
          <a:p>
            <a:r>
              <a:rPr lang="ko-KR" altLang="en-US" dirty="0" smtClean="0"/>
              <a:t>디자인 패턴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전략패턴</a:t>
            </a:r>
            <a:endParaRPr lang="en-US" altLang="ko-KR" dirty="0" smtClean="0"/>
          </a:p>
          <a:p>
            <a:r>
              <a:rPr lang="ko-KR" altLang="en-US" dirty="0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몬스터 재배치</a:t>
            </a:r>
            <a:endParaRPr lang="en-US" altLang="ko-KR" dirty="0" smtClean="0"/>
          </a:p>
          <a:p>
            <a:r>
              <a:rPr lang="ko-KR" altLang="en-US" dirty="0" smtClean="0"/>
              <a:t>몬스터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499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Scriptable Object – Stat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유니티</a:t>
            </a:r>
            <a:r>
              <a:rPr lang="ko-KR" altLang="en-US" dirty="0" smtClean="0"/>
              <a:t> 오브젝트를 상속받은 클래스로 </a:t>
            </a:r>
            <a:r>
              <a:rPr lang="en-US" altLang="ko-KR" dirty="0" smtClean="0"/>
              <a:t>Unity </a:t>
            </a:r>
            <a:r>
              <a:rPr lang="ko-KR" altLang="en-US" dirty="0" err="1" smtClean="0"/>
              <a:t>시리얼라이즈</a:t>
            </a:r>
            <a:r>
              <a:rPr lang="ko-KR" altLang="en-US" dirty="0" smtClean="0"/>
              <a:t> 시스템을 가짐</a:t>
            </a:r>
            <a:endParaRPr lang="en-US" altLang="ko-KR" dirty="0" smtClean="0"/>
          </a:p>
          <a:p>
            <a:r>
              <a:rPr lang="en-US" altLang="ko-KR" dirty="0" err="1" smtClean="0"/>
              <a:t>MonoBehaviour</a:t>
            </a:r>
            <a:r>
              <a:rPr lang="ko-KR" altLang="en-US" dirty="0" smtClean="0"/>
              <a:t>보다 경량화된 데이터 </a:t>
            </a:r>
            <a:r>
              <a:rPr lang="ko-KR" altLang="en-US" dirty="0" err="1" smtClean="0"/>
              <a:t>컨테이너로써의</a:t>
            </a:r>
            <a:r>
              <a:rPr lang="ko-KR" altLang="en-US" dirty="0" smtClean="0"/>
              <a:t> 역할을 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0" t="11143" r="4150" b="10253"/>
          <a:stretch/>
        </p:blipFill>
        <p:spPr>
          <a:xfrm>
            <a:off x="2716211" y="3469333"/>
            <a:ext cx="7325667" cy="244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5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플레이어 이동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190747" y="2125594"/>
            <a:ext cx="4101484" cy="3778250"/>
          </a:xfrm>
        </p:spPr>
      </p:pic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2377447" y="2125594"/>
            <a:ext cx="4313864" cy="3777622"/>
          </a:xfrm>
        </p:spPr>
        <p:txBody>
          <a:bodyPr/>
          <a:lstStyle/>
          <a:p>
            <a:r>
              <a:rPr lang="en-US" altLang="ko-KR" dirty="0" smtClean="0"/>
              <a:t>Horizontal, Vertical </a:t>
            </a:r>
            <a:r>
              <a:rPr lang="ko-KR" altLang="en-US" dirty="0" smtClean="0"/>
              <a:t>입력을 받아 이동</a:t>
            </a:r>
            <a:endParaRPr lang="en-US" altLang="ko-KR" dirty="0" smtClean="0"/>
          </a:p>
          <a:p>
            <a:r>
              <a:rPr lang="ko-KR" altLang="en-US" dirty="0" err="1" smtClean="0"/>
              <a:t>입력받은</a:t>
            </a:r>
            <a:r>
              <a:rPr lang="ko-KR" altLang="en-US" dirty="0" smtClean="0"/>
              <a:t> 값에 따라 </a:t>
            </a:r>
            <a:r>
              <a:rPr lang="en-US" altLang="ko-KR" dirty="0" err="1" smtClean="0"/>
              <a:t>flipx</a:t>
            </a:r>
            <a:r>
              <a:rPr lang="ko-KR" altLang="en-US" dirty="0" smtClean="0"/>
              <a:t>값 변경</a:t>
            </a:r>
            <a:endParaRPr lang="en-US" altLang="ko-KR" dirty="0" smtClean="0"/>
          </a:p>
          <a:p>
            <a:r>
              <a:rPr lang="ko-KR" altLang="en-US" dirty="0" smtClean="0"/>
              <a:t>움직임 여부에 따라 </a:t>
            </a:r>
            <a:r>
              <a:rPr lang="en-US" altLang="ko-KR" dirty="0" err="1" smtClean="0"/>
              <a:t>setBool</a:t>
            </a:r>
            <a:r>
              <a:rPr lang="ko-KR" altLang="en-US" dirty="0" smtClean="0"/>
              <a:t>로 애니메이션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89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체력바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경험치 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 smtClean="0"/>
              <a:t>스탯에</a:t>
            </a:r>
            <a:r>
              <a:rPr lang="ko-KR" altLang="en-US" dirty="0" smtClean="0"/>
              <a:t> 저장된 값을 불러와 체력 감소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경험치 증가 </a:t>
            </a:r>
            <a:endParaRPr lang="en-US" altLang="ko-KR" dirty="0" smtClean="0"/>
          </a:p>
          <a:p>
            <a:r>
              <a:rPr lang="ko-KR" altLang="en-US" dirty="0" smtClean="0"/>
              <a:t>경험치 </a:t>
            </a:r>
            <a:r>
              <a:rPr lang="ko-KR" altLang="en-US" dirty="0" err="1" smtClean="0"/>
              <a:t>꽉차면</a:t>
            </a:r>
            <a:r>
              <a:rPr lang="ko-KR" altLang="en-US" dirty="0" smtClean="0"/>
              <a:t> 초기화 및 레벨 증가</a:t>
            </a:r>
            <a:endParaRPr lang="en-US" altLang="ko-KR" dirty="0" smtClean="0"/>
          </a:p>
          <a:p>
            <a:r>
              <a:rPr lang="ko-KR" altLang="en-US" dirty="0" smtClean="0"/>
              <a:t>시간에 따라 타이머 시간 증가 및 몬스터 난이도 증가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89213" y="3134706"/>
            <a:ext cx="4313237" cy="177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2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전략패턴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" t="6521" r="4269" b="6247"/>
          <a:stretch/>
        </p:blipFill>
        <p:spPr>
          <a:xfrm>
            <a:off x="1308100" y="2119244"/>
            <a:ext cx="5482364" cy="3784600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각 각의 행동에 대한 전략 클래스를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유사한 행위들을 캡슐화하는 인터페이스를 정의</a:t>
            </a:r>
            <a:endParaRPr lang="en-US" altLang="ko-KR" dirty="0" smtClean="0"/>
          </a:p>
          <a:p>
            <a:r>
              <a:rPr lang="ko-KR" altLang="en-US" dirty="0" smtClean="0"/>
              <a:t>객체의 행위를 동적으로 바꾸지 않고 전략을 </a:t>
            </a:r>
            <a:r>
              <a:rPr lang="ko-KR" altLang="en-US" dirty="0" err="1" smtClean="0"/>
              <a:t>바꿔주기만</a:t>
            </a:r>
            <a:r>
              <a:rPr lang="ko-KR" altLang="en-US" dirty="0" smtClean="0"/>
              <a:t> 함으로써 행위를 유연하게 확장하는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72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몬스터 재배치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" t="6369" r="4859" b="6161"/>
          <a:stretch/>
        </p:blipFill>
        <p:spPr>
          <a:xfrm>
            <a:off x="1327462" y="2126222"/>
            <a:ext cx="5540510" cy="3777622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Tag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ground</a:t>
            </a:r>
            <a:r>
              <a:rPr lang="ko-KR" altLang="en-US" dirty="0" smtClean="0"/>
              <a:t>일 때에는 이동 방향으로 뒤쪽에 있는 땅이 이동</a:t>
            </a:r>
            <a:endParaRPr lang="en-US" altLang="ko-KR" dirty="0" smtClean="0"/>
          </a:p>
          <a:p>
            <a:r>
              <a:rPr lang="en-US" altLang="ko-KR" dirty="0" smtClean="0"/>
              <a:t>Tag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Monster</a:t>
            </a:r>
            <a:r>
              <a:rPr lang="ko-KR" altLang="en-US" dirty="0" smtClean="0"/>
              <a:t>일 때에는 사라진 장소의 반대편으로 순간이동 후 다시 동작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53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몬스터 생성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85368" y="3843949"/>
            <a:ext cx="3858676" cy="2059895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플레이어 주위에 생성 위치를 생성 후 이 위치에서 지정된 몬스터 생성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 t="10146" r="4290" b="10867"/>
          <a:stretch/>
        </p:blipFill>
        <p:spPr>
          <a:xfrm>
            <a:off x="1066800" y="3517901"/>
            <a:ext cx="5461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8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703688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</TotalTime>
  <Words>164</Words>
  <Application>Microsoft Office PowerPoint</Application>
  <PresentationFormat>와이드스크린</PresentationFormat>
  <Paragraphs>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HY중고딕</vt:lpstr>
      <vt:lpstr>Arial</vt:lpstr>
      <vt:lpstr>Century Gothic</vt:lpstr>
      <vt:lpstr>Wingdings 3</vt:lpstr>
      <vt:lpstr>줄기</vt:lpstr>
      <vt:lpstr>게임엔진 기초</vt:lpstr>
      <vt:lpstr>목차</vt:lpstr>
      <vt:lpstr>Scriptable Object – Stat </vt:lpstr>
      <vt:lpstr>플레이어 이동</vt:lpstr>
      <vt:lpstr>체력바, 경험치 바</vt:lpstr>
      <vt:lpstr>디자인 패턴- 전략패턴</vt:lpstr>
      <vt:lpstr>맵, 몬스터 재배치</vt:lpstr>
      <vt:lpstr>몬스터 생성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게임엔진 기초</dc:title>
  <dc:creator>user</dc:creator>
  <cp:lastModifiedBy>user</cp:lastModifiedBy>
  <cp:revision>5</cp:revision>
  <dcterms:created xsi:type="dcterms:W3CDTF">2024-06-04T20:55:15Z</dcterms:created>
  <dcterms:modified xsi:type="dcterms:W3CDTF">2024-06-04T21:20:00Z</dcterms:modified>
</cp:coreProperties>
</file>