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0" r:id="rId2"/>
    <p:sldId id="263" r:id="rId3"/>
    <p:sldId id="271" r:id="rId4"/>
    <p:sldId id="302" r:id="rId5"/>
    <p:sldId id="303" r:id="rId6"/>
    <p:sldId id="304" r:id="rId7"/>
    <p:sldId id="305" r:id="rId8"/>
    <p:sldId id="272" r:id="rId9"/>
    <p:sldId id="300" r:id="rId10"/>
    <p:sldId id="301" r:id="rId11"/>
    <p:sldId id="273" r:id="rId12"/>
    <p:sldId id="274" r:id="rId13"/>
    <p:sldId id="275" r:id="rId14"/>
    <p:sldId id="297" r:id="rId15"/>
    <p:sldId id="284" r:id="rId16"/>
    <p:sldId id="278" r:id="rId17"/>
    <p:sldId id="282" r:id="rId18"/>
    <p:sldId id="283" r:id="rId19"/>
    <p:sldId id="276" r:id="rId20"/>
    <p:sldId id="281" r:id="rId21"/>
    <p:sldId id="298" r:id="rId22"/>
    <p:sldId id="295" r:id="rId23"/>
    <p:sldId id="286" r:id="rId24"/>
    <p:sldId id="287" r:id="rId25"/>
    <p:sldId id="280" r:id="rId26"/>
    <p:sldId id="289" r:id="rId27"/>
    <p:sldId id="288" r:id="rId28"/>
    <p:sldId id="299" r:id="rId29"/>
    <p:sldId id="294" r:id="rId30"/>
    <p:sldId id="290" r:id="rId31"/>
    <p:sldId id="291" r:id="rId32"/>
    <p:sldId id="292" r:id="rId33"/>
    <p:sldId id="293" r:id="rId34"/>
    <p:sldId id="256" r:id="rId35"/>
    <p:sldId id="257" r:id="rId36"/>
    <p:sldId id="260" r:id="rId37"/>
    <p:sldId id="259" r:id="rId38"/>
    <p:sldId id="265" r:id="rId39"/>
    <p:sldId id="266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6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248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25-4A48-A956-B69DE8B93D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25-4A48-A956-B69DE8B93D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25-4A48-A956-B69DE8B93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AA-477A-835F-06320E4F67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AA-477A-835F-06320E4F67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AA-477A-835F-06320E4F6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5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0F7A3-0881-4970-BF93-DCA04143F1FF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7EC85-4547-4816-8D92-3ABD3DC0A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94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7EC85-4547-4816-8D92-3ABD3DC0A6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2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422836" y="2505670"/>
            <a:ext cx="5346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골프장 회원관리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657419" y="39179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이원건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Winter Dream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122015" y="282448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성큼 다가온 겨울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399961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640200" y="202184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어디에 중점을 두실 건가요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3887703" y="3075057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/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948DA2-02A6-4346-80F8-772FA275B595}"/>
              </a:ext>
            </a:extLst>
          </p:cNvPr>
          <p:cNvSpPr/>
          <p:nvPr/>
        </p:nvSpPr>
        <p:spPr>
          <a:xfrm>
            <a:off x="5054600" y="1925320"/>
            <a:ext cx="2082800" cy="2082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D6CBF-A26E-4CED-8607-B0F08F433494}"/>
              </a:ext>
            </a:extLst>
          </p:cNvPr>
          <p:cNvSpPr txBox="1"/>
          <p:nvPr/>
        </p:nvSpPr>
        <p:spPr>
          <a:xfrm>
            <a:off x="5779246" y="4419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집중</a:t>
            </a:r>
          </a:p>
        </p:txBody>
      </p:sp>
    </p:spTree>
    <p:extLst>
      <p:ext uri="{BB962C8B-B14F-4D97-AF65-F5344CB8AC3E}">
        <p14:creationId xmlns:p14="http://schemas.microsoft.com/office/powerpoint/2010/main" val="42727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8" name="그림 7" descr="실내, 테이블, 생활, 앉아있는이(가) 표시된 사진&#10;&#10;자동 생성된 설명">
            <a:extLst>
              <a:ext uri="{FF2B5EF4-FFF2-40B4-BE49-F238E27FC236}">
                <a16:creationId xmlns:a16="http://schemas.microsoft.com/office/drawing/2014/main" id="{668FE375-8C13-46CC-9FDB-6B86C9164F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FB2EF2-9970-4C1E-8220-C7AACFC9E0CA}"/>
              </a:ext>
            </a:extLst>
          </p:cNvPr>
          <p:cNvSpPr/>
          <p:nvPr/>
        </p:nvSpPr>
        <p:spPr>
          <a:xfrm>
            <a:off x="4572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39">
            <a:extLst>
              <a:ext uri="{FF2B5EF4-FFF2-40B4-BE49-F238E27FC236}">
                <a16:creationId xmlns:a16="http://schemas.microsoft.com/office/drawing/2014/main" id="{ADF6C173-F42E-406D-800B-76268E77599D}"/>
              </a:ext>
            </a:extLst>
          </p:cNvPr>
          <p:cNvSpPr/>
          <p:nvPr/>
        </p:nvSpPr>
        <p:spPr>
          <a:xfrm>
            <a:off x="7099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67CB71-2DA0-4584-9C2D-40ADBAB4398F}"/>
              </a:ext>
            </a:extLst>
          </p:cNvPr>
          <p:cNvGrpSpPr/>
          <p:nvPr/>
        </p:nvGrpSpPr>
        <p:grpSpPr>
          <a:xfrm>
            <a:off x="709921" y="5523674"/>
            <a:ext cx="2049928" cy="396095"/>
            <a:chOff x="1061545" y="3608990"/>
            <a:chExt cx="3366997" cy="735724"/>
          </a:xfrm>
          <a:solidFill>
            <a:schemeClr val="accent5"/>
          </a:solidFill>
        </p:grpSpPr>
        <p:sp>
          <p:nvSpPr>
            <p:cNvPr id="20" name="모서리가 둥근 직사각형 61">
              <a:extLst>
                <a:ext uri="{FF2B5EF4-FFF2-40B4-BE49-F238E27FC236}">
                  <a16:creationId xmlns:a16="http://schemas.microsoft.com/office/drawing/2014/main" id="{5A625B0E-00EB-48CD-9DB9-86BCFE27C8E5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16654B-7345-4833-AF43-3CF5A769629A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44">
            <a:extLst>
              <a:ext uri="{FF2B5EF4-FFF2-40B4-BE49-F238E27FC236}">
                <a16:creationId xmlns:a16="http://schemas.microsoft.com/office/drawing/2014/main" id="{22DBE7FA-18A8-443B-B46B-9CA0723C290E}"/>
              </a:ext>
            </a:extLst>
          </p:cNvPr>
          <p:cNvSpPr/>
          <p:nvPr/>
        </p:nvSpPr>
        <p:spPr>
          <a:xfrm>
            <a:off x="709921" y="224124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F4449A-3001-4FF5-9810-01112C1E8C03}"/>
              </a:ext>
            </a:extLst>
          </p:cNvPr>
          <p:cNvGrpSpPr/>
          <p:nvPr/>
        </p:nvGrpSpPr>
        <p:grpSpPr>
          <a:xfrm>
            <a:off x="709921" y="2241244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4" name="모서리가 둥근 직사각형 58">
              <a:extLst>
                <a:ext uri="{FF2B5EF4-FFF2-40B4-BE49-F238E27FC236}">
                  <a16:creationId xmlns:a16="http://schemas.microsoft.com/office/drawing/2014/main" id="{9C2FDF40-D421-4B1F-A3FB-6A9775BAB93A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15B5727-F3AE-46EC-8EED-46DC56CF02C2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직사각형 46">
            <a:extLst>
              <a:ext uri="{FF2B5EF4-FFF2-40B4-BE49-F238E27FC236}">
                <a16:creationId xmlns:a16="http://schemas.microsoft.com/office/drawing/2014/main" id="{9D0F5688-63EA-43CA-B1A6-458567315390}"/>
              </a:ext>
            </a:extLst>
          </p:cNvPr>
          <p:cNvSpPr/>
          <p:nvPr/>
        </p:nvSpPr>
        <p:spPr>
          <a:xfrm>
            <a:off x="7099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05A507-FD08-4F0C-A595-15664C9FBF7B}"/>
              </a:ext>
            </a:extLst>
          </p:cNvPr>
          <p:cNvGrpSpPr/>
          <p:nvPr/>
        </p:nvGrpSpPr>
        <p:grpSpPr>
          <a:xfrm>
            <a:off x="709921" y="3953217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8" name="모서리가 둥근 직사각형 56">
              <a:extLst>
                <a:ext uri="{FF2B5EF4-FFF2-40B4-BE49-F238E27FC236}">
                  <a16:creationId xmlns:a16="http://schemas.microsoft.com/office/drawing/2014/main" id="{E9DBE687-B0DA-4FB2-922B-2037392F9075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AE164D0-82C7-4B4C-B377-B815009D0CA2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E81E398-4C52-4540-BBB8-AAE940405AC2}"/>
              </a:ext>
            </a:extLst>
          </p:cNvPr>
          <p:cNvSpPr txBox="1"/>
          <p:nvPr/>
        </p:nvSpPr>
        <p:spPr>
          <a:xfrm>
            <a:off x="3384415" y="3385403"/>
            <a:ext cx="6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F25955E-127E-4A4A-BB1D-947B589CADE7}"/>
              </a:ext>
            </a:extLst>
          </p:cNvPr>
          <p:cNvSpPr/>
          <p:nvPr/>
        </p:nvSpPr>
        <p:spPr>
          <a:xfrm flipV="1">
            <a:off x="3743174" y="374458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8C1CF-A90C-40DB-8ADD-65D0CB66C635}"/>
              </a:ext>
            </a:extLst>
          </p:cNvPr>
          <p:cNvSpPr txBox="1"/>
          <p:nvPr/>
        </p:nvSpPr>
        <p:spPr>
          <a:xfrm>
            <a:off x="4007994" y="1683249"/>
            <a:ext cx="6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4B0DFFE-3435-4AAB-BD28-DAA3640A5BB7}"/>
              </a:ext>
            </a:extLst>
          </p:cNvPr>
          <p:cNvSpPr/>
          <p:nvPr/>
        </p:nvSpPr>
        <p:spPr>
          <a:xfrm flipV="1">
            <a:off x="4358065" y="199769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3E1839-FCEB-424E-BB22-A6DE86E1F8F4}"/>
              </a:ext>
            </a:extLst>
          </p:cNvPr>
          <p:cNvSpPr txBox="1"/>
          <p:nvPr/>
        </p:nvSpPr>
        <p:spPr>
          <a:xfrm>
            <a:off x="2387600" y="4984730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8B9E245C-3912-4EDE-9DBC-F4E5718EE53A}"/>
              </a:ext>
            </a:extLst>
          </p:cNvPr>
          <p:cNvSpPr/>
          <p:nvPr/>
        </p:nvSpPr>
        <p:spPr>
          <a:xfrm flipV="1">
            <a:off x="2705407" y="5280129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91FD2B-8FDF-4C13-B8F1-00184393D90E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B6EE8D-0603-438A-B72B-58BD4C4737E2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A08B7B-8DA4-4028-B4CD-F8543EE3F3D5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854526-9BAC-45AB-83BB-D3C53D7B4F18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96B012-03D2-452F-873E-656D55CCB82A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AA4FCD-1CF1-4A3D-8CE9-0380FBCB79A7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279FDE-CF67-4EC7-83D8-8EB12A27FB0B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E07D4F-7C4B-4837-81EA-735D740AE21E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54C741-2521-4102-A4C5-DF8CC558EF83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7415188" y="168477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BE402-3E20-4ABB-BA76-6ABEE6DBD35C}"/>
              </a:ext>
            </a:extLst>
          </p:cNvPr>
          <p:cNvSpPr txBox="1"/>
          <p:nvPr/>
        </p:nvSpPr>
        <p:spPr>
          <a:xfrm>
            <a:off x="7415188" y="3374201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F77429-7335-4876-BF80-D4DD4AA26BE1}"/>
              </a:ext>
            </a:extLst>
          </p:cNvPr>
          <p:cNvSpPr txBox="1"/>
          <p:nvPr/>
        </p:nvSpPr>
        <p:spPr>
          <a:xfrm>
            <a:off x="7415187" y="506362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5437E-1946-4C22-BDC8-123F7EE1EA86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A78C3-B23D-4B3F-BDD2-A376BB0D36B3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73528-DCAE-4B46-B778-2AA6CB0F4388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90F3E-70FF-4161-9F7D-D86629CADABF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456EC-6C63-460D-9492-16805C0BC62A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74A165-14F5-4358-92CC-B02A7A1E2671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A12CF-7950-4065-BC0C-FF3215DA065F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8E7CD-4958-4C81-93F2-34EFB3CBD780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536AC28C-D500-427D-B7E9-0527C24EAE5C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7CC27-210E-4AB3-B8E4-5A4E55908E4A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A24ADCE6-0C4A-46CF-B1E4-BE5577903D68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AEB1BAB-C982-4A92-8761-5D9BCE45CFD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C8B57F94-2AFF-4938-91B5-40F890EB767E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0DB66-123D-48BA-8E09-3D1E18DFE481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46C5CCD6-6565-4701-A9D3-EEFDD1B2EBE0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735C97-B1B6-46D6-986E-0273A7A279C1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64D43C0A-0F91-4BA9-8293-F54F610CCCE3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ACEBE16E-7FD5-43B5-91C5-531EE8AF6080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E76059-BADF-4376-A698-F6974978217A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FA7B34B5-48C7-4AE1-9581-EE6381721C73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2A5617B-0156-4B2B-827B-94A8D5DBA618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973525-BCCD-4B3C-A90C-36C39605D551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페이지 레이아웃 구성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DB</a:t>
              </a:r>
              <a:r>
                <a:rPr lang="ko-KR" altLang="en-US" sz="2000" dirty="0">
                  <a:solidFill>
                    <a:schemeClr val="bg1"/>
                  </a:solidFill>
                </a:rPr>
                <a:t> 테이블 구조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구현한 페이지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ISSUES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FCAEA2-9A8E-4EE8-8D5F-639BCC14FE0B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2395CAC-2303-49C7-8E0F-CA7D52B84169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881F52-1A68-4644-8FB9-6E69F0C4AD6F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3886789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2FD0B-2018-4853-AF61-F901FE68377A}"/>
              </a:ext>
            </a:extLst>
          </p:cNvPr>
          <p:cNvSpPr txBox="1"/>
          <p:nvPr/>
        </p:nvSpPr>
        <p:spPr>
          <a:xfrm>
            <a:off x="5164928" y="28062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32887-5039-491A-9BFD-663FE8E06D99}"/>
              </a:ext>
            </a:extLst>
          </p:cNvPr>
          <p:cNvSpPr txBox="1"/>
          <p:nvPr/>
        </p:nvSpPr>
        <p:spPr>
          <a:xfrm>
            <a:off x="6549137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EB940-669A-4CFC-992B-7ECA0318A204}"/>
              </a:ext>
            </a:extLst>
          </p:cNvPr>
          <p:cNvSpPr txBox="1"/>
          <p:nvPr/>
        </p:nvSpPr>
        <p:spPr>
          <a:xfrm>
            <a:off x="906112" y="4534162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914613-947E-4074-AFCA-DBBCE5DD8670}"/>
              </a:ext>
            </a:extLst>
          </p:cNvPr>
          <p:cNvSpPr txBox="1"/>
          <p:nvPr/>
        </p:nvSpPr>
        <p:spPr>
          <a:xfrm>
            <a:off x="8816112" y="4523361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01CC9-6B77-47D5-8BAE-075FAAFDD9E4}"/>
              </a:ext>
            </a:extLst>
          </p:cNvPr>
          <p:cNvSpPr txBox="1"/>
          <p:nvPr/>
        </p:nvSpPr>
        <p:spPr>
          <a:xfrm>
            <a:off x="7932803" y="2182393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0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물, 자연, 남자이(가) 표시된 사진&#10;&#10;자동 생성된 설명">
            <a:extLst>
              <a:ext uri="{FF2B5EF4-FFF2-40B4-BE49-F238E27FC236}">
                <a16:creationId xmlns:a16="http://schemas.microsoft.com/office/drawing/2014/main" id="{4D7477A6-39A8-4642-8DC6-EE96DDA7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031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spc="-150" dirty="0">
                <a:solidFill>
                  <a:schemeClr val="bg1"/>
                </a:solidFill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5980-B21E-481E-BF88-C25A52D77758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33127818"/>
                  </p:ext>
                </p:extLst>
              </p:nvPr>
            </p:nvGraphicFramePr>
            <p:xfrm>
              <a:off x="715696" y="239793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39793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E04AF7-795C-49B1-A037-A828DA800640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C905B5A1-4FBC-4D45-AD95-79B966BFB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885911"/>
              </p:ext>
            </p:extLst>
          </p:nvPr>
        </p:nvGraphicFramePr>
        <p:xfrm>
          <a:off x="6560802" y="162263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DA3D-4D44-452E-8B47-47684735F35D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3133F7-C37B-4CBE-8AB2-86EC1A81B046}"/>
              </a:ext>
            </a:extLst>
          </p:cNvPr>
          <p:cNvSpPr txBox="1"/>
          <p:nvPr/>
        </p:nvSpPr>
        <p:spPr>
          <a:xfrm>
            <a:off x="1404615" y="1615975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352435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42D1A6-E7F3-4E84-9CDB-BF483BDD38B5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E5339-1C54-4ED6-B26B-49980CB5CBCB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0422F-D06A-41DE-8CDA-E3F0EF25AD87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729412-9112-4DCB-A429-D645A9C6FCE2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8F6FD4-8AB4-4E8B-9170-4D1C5928B7DA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9770A-D39D-4A7F-A14E-E772054AAB72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5DFFCE-4A81-4FD3-B342-6726CD12DD5D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69153D-1DEC-4CFC-87C4-EB3F768AE6D4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EAC1AD-7D88-4E81-8571-1A0B8F3677AE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A72BCD-F717-4443-92F7-ABE5A7BB32F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358335-3797-481A-88A9-AA0689023883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21D3E1-0BB4-4B74-A707-5BAC350839EB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D473D-626F-4DC6-A648-3BFCC6B4AF47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04A3D-C925-4422-B36F-7ADEB3EAF66A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A0000D-7E54-4A27-84C9-D2E4F33159A4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3FE2E-63C9-4C75-B7D8-DECD7FFAFFB3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0F1523-9CAD-4C27-A816-6A3DB5808645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FD22B-A591-4CCA-B629-F891C787C026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21A97E-197F-4022-8947-CAF47AC231A8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84462D-D1AA-4646-A16C-37BE2E5E4952}"/>
              </a:ext>
            </a:extLst>
          </p:cNvPr>
          <p:cNvGrpSpPr/>
          <p:nvPr/>
        </p:nvGrpSpPr>
        <p:grpSpPr>
          <a:xfrm>
            <a:off x="3181774" y="1622966"/>
            <a:ext cx="5855412" cy="3600000"/>
            <a:chOff x="3141134" y="1907446"/>
            <a:chExt cx="5855412" cy="360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1C7FE2-5A76-4C1A-8F4E-BBD5A32DB97A}"/>
                </a:ext>
              </a:extLst>
            </p:cNvPr>
            <p:cNvSpPr/>
            <p:nvPr/>
          </p:nvSpPr>
          <p:spPr>
            <a:xfrm>
              <a:off x="3141134" y="1907446"/>
              <a:ext cx="3600000" cy="360000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69B8532-74A5-4C9C-9F0F-AFCC184D8496}"/>
                </a:ext>
              </a:extLst>
            </p:cNvPr>
            <p:cNvSpPr/>
            <p:nvPr/>
          </p:nvSpPr>
          <p:spPr>
            <a:xfrm>
              <a:off x="5396546" y="1907446"/>
              <a:ext cx="3600000" cy="36000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5073925" y="600716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64E53625-964C-42B0-AF58-A38DB376350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5608BD6C-F679-4787-8289-56FA48C6B839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29C85DA-9B2A-4460-9FE5-B33D497E9AD3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93FD2-01BA-456A-9341-0D82E18607F7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71A6-8C1F-45B2-84FF-4DF373B39634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63F0-70BD-43FE-BE41-5F700401B916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1074386" y="362191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841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47027"/>
              </p:ext>
            </p:extLst>
          </p:nvPr>
        </p:nvGraphicFramePr>
        <p:xfrm>
          <a:off x="741728" y="1481442"/>
          <a:ext cx="10886343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눈, 실외, 자연, 산이(가) 표시된 사진&#10;&#10;자동 생성된 설명">
            <a:extLst>
              <a:ext uri="{FF2B5EF4-FFF2-40B4-BE49-F238E27FC236}">
                <a16:creationId xmlns:a16="http://schemas.microsoft.com/office/drawing/2014/main" id="{7E2FA2E8-79EF-4D71-AE06-40E6DB4077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3,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706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8886" y="2931203"/>
            <a:ext cx="6097772" cy="99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8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i="1" spc="-150" dirty="0">
                <a:solidFill>
                  <a:schemeClr val="bg1"/>
                </a:solidFill>
              </a:rPr>
              <a:t>,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</a:t>
            </a:r>
            <a:endParaRPr lang="ko-KR" altLang="en-US" sz="18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페이지 레이아웃 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82C3F-5E2B-45E6-A397-9B74A7F3ED15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A8A9B-383C-4B3B-A3D1-00A3CFDCBC47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97C7A-5958-4D1D-B65B-A0394ECFE78E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C36B9-93DB-4331-A82C-59487B6C77D0}"/>
              </a:ext>
            </a:extLst>
          </p:cNvPr>
          <p:cNvSpPr txBox="1"/>
          <p:nvPr/>
        </p:nvSpPr>
        <p:spPr>
          <a:xfrm>
            <a:off x="5441995" y="3154973"/>
            <a:ext cx="35458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D1632-C5FE-4E7E-A462-8A79991B745A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B7D8C-A5ED-41D9-9E3E-788A27D7B130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E47974-120E-4C36-BC0A-06F27A851E8A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F0BD0-A98A-4896-8037-A4F8EDD43EC9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D4369-E78B-4EE7-9EDC-BA51CAC0E44A}"/>
              </a:ext>
            </a:extLst>
          </p:cNvPr>
          <p:cNvSpPr txBox="1"/>
          <p:nvPr/>
        </p:nvSpPr>
        <p:spPr>
          <a:xfrm>
            <a:off x="1312409" y="1762535"/>
            <a:ext cx="2159566" cy="171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911753-FD6D-4344-8A68-5869B2957791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8D93F-D242-4FDF-886D-A1A54CA6997F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21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1A0E30-E417-4029-833B-8A9F5D048EA4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3C4A1F-CEF3-4BDA-8187-818E713118DE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645B83-4A34-4D59-BF6D-C7B659F4EE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3506F38-D7CA-4295-983C-8A7CA0056781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05AAFFA-CA45-4BA8-9267-65857DA78E11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13E564-5A9C-479A-9341-19223AE77C03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9CB9B7-B0C7-4080-ABEB-18D35BAE8C2A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E361D-0084-477A-ABCB-B0E1194C754C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B5EB23-D548-4B79-9A58-CB41B21601F6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1E25C83-80B1-4393-95ED-E8AB576A35B0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B1F92F-2EC6-426C-B307-97E478F2E6B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56EFB-7AF3-4652-86FD-0780D710A34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6AA5402-DF74-4BB3-AED0-51C0D35A08BF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71B2C7-E480-4122-A41C-4E6315D2FBA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7474B4-F6CE-404C-A04D-5DA66D770926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AD53C5-8293-4807-BCA8-E58FDAF03EF6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B87E40-8C6D-411B-ADF3-D51036089F8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BC1EF5-EBED-4AC4-B387-8C489328EA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0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EE3E2F4D-6BE1-4FCD-B33E-961CD7CF3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711143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A60998A-E839-4F72-83D7-9194FA3C7526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9E0717-CD8B-42B4-A8A2-4E605CEEBAB8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F4DE48-4666-4E6F-9AD6-32D570A160F3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1B6CB4A3-1B73-4653-A34C-85DA2F887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677648"/>
              </p:ext>
            </p:extLst>
          </p:nvPr>
        </p:nvGraphicFramePr>
        <p:xfrm>
          <a:off x="6843869" y="1521410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39418" y="4232922"/>
            <a:ext cx="4732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&#10;&#10;자동 생성된 설명">
            <a:extLst>
              <a:ext uri="{FF2B5EF4-FFF2-40B4-BE49-F238E27FC236}">
                <a16:creationId xmlns:a16="http://schemas.microsoft.com/office/drawing/2014/main" id="{F83D9A3B-D483-493D-BA99-E4FB75D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앉아있는, 작은, 침대이(가) 표시된 사진&#10;&#10;자동 생성된 설명">
            <a:extLst>
              <a:ext uri="{FF2B5EF4-FFF2-40B4-BE49-F238E27FC236}">
                <a16:creationId xmlns:a16="http://schemas.microsoft.com/office/drawing/2014/main" id="{119B61DF-DD71-477E-9BF0-42F785F6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ADFEC-BB58-4D70-9FD2-B61721B1938A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F015D-7C45-422F-BF86-AAAD7FF491D3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F15EEA-547D-421E-908C-354ED5DA0C11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커피, 테이블, 앉아있는이(가) 표시된 사진&#10;&#10;자동 생성된 설명">
            <a:extLst>
              <a:ext uri="{FF2B5EF4-FFF2-40B4-BE49-F238E27FC236}">
                <a16:creationId xmlns:a16="http://schemas.microsoft.com/office/drawing/2014/main" id="{C9E46430-D944-4058-86A7-C6A87CB561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AD39D1-E922-4599-9C41-2A3083FC6ED2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8F0F1-3834-43F9-9EAF-BB8A854E7598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A012AF-266B-4F98-B1BF-51E34CE46F69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4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테이블, 앉아있는, 와인이(가) 표시된 사진&#10;&#10;자동 생성된 설명">
            <a:extLst>
              <a:ext uri="{FF2B5EF4-FFF2-40B4-BE49-F238E27FC236}">
                <a16:creationId xmlns:a16="http://schemas.microsoft.com/office/drawing/2014/main" id="{D518911D-6752-4A8F-B9C7-243ABA168A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3C096D-564A-4430-BDD5-9A7467FF261F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E91BA-22DB-486F-8265-265EC65310B6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23070E-2B31-45C3-B3CD-41AE694A1063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1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기차, 트랙, 건물이(가) 표시된 사진&#10;&#10;자동 생성된 설명">
            <a:extLst>
              <a:ext uri="{FF2B5EF4-FFF2-40B4-BE49-F238E27FC236}">
                <a16:creationId xmlns:a16="http://schemas.microsoft.com/office/drawing/2014/main" id="{8CD409FB-2257-453E-B6C3-2178E17769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ACFEB-2299-478B-951A-006725EED731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A2788-7369-4216-A5F4-6E3FD9AA34EC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E128A5-6324-45DB-9C64-010AC12B3F02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105D17C-D47D-872D-7C1F-C287FA34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41" y="1059084"/>
            <a:ext cx="4413427" cy="48960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AA72-74F9-842A-8E52-1D1BC96B7399}"/>
              </a:ext>
            </a:extLst>
          </p:cNvPr>
          <p:cNvSpPr/>
          <p:nvPr/>
        </p:nvSpPr>
        <p:spPr>
          <a:xfrm>
            <a:off x="6661232" y="1059084"/>
            <a:ext cx="4413427" cy="48960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790908-C4E9-C918-3BD5-8B07BCBB55E5}"/>
              </a:ext>
            </a:extLst>
          </p:cNvPr>
          <p:cNvSpPr/>
          <p:nvPr/>
        </p:nvSpPr>
        <p:spPr>
          <a:xfrm>
            <a:off x="6661232" y="1059084"/>
            <a:ext cx="4413427" cy="3472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헤더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C013EB-4D63-F0E3-9FB4-9C65C29241A6}"/>
              </a:ext>
            </a:extLst>
          </p:cNvPr>
          <p:cNvGrpSpPr/>
          <p:nvPr/>
        </p:nvGrpSpPr>
        <p:grpSpPr>
          <a:xfrm>
            <a:off x="328001" y="290922"/>
            <a:ext cx="4419548" cy="523220"/>
            <a:chOff x="1320852" y="4758750"/>
            <a:chExt cx="4419548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3971C7-DDA1-8C8A-C72F-57AE298B46B5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페이지 레이아웃 구성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FC80EC-D2ED-F3DD-0880-63E57479FEAA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088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AA72-74F9-842A-8E52-1D1BC96B7399}"/>
              </a:ext>
            </a:extLst>
          </p:cNvPr>
          <p:cNvSpPr/>
          <p:nvPr/>
        </p:nvSpPr>
        <p:spPr>
          <a:xfrm>
            <a:off x="6661232" y="1059084"/>
            <a:ext cx="4413427" cy="48960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790908-C4E9-C918-3BD5-8B07BCBB55E5}"/>
              </a:ext>
            </a:extLst>
          </p:cNvPr>
          <p:cNvSpPr/>
          <p:nvPr/>
        </p:nvSpPr>
        <p:spPr>
          <a:xfrm>
            <a:off x="6661232" y="1059084"/>
            <a:ext cx="4413427" cy="3472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헤더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A72AAB-E555-7FC4-1155-9D58A2683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42" y="1059084"/>
            <a:ext cx="4413427" cy="489609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93B872A-295D-8F94-D905-06FF6B662CFA}"/>
              </a:ext>
            </a:extLst>
          </p:cNvPr>
          <p:cNvSpPr/>
          <p:nvPr/>
        </p:nvSpPr>
        <p:spPr>
          <a:xfrm>
            <a:off x="6661232" y="1406324"/>
            <a:ext cx="4413426" cy="75814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헤더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FA8CF0-696F-B5E2-41F0-F3923BB320C9}"/>
              </a:ext>
            </a:extLst>
          </p:cNvPr>
          <p:cNvSpPr/>
          <p:nvPr/>
        </p:nvSpPr>
        <p:spPr>
          <a:xfrm>
            <a:off x="6661232" y="2164466"/>
            <a:ext cx="4413426" cy="324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</a:t>
            </a:r>
            <a:r>
              <a:rPr lang="en-US" altLang="ko-KR" dirty="0"/>
              <a:t>Navbar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26BCEE-C6E8-D64C-C158-6AEC568733FD}"/>
              </a:ext>
            </a:extLst>
          </p:cNvPr>
          <p:cNvSpPr/>
          <p:nvPr/>
        </p:nvSpPr>
        <p:spPr>
          <a:xfrm>
            <a:off x="6661232" y="5619509"/>
            <a:ext cx="4413426" cy="3356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푸터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0D505A-9D61-3FA6-050D-952998B2AA58}"/>
              </a:ext>
            </a:extLst>
          </p:cNvPr>
          <p:cNvGrpSpPr/>
          <p:nvPr/>
        </p:nvGrpSpPr>
        <p:grpSpPr>
          <a:xfrm>
            <a:off x="328001" y="290922"/>
            <a:ext cx="4407973" cy="523220"/>
            <a:chOff x="1320852" y="4758750"/>
            <a:chExt cx="4407973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6D94BC-38EF-C339-FC24-8C694E19216D}"/>
                </a:ext>
              </a:extLst>
            </p:cNvPr>
            <p:cNvSpPr txBox="1"/>
            <p:nvPr/>
          </p:nvSpPr>
          <p:spPr>
            <a:xfrm>
              <a:off x="1908665" y="4820305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페이지 레이아웃 구성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291A15-9D8B-60D1-E5CA-F617CD93CE3D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25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DB </a:t>
            </a:r>
            <a:r>
              <a:rPr lang="ko-KR" altLang="en-US" sz="2400" dirty="0">
                <a:solidFill>
                  <a:schemeClr val="bg1"/>
                </a:solidFill>
              </a:rPr>
              <a:t>테이블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2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42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105D17C-D47D-872D-7C1F-C287FA34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41" y="1059084"/>
            <a:ext cx="4413427" cy="48960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602AA72-74F9-842A-8E52-1D1BC96B7399}"/>
              </a:ext>
            </a:extLst>
          </p:cNvPr>
          <p:cNvSpPr/>
          <p:nvPr/>
        </p:nvSpPr>
        <p:spPr>
          <a:xfrm>
            <a:off x="6661232" y="1059084"/>
            <a:ext cx="4413427" cy="48960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790908-C4E9-C918-3BD5-8B07BCBB55E5}"/>
              </a:ext>
            </a:extLst>
          </p:cNvPr>
          <p:cNvSpPr/>
          <p:nvPr/>
        </p:nvSpPr>
        <p:spPr>
          <a:xfrm>
            <a:off x="6661232" y="1059084"/>
            <a:ext cx="4413427" cy="3472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헤더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C013EB-4D63-F0E3-9FB4-9C65C29241A6}"/>
              </a:ext>
            </a:extLst>
          </p:cNvPr>
          <p:cNvGrpSpPr/>
          <p:nvPr/>
        </p:nvGrpSpPr>
        <p:grpSpPr>
          <a:xfrm>
            <a:off x="328001" y="290922"/>
            <a:ext cx="4419548" cy="523220"/>
            <a:chOff x="1320852" y="4758750"/>
            <a:chExt cx="4419548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3971C7-DDA1-8C8A-C72F-57AE298B46B5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페이지 레이아웃 구성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FC80EC-D2ED-F3DD-0880-63E57479FEAA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6279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1134810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6F623-5062-44CA-A8D8-56CE85CA5DAF}"/>
              </a:ext>
            </a:extLst>
          </p:cNvPr>
          <p:cNvSpPr txBox="1"/>
          <p:nvPr/>
        </p:nvSpPr>
        <p:spPr>
          <a:xfrm>
            <a:off x="4803039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8471268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Winter Dream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122015" y="282448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성큼 다가온 겨울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823249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1601</Words>
  <Application>Microsoft Office PowerPoint</Application>
  <PresentationFormat>와이드스크린</PresentationFormat>
  <Paragraphs>219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마루 부리 Beta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이 원건</cp:lastModifiedBy>
  <cp:revision>23</cp:revision>
  <dcterms:created xsi:type="dcterms:W3CDTF">2020-11-18T01:48:02Z</dcterms:created>
  <dcterms:modified xsi:type="dcterms:W3CDTF">2023-08-09T10:47:12Z</dcterms:modified>
</cp:coreProperties>
</file>