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3" r:id="rId2"/>
    <p:sldId id="270" r:id="rId3"/>
    <p:sldId id="271" r:id="rId4"/>
    <p:sldId id="302" r:id="rId5"/>
    <p:sldId id="303" r:id="rId6"/>
    <p:sldId id="304" r:id="rId7"/>
    <p:sldId id="272" r:id="rId8"/>
    <p:sldId id="306" r:id="rId9"/>
    <p:sldId id="275" r:id="rId10"/>
    <p:sldId id="307" r:id="rId11"/>
    <p:sldId id="309" r:id="rId12"/>
    <p:sldId id="310" r:id="rId13"/>
    <p:sldId id="311" r:id="rId14"/>
    <p:sldId id="312" r:id="rId15"/>
    <p:sldId id="316" r:id="rId16"/>
    <p:sldId id="313" r:id="rId17"/>
    <p:sldId id="321" r:id="rId18"/>
    <p:sldId id="314" r:id="rId19"/>
    <p:sldId id="320" r:id="rId20"/>
    <p:sldId id="315" r:id="rId21"/>
    <p:sldId id="294" r:id="rId22"/>
    <p:sldId id="278" r:id="rId23"/>
    <p:sldId id="283" r:id="rId24"/>
    <p:sldId id="276" r:id="rId25"/>
    <p:sldId id="298" r:id="rId26"/>
    <p:sldId id="295" r:id="rId27"/>
    <p:sldId id="286" r:id="rId28"/>
    <p:sldId id="287" r:id="rId29"/>
    <p:sldId id="280" r:id="rId30"/>
    <p:sldId id="289" r:id="rId31"/>
    <p:sldId id="288" r:id="rId32"/>
    <p:sldId id="299" r:id="rId33"/>
    <p:sldId id="290" r:id="rId34"/>
    <p:sldId id="291" r:id="rId35"/>
    <p:sldId id="292" r:id="rId36"/>
    <p:sldId id="293" r:id="rId37"/>
    <p:sldId id="256" r:id="rId38"/>
    <p:sldId id="25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ECE6"/>
    <a:srgbClr val="21345C"/>
    <a:srgbClr val="2A345C"/>
    <a:srgbClr val="1C2244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4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F7A3-0881-4970-BF93-DCA04143F1F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7EC85-4547-4816-8D92-3ABD3DC0A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7EC85-4547-4816-8D92-3ABD3DC0A6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2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7EC85-4547-4816-8D92-3ABD3DC0A6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9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RqXAMYUtQo?start=103&amp;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페이지 레이아웃 구성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DB</a:t>
              </a:r>
              <a:r>
                <a:rPr lang="ko-KR" altLang="en-US" sz="2000" dirty="0">
                  <a:solidFill>
                    <a:schemeClr val="bg1"/>
                  </a:solidFill>
                </a:rPr>
                <a:t> 테이블 구조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구현한 페이지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ISSUES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ISSUES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6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95410" y="1059083"/>
            <a:ext cx="10379250" cy="489609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C24CF0-15D2-C02D-3182-3E1D78E8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9" y="1059083"/>
            <a:ext cx="4575494" cy="489609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F2625E-CCF3-5A6D-C4C2-E3B6000DCA48}"/>
              </a:ext>
            </a:extLst>
          </p:cNvPr>
          <p:cNvGrpSpPr/>
          <p:nvPr/>
        </p:nvGrpSpPr>
        <p:grpSpPr>
          <a:xfrm>
            <a:off x="328001" y="290922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BB5A8A-5F51-2299-5658-8DE6D41F9765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ISSUES</a:t>
              </a:r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25447F-2572-E610-1563-7CDF3CD24AAD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A98523C-DB57-AB6C-AB2A-CADA7A77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56" y="2022952"/>
            <a:ext cx="4304088" cy="9638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73A3F3-2449-B9D1-04F7-468B6FA51629}"/>
              </a:ext>
            </a:extLst>
          </p:cNvPr>
          <p:cNvSpPr txBox="1"/>
          <p:nvPr/>
        </p:nvSpPr>
        <p:spPr>
          <a:xfrm>
            <a:off x="5270901" y="4718527"/>
            <a:ext cx="580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비동기로 데이터는 보냈으나 입력할 테이블이 없음</a:t>
            </a:r>
            <a:r>
              <a:rPr lang="en-US" altLang="ko-KR" dirty="0"/>
              <a:t>.. </a:t>
            </a:r>
            <a:r>
              <a:rPr lang="ko-KR" altLang="en-US" dirty="0"/>
              <a:t>넣을 테이블까지 제시해줬다면 </a:t>
            </a:r>
            <a:r>
              <a:rPr lang="ko-KR" altLang="en-US" dirty="0" err="1"/>
              <a:t>넣었을텐데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애초에 테이블이 이상함</a:t>
            </a:r>
            <a:r>
              <a:rPr lang="en-US" altLang="ko-KR" dirty="0"/>
              <a:t>(</a:t>
            </a:r>
            <a:r>
              <a:rPr lang="ko-KR" altLang="en-US" dirty="0"/>
              <a:t>이미 중복된 값이 들어간 </a:t>
            </a:r>
            <a:r>
              <a:rPr lang="en-US" altLang="ko-KR" dirty="0"/>
              <a:t>primary key)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A9CAC02-0C37-F975-B253-1D4BF0D1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96" y="2997057"/>
            <a:ext cx="2910961" cy="16851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651863-55F0-7269-F395-711CF5728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901" y="2986822"/>
            <a:ext cx="2892791" cy="16953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D751B0-A51E-6761-A139-665C409DD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902" y="1059082"/>
            <a:ext cx="2463642" cy="9741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4DBB3B2-69D9-8132-F32B-1E0F758B3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122" y="1059082"/>
            <a:ext cx="3325536" cy="19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5311173" y="2505670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투표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57419" y="3917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홍선우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0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페이지 레이아웃 구성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DB</a:t>
              </a:r>
              <a:r>
                <a:rPr lang="ko-KR" altLang="en-US" sz="2000" dirty="0">
                  <a:solidFill>
                    <a:schemeClr val="bg1"/>
                  </a:solidFill>
                </a:rPr>
                <a:t> 테이블 구조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구현한 페이지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ISSUES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2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페이지 레이아웃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661232" y="1059084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90908-C4E9-C918-3BD5-8B07BCBB55E5}"/>
              </a:ext>
            </a:extLst>
          </p:cNvPr>
          <p:cNvSpPr/>
          <p:nvPr/>
        </p:nvSpPr>
        <p:spPr>
          <a:xfrm>
            <a:off x="6661232" y="1059084"/>
            <a:ext cx="4413427" cy="2280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B872A-295D-8F94-D905-06FF6B662CFA}"/>
              </a:ext>
            </a:extLst>
          </p:cNvPr>
          <p:cNvSpPr/>
          <p:nvPr/>
        </p:nvSpPr>
        <p:spPr>
          <a:xfrm>
            <a:off x="6661232" y="1287149"/>
            <a:ext cx="4413426" cy="5532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헤더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A8CF0-696F-B5E2-41F0-F3923BB320C9}"/>
              </a:ext>
            </a:extLst>
          </p:cNvPr>
          <p:cNvSpPr/>
          <p:nvPr/>
        </p:nvSpPr>
        <p:spPr>
          <a:xfrm>
            <a:off x="6661232" y="1840448"/>
            <a:ext cx="4413426" cy="228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</a:t>
            </a:r>
            <a:r>
              <a:rPr lang="en-US" altLang="ko-KR" dirty="0"/>
              <a:t>Navbar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6BCEE-C6E8-D64C-C158-6AEC568733FD}"/>
              </a:ext>
            </a:extLst>
          </p:cNvPr>
          <p:cNvSpPr/>
          <p:nvPr/>
        </p:nvSpPr>
        <p:spPr>
          <a:xfrm>
            <a:off x="6661232" y="5619509"/>
            <a:ext cx="4413426" cy="3356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0D505A-9D61-3FA6-050D-952998B2AA58}"/>
              </a:ext>
            </a:extLst>
          </p:cNvPr>
          <p:cNvGrpSpPr/>
          <p:nvPr/>
        </p:nvGrpSpPr>
        <p:grpSpPr>
          <a:xfrm>
            <a:off x="328001" y="290922"/>
            <a:ext cx="4407973" cy="523220"/>
            <a:chOff x="1320852" y="4758750"/>
            <a:chExt cx="4407973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6D94BC-38EF-C339-FC24-8C694E19216D}"/>
                </a:ext>
              </a:extLst>
            </p:cNvPr>
            <p:cNvSpPr txBox="1"/>
            <p:nvPr/>
          </p:nvSpPr>
          <p:spPr>
            <a:xfrm>
              <a:off x="1908665" y="4820305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페이지 레이아웃 구성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1A15-9D8B-60D1-E5CA-F617CD93CE3D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C20FF15-4E20-5E6A-D893-79866C88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1" y="1059084"/>
            <a:ext cx="4413426" cy="48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2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TABLE_PARTY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39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TABLE_MEMBER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TABLE_VOTE</a:t>
              </a:r>
              <a:endParaRPr lang="ko-KR" altLang="en-US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83CA6EC-2367-12E5-95F5-395315EA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0" y="4082129"/>
            <a:ext cx="2926339" cy="9493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86D812-DA95-F7D9-B96D-BFCEA8ED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038" y="4031768"/>
            <a:ext cx="2078381" cy="12424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D2AFDE8-E7EC-D795-E2D6-BAB5B32E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690" y="2959026"/>
            <a:ext cx="1728620" cy="10333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A005CE4-5602-97F7-2D2A-662A5062A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460" y="2955368"/>
            <a:ext cx="1728620" cy="10333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79188E3-2427-29F6-FED0-F14D56868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600" y="4096370"/>
            <a:ext cx="2926339" cy="92086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638F7AB-A161-192F-DF27-B725016D9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919" y="2955369"/>
            <a:ext cx="1728620" cy="10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7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구현한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6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E337061-8E8B-7EF8-E740-7C9A3E9E5EBD}"/>
              </a:ext>
            </a:extLst>
          </p:cNvPr>
          <p:cNvGrpSpPr/>
          <p:nvPr/>
        </p:nvGrpSpPr>
        <p:grpSpPr>
          <a:xfrm>
            <a:off x="328001" y="290922"/>
            <a:ext cx="4419548" cy="523220"/>
            <a:chOff x="1320852" y="4758750"/>
            <a:chExt cx="441954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271483-DA07-99C9-60F4-5B322F202D6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구현한 페이지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845C67-F4F9-6803-FA42-9D0AAED15E3A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9A59A15-E141-5B42-232E-0A6B4A70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89" y="814142"/>
            <a:ext cx="4981970" cy="23330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55297E-BA6C-1ED5-5105-AD2C4EF01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43" y="814142"/>
            <a:ext cx="4981970" cy="2333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A93391-6CD6-F4B6-77F9-60C6EC2D0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89" y="3710780"/>
            <a:ext cx="4970641" cy="23330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C3F336-5F4A-905C-20F1-32C6FBA4B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644" y="3710780"/>
            <a:ext cx="4981967" cy="23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422836" y="2505670"/>
            <a:ext cx="534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골프장 회원관리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57419" y="3917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이원건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ISSUES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1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7114" y="2744582"/>
            <a:ext cx="6097772" cy="136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8000" b="1" spc="-150" dirty="0">
                <a:solidFill>
                  <a:schemeClr val="bg1"/>
                </a:solidFill>
              </a:rPr>
              <a:t>감사합니다</a:t>
            </a:r>
            <a:r>
              <a:rPr lang="en-US" altLang="ko-KR" sz="8000" b="1" spc="-150" dirty="0">
                <a:solidFill>
                  <a:schemeClr val="bg1"/>
                </a:solidFill>
              </a:rPr>
              <a:t>.</a:t>
            </a:r>
            <a:endParaRPr lang="ko-KR" altLang="en-US" sz="8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페이지 레이아웃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105D17C-D47D-872D-7C1F-C287FA34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1" y="1059084"/>
            <a:ext cx="4413427" cy="48960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661232" y="1059084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90908-C4E9-C918-3BD5-8B07BCBB55E5}"/>
              </a:ext>
            </a:extLst>
          </p:cNvPr>
          <p:cNvSpPr/>
          <p:nvPr/>
        </p:nvSpPr>
        <p:spPr>
          <a:xfrm>
            <a:off x="6661232" y="1059084"/>
            <a:ext cx="4413427" cy="347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C013EB-4D63-F0E3-9FB4-9C65C29241A6}"/>
              </a:ext>
            </a:extLst>
          </p:cNvPr>
          <p:cNvGrpSpPr/>
          <p:nvPr/>
        </p:nvGrpSpPr>
        <p:grpSpPr>
          <a:xfrm>
            <a:off x="328001" y="290922"/>
            <a:ext cx="4407900" cy="523220"/>
            <a:chOff x="1320852" y="4758750"/>
            <a:chExt cx="440790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3971C7-DDA1-8C8A-C72F-57AE298B46B5}"/>
                </a:ext>
              </a:extLst>
            </p:cNvPr>
            <p:cNvSpPr txBox="1"/>
            <p:nvPr/>
          </p:nvSpPr>
          <p:spPr>
            <a:xfrm>
              <a:off x="1908592" y="4820305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페이지 레이아웃 구성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FC80EC-D2ED-F3DD-0880-63E57479FEAA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8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661232" y="1059084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90908-C4E9-C918-3BD5-8B07BCBB55E5}"/>
              </a:ext>
            </a:extLst>
          </p:cNvPr>
          <p:cNvSpPr/>
          <p:nvPr/>
        </p:nvSpPr>
        <p:spPr>
          <a:xfrm>
            <a:off x="6661232" y="1059084"/>
            <a:ext cx="4413427" cy="347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A72AAB-E555-7FC4-1155-9D58A268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2" y="1059084"/>
            <a:ext cx="4413427" cy="48960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93B872A-295D-8F94-D905-06FF6B662CFA}"/>
              </a:ext>
            </a:extLst>
          </p:cNvPr>
          <p:cNvSpPr/>
          <p:nvPr/>
        </p:nvSpPr>
        <p:spPr>
          <a:xfrm>
            <a:off x="6661232" y="1406324"/>
            <a:ext cx="4413426" cy="7581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헤더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A8CF0-696F-B5E2-41F0-F3923BB320C9}"/>
              </a:ext>
            </a:extLst>
          </p:cNvPr>
          <p:cNvSpPr/>
          <p:nvPr/>
        </p:nvSpPr>
        <p:spPr>
          <a:xfrm>
            <a:off x="6661232" y="2164466"/>
            <a:ext cx="4413426" cy="324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</a:t>
            </a:r>
            <a:r>
              <a:rPr lang="en-US" altLang="ko-KR" dirty="0"/>
              <a:t>Navbar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6BCEE-C6E8-D64C-C158-6AEC568733FD}"/>
              </a:ext>
            </a:extLst>
          </p:cNvPr>
          <p:cNvSpPr/>
          <p:nvPr/>
        </p:nvSpPr>
        <p:spPr>
          <a:xfrm>
            <a:off x="6661232" y="5619509"/>
            <a:ext cx="4413426" cy="3356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0D505A-9D61-3FA6-050D-952998B2AA58}"/>
              </a:ext>
            </a:extLst>
          </p:cNvPr>
          <p:cNvGrpSpPr/>
          <p:nvPr/>
        </p:nvGrpSpPr>
        <p:grpSpPr>
          <a:xfrm>
            <a:off x="328001" y="290922"/>
            <a:ext cx="4407973" cy="523220"/>
            <a:chOff x="1320852" y="4758750"/>
            <a:chExt cx="4407973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6D94BC-38EF-C339-FC24-8C694E19216D}"/>
                </a:ext>
              </a:extLst>
            </p:cNvPr>
            <p:cNvSpPr txBox="1"/>
            <p:nvPr/>
          </p:nvSpPr>
          <p:spPr>
            <a:xfrm>
              <a:off x="1908665" y="4820305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페이지 레이아웃 구성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1A15-9D8B-60D1-E5CA-F617CD93CE3D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TBL_GOLF_TEACHER</a:t>
              </a:r>
              <a:endParaRPr lang="ko-KR" altLang="en-US" sz="14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TBL_GOLF_CLASS</a:t>
              </a:r>
              <a:endParaRPr lang="ko-KR" altLang="en-US" sz="14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TBL_GOLF_MEMBER</a:t>
              </a:r>
              <a:endParaRPr lang="ko-KR" altLang="en-US" sz="1400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B4736A1-4DDC-5DCA-F335-0EBD3E24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7" y="2955367"/>
            <a:ext cx="2583387" cy="10333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A217920-D366-E18F-5FAB-214B1035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83" y="4074811"/>
            <a:ext cx="2929576" cy="8874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6DED71-96C2-0BB8-5E18-B3DB988A4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41" y="4074811"/>
            <a:ext cx="2918584" cy="10351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67B351C-E793-2046-C831-BFCB9C018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487" y="2967272"/>
            <a:ext cx="1990491" cy="10309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16EA0A6-200D-5FFC-2CF8-753C541B7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219" y="4074811"/>
            <a:ext cx="2933421" cy="8874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A33A16A-8FC3-AE33-53D1-18ACE8473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306" y="2967273"/>
            <a:ext cx="2583387" cy="1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구현한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9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집중</a:t>
            </a:r>
          </a:p>
        </p:txBody>
      </p:sp>
      <p:pic>
        <p:nvPicPr>
          <p:cNvPr id="8" name="온라인 미디어 7" title="글로벌인 jsp servlet">
            <a:hlinkClick r:id="" action="ppaction://media"/>
            <a:extLst>
              <a:ext uri="{FF2B5EF4-FFF2-40B4-BE49-F238E27FC236}">
                <a16:creationId xmlns:a16="http://schemas.microsoft.com/office/drawing/2014/main" id="{605B38B8-AF68-2098-DA8E-7A14EE8636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7389" y="803590"/>
            <a:ext cx="10295852" cy="523610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E337061-8E8B-7EF8-E740-7C9A3E9E5EBD}"/>
              </a:ext>
            </a:extLst>
          </p:cNvPr>
          <p:cNvGrpSpPr/>
          <p:nvPr/>
        </p:nvGrpSpPr>
        <p:grpSpPr>
          <a:xfrm>
            <a:off x="328001" y="290922"/>
            <a:ext cx="4419548" cy="523220"/>
            <a:chOff x="1320852" y="4758750"/>
            <a:chExt cx="441954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271483-DA07-99C9-60F4-5B322F202D6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구현한 페이지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845C67-F4F9-6803-FA42-9D0AAED15E3A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1049</Words>
  <Application>Microsoft Office PowerPoint</Application>
  <PresentationFormat>와이드스크린</PresentationFormat>
  <Paragraphs>206</Paragraphs>
  <Slides>38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원건 이</cp:lastModifiedBy>
  <cp:revision>38</cp:revision>
  <dcterms:created xsi:type="dcterms:W3CDTF">2020-11-18T01:48:02Z</dcterms:created>
  <dcterms:modified xsi:type="dcterms:W3CDTF">2023-08-09T18:49:28Z</dcterms:modified>
</cp:coreProperties>
</file>