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9" r:id="rId4"/>
    <p:sldId id="259" r:id="rId5"/>
    <p:sldId id="289" r:id="rId6"/>
    <p:sldId id="262" r:id="rId7"/>
    <p:sldId id="263" r:id="rId8"/>
    <p:sldId id="268" r:id="rId9"/>
    <p:sldId id="266" r:id="rId10"/>
    <p:sldId id="267" r:id="rId11"/>
    <p:sldId id="271" r:id="rId12"/>
    <p:sldId id="272" r:id="rId13"/>
    <p:sldId id="273" r:id="rId14"/>
    <p:sldId id="288" r:id="rId15"/>
    <p:sldId id="274" r:id="rId16"/>
    <p:sldId id="275" r:id="rId17"/>
    <p:sldId id="276" r:id="rId18"/>
    <p:sldId id="285" r:id="rId19"/>
    <p:sldId id="279" r:id="rId20"/>
    <p:sldId id="286" r:id="rId21"/>
    <p:sldId id="287" r:id="rId22"/>
    <p:sldId id="277" r:id="rId23"/>
    <p:sldId id="280" r:id="rId24"/>
    <p:sldId id="278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7914E-83DD-43CA-9A21-D869D0E0B5B3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FF53-0DBD-4E87-9F66-AA0A946C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6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EB6C8-7C25-E2B0-666A-C800138E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96876-E325-C76A-2171-CC6E76093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5E7C8-40E3-D4BC-5BDD-BD962E14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50F44-971C-1292-01B1-ED73156B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749F5-8300-951F-B547-DBB2A7C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457A-94D2-8D69-1807-527D9736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9C92F-F4CA-E701-083D-91965B5C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68E29-3111-0814-EAE3-27BAFBF8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8EF64-E9BC-5569-37D4-8647FBED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26176-DBE7-391C-939A-CF863B2E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06B0C9-13F2-AB30-756C-F8FB177F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BBE07-1791-1E19-E6DA-6A9AE83D6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C4719-EE94-3B4A-D59F-8135D04E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07B17-F6A5-4995-775C-985407A4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677BB-9908-DBB1-37CF-855E523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642EB-3FC1-7B4A-9A2B-E2B55A6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4B079-ED37-2483-8931-915CC6F1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AF6BC-1E7B-E329-D06D-835472B8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4FA1-6F60-8C9F-6AEF-65FF978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CE901-FBB7-0CF1-6E7C-003F338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9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8A69-6AE2-5571-B631-723752F0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AA25B-E6D1-A32D-3E4E-0E874B6E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069BD-AF32-1B7C-A858-22EA531A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F5A40-5736-62A0-CB36-F2CBCCF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4449E-9C16-4331-DCBD-FAE3E01F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0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DAA7-71BC-8377-277A-08275E29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9F31E-4448-14FA-F3EE-2C7DA2B48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471EA-5B6A-4DC5-6823-D23EFE82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281A3-2D9B-46C3-D609-2A275C1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08916-54EF-2DA2-40EB-1EE30344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5938E-39C6-DE8D-CC72-A9F289CA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D52DB-B46D-EBB3-B8FC-2F86A495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26D2E-E7E4-8EBF-3AA8-3F9DFB12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58246-E43A-9BBA-F791-F3116657D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35037D-C92E-9D4F-F212-2687FC900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030716-0318-47C9-79A8-9A0A1537D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749DB-A2EC-E8A0-DDE1-BF9A043D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6C2C03-EDD0-9138-317D-0E951C46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7263C9-8097-7798-FCEC-FE11A738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5458E-ACC8-C649-E609-F9382414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78FAC-9F51-0071-47CD-675847B1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51C790-BE60-487F-D8A1-5DBDB05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ACCE4-AD0A-3BE2-3E48-6601D0B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5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9B3790-805C-D244-8E20-441CF8F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3B3E5D-2EBC-10ED-8091-8462DBCF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9F554-12CD-B868-E30F-778725E1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7EF7A-E075-043F-6A99-EF586B86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AB08B-9AC7-1CDB-50BC-81C377EB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D4F36-01C5-3089-F5F3-79C8FD614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99F1A8-0198-3139-F6BF-3C118E40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52308-55A4-1584-C935-9B50E888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389E-DA6E-AB2F-B87E-B23BD816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5F1B5-1976-A7F5-EBF9-FA1A06E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4AE886-059D-E723-EBEF-AD130DF72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5DADA-21CA-378E-6088-4987F254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C248D-3163-20E6-9811-11F4AFE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92A5C-61C5-09E9-A730-D707D5E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85824-A25F-2F90-5786-806874E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7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F4449-DC86-C3E5-94BD-EAB7FB18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F230B-E4C1-33D8-A318-A0ADE707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BC9C-19FE-C5A9-BCD3-3BE83A247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FA02-0FAF-42FF-9851-1A22D9032E9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ED6C7-15A5-3652-F42E-952A5D27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0AD9A-EA21-0304-2D3F-04679F076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2017-381A-4C00-9EF4-30729264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5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2509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네트워크 게시판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6EFFAB-F029-0DAA-7A7B-F2813913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456"/>
            <a:ext cx="9144000" cy="1110343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이원건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F08664-9983-926E-B771-3CFF30BC1B9F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EEFE65-F79D-6F05-183E-2946ACAEC327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4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D2E6D1-B12B-D3E3-9175-71160F69B101}"/>
              </a:ext>
            </a:extLst>
          </p:cNvPr>
          <p:cNvSpPr txBox="1"/>
          <p:nvPr/>
        </p:nvSpPr>
        <p:spPr>
          <a:xfrm>
            <a:off x="836564" y="1298157"/>
            <a:ext cx="1153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Server Main + Controller =&gt; Controller,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실제 자료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(File)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=&gt; Model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CE1B19-BCDF-664D-6DAF-58032BCFED68}"/>
              </a:ext>
            </a:extLst>
          </p:cNvPr>
          <p:cNvSpPr/>
          <p:nvPr/>
        </p:nvSpPr>
        <p:spPr>
          <a:xfrm>
            <a:off x="2026919" y="1759822"/>
            <a:ext cx="9326881" cy="4411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40323C-D428-C47D-BB33-5C15226A7973}"/>
              </a:ext>
            </a:extLst>
          </p:cNvPr>
          <p:cNvSpPr/>
          <p:nvPr/>
        </p:nvSpPr>
        <p:spPr>
          <a:xfrm>
            <a:off x="2026918" y="2911072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Socket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717A49-AF53-6268-6098-2C28F456BC22}"/>
              </a:ext>
            </a:extLst>
          </p:cNvPr>
          <p:cNvCxnSpPr>
            <a:cxnSpLocks/>
          </p:cNvCxnSpPr>
          <p:nvPr/>
        </p:nvCxnSpPr>
        <p:spPr>
          <a:xfrm>
            <a:off x="742348" y="3797588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AE3289-6BCD-4ADC-B2B2-2F26A0F17FF6}"/>
              </a:ext>
            </a:extLst>
          </p:cNvPr>
          <p:cNvCxnSpPr>
            <a:cxnSpLocks/>
          </p:cNvCxnSpPr>
          <p:nvPr/>
        </p:nvCxnSpPr>
        <p:spPr>
          <a:xfrm flipH="1">
            <a:off x="837598" y="4017899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F99B013-5158-8D46-D981-9616F77346A4}"/>
              </a:ext>
            </a:extLst>
          </p:cNvPr>
          <p:cNvCxnSpPr/>
          <p:nvPr/>
        </p:nvCxnSpPr>
        <p:spPr>
          <a:xfrm>
            <a:off x="565149" y="3499695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8510FA-8C7C-41D8-6AD9-F3F76BE0227B}"/>
              </a:ext>
            </a:extLst>
          </p:cNvPr>
          <p:cNvCxnSpPr/>
          <p:nvPr/>
        </p:nvCxnSpPr>
        <p:spPr>
          <a:xfrm>
            <a:off x="565149" y="4328370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177BB-3153-EE3F-9812-B464CAD32A0D}"/>
              </a:ext>
            </a:extLst>
          </p:cNvPr>
          <p:cNvSpPr txBox="1"/>
          <p:nvPr/>
        </p:nvSpPr>
        <p:spPr>
          <a:xfrm>
            <a:off x="565148" y="3059668"/>
            <a:ext cx="14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840-855F-2B40-06D7-C94A37E3058E}"/>
              </a:ext>
            </a:extLst>
          </p:cNvPr>
          <p:cNvSpPr/>
          <p:nvPr/>
        </p:nvSpPr>
        <p:spPr>
          <a:xfrm>
            <a:off x="3722892" y="2213842"/>
            <a:ext cx="2636520" cy="139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첫 메뉴의 </a:t>
            </a:r>
            <a:r>
              <a:rPr lang="en-US" altLang="ko-KR" dirty="0"/>
              <a:t>Command</a:t>
            </a:r>
            <a:r>
              <a:rPr lang="ko-KR" altLang="en-US" dirty="0"/>
              <a:t>를 통해</a:t>
            </a:r>
            <a:r>
              <a:rPr lang="ko-KR" altLang="en-US" sz="1800" dirty="0"/>
              <a:t> </a:t>
            </a:r>
            <a:r>
              <a:rPr lang="en-US" altLang="ko-KR" sz="1800" dirty="0"/>
              <a:t>Controller</a:t>
            </a:r>
            <a:r>
              <a:rPr lang="ko-KR" altLang="en-US" sz="1800" dirty="0"/>
              <a:t>로 들어간다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982FE5-C00D-6B67-696F-F0519F6A33E5}"/>
              </a:ext>
            </a:extLst>
          </p:cNvPr>
          <p:cNvSpPr/>
          <p:nvPr/>
        </p:nvSpPr>
        <p:spPr>
          <a:xfrm>
            <a:off x="3722892" y="4328370"/>
            <a:ext cx="2636520" cy="139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Command</a:t>
            </a:r>
            <a:r>
              <a:rPr lang="ko-KR" altLang="en-US" sz="1600" dirty="0"/>
              <a:t>를 통해 필요한 자료를 </a:t>
            </a:r>
            <a:r>
              <a:rPr lang="en-US" altLang="ko-KR" sz="1600" dirty="0"/>
              <a:t>DAO</a:t>
            </a:r>
            <a:r>
              <a:rPr lang="ko-KR" altLang="en-US" sz="1600" dirty="0"/>
              <a:t>를 통해 가져온다</a:t>
            </a:r>
            <a:r>
              <a:rPr lang="en-US" altLang="ko-KR" sz="1600" dirty="0"/>
              <a:t>. </a:t>
            </a:r>
            <a:r>
              <a:rPr lang="ko-KR" altLang="en-US" sz="1600" dirty="0"/>
              <a:t>받은 </a:t>
            </a:r>
            <a:r>
              <a:rPr lang="en-US" altLang="ko-KR" sz="1600" dirty="0"/>
              <a:t>Data</a:t>
            </a:r>
            <a:r>
              <a:rPr lang="ko-KR" altLang="en-US" sz="1600" dirty="0"/>
              <a:t>를 가공해 </a:t>
            </a:r>
            <a:r>
              <a:rPr lang="en-US" altLang="ko-KR" sz="1600" dirty="0"/>
              <a:t>Socket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Client</a:t>
            </a:r>
            <a:r>
              <a:rPr lang="ko-KR" altLang="en-US" sz="1600" dirty="0"/>
              <a:t>에게 전송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794BF-7B95-F562-500B-578D32156CD3}"/>
              </a:ext>
            </a:extLst>
          </p:cNvPr>
          <p:cNvSpPr txBox="1"/>
          <p:nvPr/>
        </p:nvSpPr>
        <p:spPr>
          <a:xfrm>
            <a:off x="3722891" y="1844510"/>
            <a:ext cx="21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93244-C0B7-D897-7A31-49A0C42CFA07}"/>
              </a:ext>
            </a:extLst>
          </p:cNvPr>
          <p:cNvSpPr txBox="1"/>
          <p:nvPr/>
        </p:nvSpPr>
        <p:spPr>
          <a:xfrm>
            <a:off x="8128678" y="5717584"/>
            <a:ext cx="16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DAO(Service)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C1AC9B5-F53F-C8E2-00BD-17FA815D271E}"/>
              </a:ext>
            </a:extLst>
          </p:cNvPr>
          <p:cNvCxnSpPr>
            <a:cxnSpLocks/>
          </p:cNvCxnSpPr>
          <p:nvPr/>
        </p:nvCxnSpPr>
        <p:spPr>
          <a:xfrm>
            <a:off x="6671309" y="4962416"/>
            <a:ext cx="110737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BFBEDC-96BB-9FBD-928C-30141B70E6F7}"/>
              </a:ext>
            </a:extLst>
          </p:cNvPr>
          <p:cNvCxnSpPr>
            <a:cxnSpLocks/>
          </p:cNvCxnSpPr>
          <p:nvPr/>
        </p:nvCxnSpPr>
        <p:spPr>
          <a:xfrm flipH="1">
            <a:off x="6671309" y="5182727"/>
            <a:ext cx="110737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4C8580-7B01-997C-BA6A-CF1D5485B679}"/>
              </a:ext>
            </a:extLst>
          </p:cNvPr>
          <p:cNvCxnSpPr>
            <a:cxnSpLocks/>
          </p:cNvCxnSpPr>
          <p:nvPr/>
        </p:nvCxnSpPr>
        <p:spPr>
          <a:xfrm>
            <a:off x="5175555" y="3797588"/>
            <a:ext cx="0" cy="3616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FA27825-D1B5-6B51-9D86-902E1AE0AEE3}"/>
              </a:ext>
            </a:extLst>
          </p:cNvPr>
          <p:cNvCxnSpPr>
            <a:cxnSpLocks/>
          </p:cNvCxnSpPr>
          <p:nvPr/>
        </p:nvCxnSpPr>
        <p:spPr>
          <a:xfrm flipV="1">
            <a:off x="4953000" y="3797588"/>
            <a:ext cx="0" cy="3870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CBAB9E2-12F9-F1FA-898F-A2AE7CEC50A5}"/>
              </a:ext>
            </a:extLst>
          </p:cNvPr>
          <p:cNvCxnSpPr>
            <a:cxnSpLocks/>
          </p:cNvCxnSpPr>
          <p:nvPr/>
        </p:nvCxnSpPr>
        <p:spPr>
          <a:xfrm flipH="1">
            <a:off x="3217274" y="2905826"/>
            <a:ext cx="294276" cy="4787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1777F22-C7BD-A98F-6374-0005A0449B5F}"/>
              </a:ext>
            </a:extLst>
          </p:cNvPr>
          <p:cNvCxnSpPr>
            <a:cxnSpLocks/>
          </p:cNvCxnSpPr>
          <p:nvPr/>
        </p:nvCxnSpPr>
        <p:spPr>
          <a:xfrm flipV="1">
            <a:off x="3180400" y="2675746"/>
            <a:ext cx="304800" cy="50360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DD6691B-FD98-D02F-662C-65E243E2B4FA}"/>
              </a:ext>
            </a:extLst>
          </p:cNvPr>
          <p:cNvSpPr/>
          <p:nvPr/>
        </p:nvSpPr>
        <p:spPr>
          <a:xfrm>
            <a:off x="8128679" y="2208596"/>
            <a:ext cx="2636520" cy="139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</a:t>
            </a:r>
            <a:r>
              <a:rPr lang="en-US" altLang="ko-KR" dirty="0"/>
              <a:t>File. DAO</a:t>
            </a:r>
            <a:r>
              <a:rPr lang="ko-KR" altLang="en-US" dirty="0"/>
              <a:t>가 접근해 </a:t>
            </a:r>
            <a:r>
              <a:rPr lang="en-US" altLang="ko-KR" dirty="0"/>
              <a:t>File</a:t>
            </a:r>
            <a:r>
              <a:rPr lang="ko-KR" altLang="en-US" dirty="0"/>
              <a:t>를 다룬다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224D11-89EE-2D71-8F00-65FED958157C}"/>
              </a:ext>
            </a:extLst>
          </p:cNvPr>
          <p:cNvSpPr/>
          <p:nvPr/>
        </p:nvSpPr>
        <p:spPr>
          <a:xfrm>
            <a:off x="8128679" y="4323124"/>
            <a:ext cx="2636520" cy="13944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r>
              <a:rPr lang="ko-KR" altLang="en-US" dirty="0"/>
              <a:t>가 원하는 자료를 준다</a:t>
            </a:r>
            <a:r>
              <a:rPr lang="en-US" altLang="ko-KR" dirty="0"/>
              <a:t>. </a:t>
            </a:r>
            <a:r>
              <a:rPr lang="ko-KR" altLang="en-US" dirty="0"/>
              <a:t>그 자료는 </a:t>
            </a:r>
            <a:r>
              <a:rPr lang="en-US" altLang="ko-KR" dirty="0"/>
              <a:t>File</a:t>
            </a:r>
            <a:r>
              <a:rPr lang="ko-KR" altLang="en-US" dirty="0"/>
              <a:t>에서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203524-A44E-5B9A-218D-71A8524FBB79}"/>
              </a:ext>
            </a:extLst>
          </p:cNvPr>
          <p:cNvSpPr txBox="1"/>
          <p:nvPr/>
        </p:nvSpPr>
        <p:spPr>
          <a:xfrm>
            <a:off x="3722890" y="5724774"/>
            <a:ext cx="16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72D034-0A39-3148-1FAB-6CB91443A37C}"/>
              </a:ext>
            </a:extLst>
          </p:cNvPr>
          <p:cNvCxnSpPr>
            <a:cxnSpLocks/>
          </p:cNvCxnSpPr>
          <p:nvPr/>
        </p:nvCxnSpPr>
        <p:spPr>
          <a:xfrm>
            <a:off x="9550705" y="3797588"/>
            <a:ext cx="0" cy="3616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EF8898E-892D-C819-48A1-D111A1685C88}"/>
              </a:ext>
            </a:extLst>
          </p:cNvPr>
          <p:cNvCxnSpPr>
            <a:cxnSpLocks/>
          </p:cNvCxnSpPr>
          <p:nvPr/>
        </p:nvCxnSpPr>
        <p:spPr>
          <a:xfrm flipV="1">
            <a:off x="9328150" y="3797588"/>
            <a:ext cx="0" cy="3870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3B9544-377F-E252-9F09-87B6A0CF30FB}"/>
              </a:ext>
            </a:extLst>
          </p:cNvPr>
          <p:cNvSpPr txBox="1"/>
          <p:nvPr/>
        </p:nvSpPr>
        <p:spPr>
          <a:xfrm>
            <a:off x="8128677" y="1808902"/>
            <a:ext cx="16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7FE99C2-641B-7BEC-7172-D80FA4ED1C11}"/>
              </a:ext>
            </a:extLst>
          </p:cNvPr>
          <p:cNvCxnSpPr>
            <a:cxnSpLocks/>
          </p:cNvCxnSpPr>
          <p:nvPr/>
        </p:nvCxnSpPr>
        <p:spPr>
          <a:xfrm flipH="1" flipV="1">
            <a:off x="3229306" y="4716780"/>
            <a:ext cx="255894" cy="61722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D368528-33E5-52EA-AC4B-13682355948C}"/>
              </a:ext>
            </a:extLst>
          </p:cNvPr>
          <p:cNvCxnSpPr>
            <a:cxnSpLocks/>
          </p:cNvCxnSpPr>
          <p:nvPr/>
        </p:nvCxnSpPr>
        <p:spPr>
          <a:xfrm>
            <a:off x="3229305" y="4370296"/>
            <a:ext cx="261299" cy="59212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C4CCDA51-7391-00F0-4AB9-4D39F791FED9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6165B73-0764-A032-704C-8411EFCD378B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7AE2C2D-B2F6-3DA0-D61C-AFFB6299EDEE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9DD4F304-49D9-6595-3469-11B38C6A8770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5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일반 게시판과의 차이점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2788920" y="3459743"/>
            <a:ext cx="64693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A4DFFB5-90F9-E775-FB3F-AE891539905E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5D5D88-356B-F29E-CFDA-A53F43415D3A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686040-90C8-03E5-0932-33F48737A8C2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4E24BC-69C0-47F9-42BD-E37397C45B32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일반 게시판과의 차이점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Thread Pool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9713F-E7F8-BB5B-C514-8617DCA735F0}"/>
              </a:ext>
            </a:extLst>
          </p:cNvPr>
          <p:cNvSpPr/>
          <p:nvPr/>
        </p:nvSpPr>
        <p:spPr>
          <a:xfrm>
            <a:off x="838200" y="1821180"/>
            <a:ext cx="6050280" cy="2819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3D9050-BD3F-1110-4DB1-0D40DACFBB83}"/>
              </a:ext>
            </a:extLst>
          </p:cNvPr>
          <p:cNvSpPr/>
          <p:nvPr/>
        </p:nvSpPr>
        <p:spPr>
          <a:xfrm>
            <a:off x="1340645" y="224466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6DFC8B-C965-D88D-2F18-7C762A3CF5FF}"/>
              </a:ext>
            </a:extLst>
          </p:cNvPr>
          <p:cNvSpPr/>
          <p:nvPr/>
        </p:nvSpPr>
        <p:spPr>
          <a:xfrm>
            <a:off x="2674145" y="224466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3783D6-FE7E-2A19-450F-2CF933CBF199}"/>
              </a:ext>
            </a:extLst>
          </p:cNvPr>
          <p:cNvSpPr/>
          <p:nvPr/>
        </p:nvSpPr>
        <p:spPr>
          <a:xfrm>
            <a:off x="4007645" y="224466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D4665-3E13-E55B-F914-9447818D90B0}"/>
              </a:ext>
            </a:extLst>
          </p:cNvPr>
          <p:cNvSpPr/>
          <p:nvPr/>
        </p:nvSpPr>
        <p:spPr>
          <a:xfrm>
            <a:off x="5341145" y="224466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DFABC5-ABAD-7D6E-63A4-F0648986F57B}"/>
              </a:ext>
            </a:extLst>
          </p:cNvPr>
          <p:cNvSpPr/>
          <p:nvPr/>
        </p:nvSpPr>
        <p:spPr>
          <a:xfrm>
            <a:off x="2646323" y="330825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808703-612E-6218-040B-61BCC666AFCA}"/>
              </a:ext>
            </a:extLst>
          </p:cNvPr>
          <p:cNvSpPr/>
          <p:nvPr/>
        </p:nvSpPr>
        <p:spPr>
          <a:xfrm>
            <a:off x="1340644" y="330825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6B097F-BA1C-B16B-E6E0-4EE503D28AA5}"/>
              </a:ext>
            </a:extLst>
          </p:cNvPr>
          <p:cNvSpPr/>
          <p:nvPr/>
        </p:nvSpPr>
        <p:spPr>
          <a:xfrm>
            <a:off x="4007645" y="330825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FF63FD-BF32-CF64-DB9D-C11C9109D9DA}"/>
              </a:ext>
            </a:extLst>
          </p:cNvPr>
          <p:cNvSpPr/>
          <p:nvPr/>
        </p:nvSpPr>
        <p:spPr>
          <a:xfrm>
            <a:off x="5463280" y="3623912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5C05A98-752C-3ACB-4C04-2B0C56C9F81D}"/>
              </a:ext>
            </a:extLst>
          </p:cNvPr>
          <p:cNvSpPr/>
          <p:nvPr/>
        </p:nvSpPr>
        <p:spPr>
          <a:xfrm>
            <a:off x="5778358" y="3619035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6A662FB-55D5-C377-2182-1108BBFF10C8}"/>
              </a:ext>
            </a:extLst>
          </p:cNvPr>
          <p:cNvSpPr/>
          <p:nvPr/>
        </p:nvSpPr>
        <p:spPr>
          <a:xfrm>
            <a:off x="6087490" y="3619034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52539-E2CC-7711-A51C-FCBFBFD4B2AE}"/>
              </a:ext>
            </a:extLst>
          </p:cNvPr>
          <p:cNvSpPr txBox="1"/>
          <p:nvPr/>
        </p:nvSpPr>
        <p:spPr>
          <a:xfrm>
            <a:off x="7165647" y="1821180"/>
            <a:ext cx="425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Thread(Socket </a:t>
            </a:r>
            <a:r>
              <a:rPr lang="ko-KR" altLang="en-US" dirty="0"/>
              <a:t>통신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OS </a:t>
            </a:r>
            <a:r>
              <a:rPr lang="ko-KR" altLang="en-US" dirty="0"/>
              <a:t>자체적으로 효과적으로 관리하기 위해 </a:t>
            </a:r>
            <a:r>
              <a:rPr lang="en-US" altLang="ko-KR" dirty="0"/>
              <a:t>Thread Pool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5EACCD-40FE-1681-829D-B2167E5B6BFB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4A03B1-D157-B6A9-1799-211F958F8BB5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E890C0-C3C8-A5D4-D951-7C024DAEA99E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BB7B6B-287E-183A-4CF7-DA22A0B006C2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구현 방식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4450080" y="3459743"/>
            <a:ext cx="3124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8429C90-64E3-6083-5B2A-E7F90241E258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01141B-8E3F-9036-BC84-CDC9293792AA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0F0144-0D9F-F2AC-44C5-CAA046CB841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41C6F2-95F0-F0EE-B3CC-66EEB573E184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6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MVC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패턴 적용한 것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공사중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CBDB5-F5BC-4A67-D5D1-DF4DB760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41"/>
            <a:ext cx="5196840" cy="1098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FA9687-C9E3-CA69-460C-8C591A2C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1319"/>
            <a:ext cx="2510481" cy="3048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13EE96-C73C-BEFF-1E78-20560A293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681" y="2941319"/>
            <a:ext cx="2686359" cy="30485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 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다중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Socket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접속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E51CB-8837-9C4F-3557-89218036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1180"/>
            <a:ext cx="5623560" cy="428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804660" y="1821180"/>
            <a:ext cx="4808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Map(</a:t>
            </a:r>
            <a:r>
              <a:rPr lang="en-US" altLang="ko-KR" dirty="0" err="1"/>
              <a:t>SynchronizedMap</a:t>
            </a:r>
            <a:r>
              <a:rPr lang="en-US" altLang="ko-KR" dirty="0"/>
              <a:t>)</a:t>
            </a:r>
            <a:r>
              <a:rPr lang="ko-KR" altLang="en-US" dirty="0"/>
              <a:t>을 이용해 </a:t>
            </a:r>
            <a:r>
              <a:rPr lang="en-US" altLang="ko-KR" dirty="0"/>
              <a:t>Client Socket</a:t>
            </a:r>
            <a:r>
              <a:rPr lang="ko-KR" altLang="en-US" dirty="0"/>
              <a:t>을 </a:t>
            </a:r>
            <a:r>
              <a:rPr lang="en-US" altLang="ko-KR" dirty="0"/>
              <a:t>Key, Value</a:t>
            </a:r>
            <a:r>
              <a:rPr lang="ko-KR" altLang="en-US" dirty="0"/>
              <a:t>형태로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는 임의의 정수형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만까지의 수와 </a:t>
            </a:r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를 조합한 </a:t>
            </a:r>
            <a:r>
              <a:rPr lang="en-US" altLang="ko-KR" dirty="0"/>
              <a:t>String</a:t>
            </a:r>
            <a:r>
              <a:rPr lang="ko-KR" altLang="en-US" dirty="0"/>
              <a:t>형 </a:t>
            </a:r>
            <a:r>
              <a:rPr lang="en-US" altLang="ko-KR" dirty="0"/>
              <a:t>key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C15484-AE6D-5809-D5A9-8DACD978800D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F30E78-1A3B-2B57-7E4D-3AA67C7AE687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95AF0A-3E4E-87BD-E8F2-9769F8294399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F3ABD80-D085-A1CF-D891-0F4E8710D73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 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JSONObject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라이브러리 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5935980" y="1778962"/>
            <a:ext cx="4808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DataStream</a:t>
            </a:r>
            <a:r>
              <a:rPr lang="ko-KR" altLang="en-US" dirty="0"/>
              <a:t>을 통해 </a:t>
            </a:r>
            <a:r>
              <a:rPr lang="en-US" altLang="ko-KR" dirty="0"/>
              <a:t>write, in</a:t>
            </a:r>
            <a:r>
              <a:rPr lang="ko-KR" altLang="en-US" dirty="0"/>
              <a:t>할 시에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JSONObject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화 해 주고 받는데 여기서 장점은</a:t>
            </a:r>
            <a:r>
              <a:rPr lang="en-US" altLang="ko-KR" dirty="0"/>
              <a:t> Json</a:t>
            </a:r>
            <a:r>
              <a:rPr lang="ko-KR" altLang="en-US" dirty="0"/>
              <a:t>은 </a:t>
            </a:r>
            <a:r>
              <a:rPr lang="en-US" altLang="ko-KR" dirty="0"/>
              <a:t>Map</a:t>
            </a:r>
            <a:r>
              <a:rPr lang="ko-KR" altLang="en-US" dirty="0"/>
              <a:t>과 비슷하게 </a:t>
            </a:r>
            <a:r>
              <a:rPr lang="en-US" altLang="ko-KR" dirty="0"/>
              <a:t>key, value </a:t>
            </a:r>
            <a:r>
              <a:rPr lang="ko-KR" altLang="en-US" dirty="0"/>
              <a:t>형태로 값을 저장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과 비슷하게 값을 입력하거나 가져오기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하기 전에는 지금 현재 위치인 </a:t>
            </a:r>
            <a:r>
              <a:rPr lang="en-US" altLang="ko-KR" dirty="0"/>
              <a:t>main</a:t>
            </a:r>
            <a:r>
              <a:rPr lang="ko-KR" altLang="en-US" dirty="0"/>
              <a:t>인지</a:t>
            </a:r>
            <a:r>
              <a:rPr lang="en-US" altLang="ko-KR" dirty="0"/>
              <a:t> </a:t>
            </a:r>
            <a:r>
              <a:rPr lang="ko-KR" altLang="en-US" dirty="0"/>
              <a:t>아니면 </a:t>
            </a:r>
            <a:r>
              <a:rPr lang="en-US" altLang="ko-KR" dirty="0"/>
              <a:t>in-menu</a:t>
            </a:r>
            <a:r>
              <a:rPr lang="ko-KR" altLang="en-US" dirty="0"/>
              <a:t>인지에 대해 </a:t>
            </a:r>
            <a:r>
              <a:rPr lang="en-US" altLang="ko-KR" dirty="0"/>
              <a:t>DataStream</a:t>
            </a:r>
            <a:r>
              <a:rPr lang="ko-KR" altLang="en-US" dirty="0"/>
              <a:t>을 통해 한번 더 읽어야 하는 번거로움이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ko-KR" altLang="en-US" dirty="0"/>
              <a:t>라이브러리를 이용해 쉽게 필요한 값만 가져올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118928-3471-9805-A965-0364B178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821180"/>
            <a:ext cx="2781300" cy="1114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5F400-7754-0D0E-66EE-5BE8D6B2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3209438"/>
            <a:ext cx="3457575" cy="6477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4B227F5-9365-F2D4-3B82-22B8A863E6A8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EF42F2-9E25-48EB-7999-284F014B3F84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E13C49-DE77-BFA7-FB28-6F36A03A7F21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947DDC-F1BC-610F-EEC9-EA06E98BFD28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4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 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다중 접속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7688580" y="1821180"/>
            <a:ext cx="392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콘솔은 서버</a:t>
            </a:r>
            <a:r>
              <a:rPr lang="en-US" altLang="ko-KR" dirty="0"/>
              <a:t>, </a:t>
            </a:r>
            <a:r>
              <a:rPr lang="ko-KR" altLang="en-US" dirty="0"/>
              <a:t>가운데와 오른쪽 콘솔은 클라이언트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가운데에서 목록을 가져왔을 때는 글이 최대 </a:t>
            </a:r>
            <a:r>
              <a:rPr lang="en-US" altLang="ko-KR" dirty="0"/>
              <a:t>25</a:t>
            </a:r>
            <a:r>
              <a:rPr lang="ko-KR" altLang="en-US" dirty="0"/>
              <a:t>번까지 있었으나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오른쪽에서 글을 등록 후 가운데에서 다시 글목록을 확인하니 새로운 글이 등록된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23183E-9507-D37E-B2D8-E64E461895F8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DB1BB-35D6-8F63-6AA5-A3027C3C4725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A9C173-BB27-18DC-AC29-28E54C33B038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5D4BAC-AF8A-75CF-90D4-C1BF4FEA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9" y="1867290"/>
            <a:ext cx="6782661" cy="21421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488F77-12CB-93FC-BC3F-63E2D296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9" y="4009460"/>
            <a:ext cx="6782661" cy="217070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7966AC5-9460-BFF9-0BAD-F4AFD6BB043D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2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7688580" y="1821180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글 개수에 따라 한 페이지당 </a:t>
            </a:r>
            <a:r>
              <a:rPr lang="en-US" altLang="ko-KR" dirty="0"/>
              <a:t>5</a:t>
            </a:r>
            <a:r>
              <a:rPr lang="ko-KR" altLang="en-US" dirty="0"/>
              <a:t>개의 글이 최근에 등록된 순서대로</a:t>
            </a:r>
            <a:r>
              <a:rPr lang="en-US" altLang="ko-KR" dirty="0"/>
              <a:t> </a:t>
            </a:r>
            <a:r>
              <a:rPr lang="ko-KR" altLang="en-US" dirty="0"/>
              <a:t>나오도록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수정된 경우 수정일자도 반영되도록 하였다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944321-84B3-5CE0-FBF8-74F0C5D3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181"/>
            <a:ext cx="3300321" cy="21335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53A95F-628E-BBFB-3641-9D15496E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22" y="1821180"/>
            <a:ext cx="3428138" cy="21335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043EB4-A399-2837-E6C3-5FE175EB6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4779"/>
            <a:ext cx="3300321" cy="22309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2BA5FF1-C4A2-C4B7-48E2-27A0A384F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521" y="3954780"/>
            <a:ext cx="3428138" cy="223098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7B781DC-6342-7FF0-1091-CAE58AC3E46E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EE5C57-6DA5-4139-F46D-DF5054F1E544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68DDE1-6AB3-61E2-FA65-0B61374C4D8B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AFB9A2-92A0-3BE6-E0D7-3A175E988194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8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목록 출력 시 글자간격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 폭 폰트만 적용된다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숫자일 경우</a:t>
            </a:r>
            <a:r>
              <a:rPr lang="en-US" altLang="ko-KR" dirty="0"/>
              <a:t>(ascii code</a:t>
            </a:r>
            <a:r>
              <a:rPr lang="ko-KR" altLang="en-US" dirty="0"/>
              <a:t>값 범위에 해당할 경우</a:t>
            </a:r>
            <a:r>
              <a:rPr lang="en-US" altLang="ko-KR" dirty="0"/>
              <a:t>)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2</a:t>
            </a:r>
            <a:r>
              <a:rPr lang="ko-KR" altLang="en-US" dirty="0"/>
              <a:t>칸이 적용되도록 </a:t>
            </a:r>
            <a:r>
              <a:rPr lang="en-US" altLang="ko-KR" dirty="0"/>
              <a:t>logic</a:t>
            </a:r>
            <a:r>
              <a:rPr lang="ko-KR" altLang="en-US" dirty="0"/>
              <a:t>을 통해 </a:t>
            </a:r>
            <a:r>
              <a:rPr lang="en-US" altLang="ko-KR" dirty="0"/>
              <a:t>space</a:t>
            </a:r>
            <a:r>
              <a:rPr lang="ko-KR" altLang="en-US" dirty="0"/>
              <a:t>를 추가했다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 칸수가 넘어가면 생략 형식인 </a:t>
            </a:r>
            <a:r>
              <a:rPr lang="en-US" altLang="ko-KR" dirty="0"/>
              <a:t>...</a:t>
            </a:r>
            <a:r>
              <a:rPr lang="ko-KR" altLang="en-US" dirty="0"/>
              <a:t>을 적용했다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고정 폭 폰트가 아닐 경우 적용되지 않으므로</a:t>
            </a:r>
            <a:r>
              <a:rPr lang="en-US" altLang="ko-KR" dirty="0"/>
              <a:t> </a:t>
            </a:r>
            <a:r>
              <a:rPr lang="ko-KR" altLang="en-US" dirty="0"/>
              <a:t>목록이 예쁘게 출력되지 않을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정수형을 이용하므로 알파벳</a:t>
            </a:r>
            <a:r>
              <a:rPr lang="en-US" altLang="ko-KR" dirty="0"/>
              <a:t>, </a:t>
            </a:r>
            <a:r>
              <a:rPr lang="ko-KR" altLang="en-US" dirty="0"/>
              <a:t>숫자가 </a:t>
            </a:r>
            <a:r>
              <a:rPr lang="en-US" altLang="ko-KR" dirty="0"/>
              <a:t>3</a:t>
            </a:r>
            <a:r>
              <a:rPr lang="ko-KR" altLang="en-US" dirty="0"/>
              <a:t>개일 때 나머지가 </a:t>
            </a:r>
            <a:r>
              <a:rPr lang="en-US" altLang="ko-KR" dirty="0"/>
              <a:t>2</a:t>
            </a:r>
            <a:r>
              <a:rPr lang="ko-KR" altLang="en-US" dirty="0"/>
              <a:t>개에 해당하는 크기인 경우도 있으므로 그 때는 </a:t>
            </a:r>
            <a:r>
              <a:rPr lang="en-US" altLang="ko-KR" dirty="0" err="1"/>
              <a:t>isAscii</a:t>
            </a:r>
            <a:r>
              <a:rPr lang="en-US" altLang="ko-KR" dirty="0"/>
              <a:t> method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값을 </a:t>
            </a:r>
            <a:r>
              <a:rPr lang="en-US" altLang="ko-KR" dirty="0"/>
              <a:t>3/2 </a:t>
            </a:r>
            <a:r>
              <a:rPr lang="ko-KR" altLang="en-US" dirty="0"/>
              <a:t>정도로 수정하면 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CBDB5-F5BC-4A67-D5D1-DF4DB760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41"/>
            <a:ext cx="5196840" cy="1098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FA9687-C9E3-CA69-460C-8C591A2C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1319"/>
            <a:ext cx="2560320" cy="3048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13EE96-C73C-BEFF-1E78-20560A293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20" y="2941319"/>
            <a:ext cx="2636520" cy="30485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7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219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05" y="2288658"/>
            <a:ext cx="2296885" cy="49620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기본 구조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533945" y="2784861"/>
            <a:ext cx="20802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2C2032-C20F-04E9-E73D-52453C7888F1}"/>
              </a:ext>
            </a:extLst>
          </p:cNvPr>
          <p:cNvSpPr txBox="1"/>
          <p:nvPr/>
        </p:nvSpPr>
        <p:spPr>
          <a:xfrm>
            <a:off x="3086372" y="2279709"/>
            <a:ext cx="2988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일반 게시판과의 차이점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E827A-A674-8BB0-016C-A9B673628EAB}"/>
              </a:ext>
            </a:extLst>
          </p:cNvPr>
          <p:cNvSpPr txBox="1"/>
          <p:nvPr/>
        </p:nvSpPr>
        <p:spPr>
          <a:xfrm>
            <a:off x="6404610" y="2279709"/>
            <a:ext cx="2430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</a:rPr>
              <a:t>구현 방식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EF8622A-BA1A-30E8-0DC7-830A706A3380}"/>
              </a:ext>
            </a:extLst>
          </p:cNvPr>
          <p:cNvCxnSpPr>
            <a:cxnSpLocks/>
          </p:cNvCxnSpPr>
          <p:nvPr/>
        </p:nvCxnSpPr>
        <p:spPr>
          <a:xfrm>
            <a:off x="3168196" y="3275124"/>
            <a:ext cx="28244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550B40-D5E9-D4E3-6EB8-E8230B52EE0E}"/>
              </a:ext>
            </a:extLst>
          </p:cNvPr>
          <p:cNvCxnSpPr>
            <a:cxnSpLocks/>
          </p:cNvCxnSpPr>
          <p:nvPr/>
        </p:nvCxnSpPr>
        <p:spPr>
          <a:xfrm>
            <a:off x="6557009" y="2831706"/>
            <a:ext cx="2164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146E287-E998-D658-046C-0C8719BB119F}"/>
              </a:ext>
            </a:extLst>
          </p:cNvPr>
          <p:cNvCxnSpPr>
            <a:cxnSpLocks/>
          </p:cNvCxnSpPr>
          <p:nvPr/>
        </p:nvCxnSpPr>
        <p:spPr>
          <a:xfrm flipV="1">
            <a:off x="3048000" y="1301976"/>
            <a:ext cx="0" cy="42535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E86717-9693-19F4-DF4E-612084B79765}"/>
              </a:ext>
            </a:extLst>
          </p:cNvPr>
          <p:cNvCxnSpPr>
            <a:cxnSpLocks/>
          </p:cNvCxnSpPr>
          <p:nvPr/>
        </p:nvCxnSpPr>
        <p:spPr>
          <a:xfrm flipV="1">
            <a:off x="6096000" y="1302237"/>
            <a:ext cx="0" cy="42535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7BDD8EC-7F99-3C3C-FF78-A8124FF7217D}"/>
              </a:ext>
            </a:extLst>
          </p:cNvPr>
          <p:cNvCxnSpPr>
            <a:cxnSpLocks/>
          </p:cNvCxnSpPr>
          <p:nvPr/>
        </p:nvCxnSpPr>
        <p:spPr>
          <a:xfrm flipV="1">
            <a:off x="9144000" y="1302237"/>
            <a:ext cx="0" cy="42535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AB3EBE-BBE1-A479-6251-3B0590B89412}"/>
              </a:ext>
            </a:extLst>
          </p:cNvPr>
          <p:cNvSpPr txBox="1"/>
          <p:nvPr/>
        </p:nvSpPr>
        <p:spPr>
          <a:xfrm>
            <a:off x="9452611" y="2288658"/>
            <a:ext cx="243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4. Issues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00B312-19F8-7F4E-62F6-8C6BE2243B7F}"/>
              </a:ext>
            </a:extLst>
          </p:cNvPr>
          <p:cNvCxnSpPr>
            <a:cxnSpLocks/>
          </p:cNvCxnSpPr>
          <p:nvPr/>
        </p:nvCxnSpPr>
        <p:spPr>
          <a:xfrm>
            <a:off x="9605010" y="2840655"/>
            <a:ext cx="2164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3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DAO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쪽도 하나씩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공사중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CBDB5-F5BC-4A67-D5D1-DF4DB760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41"/>
            <a:ext cx="5196840" cy="1098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FA9687-C9E3-CA69-460C-8C591A2C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1319"/>
            <a:ext cx="2560320" cy="3048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13EE96-C73C-BEFF-1E78-20560A293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20" y="2941319"/>
            <a:ext cx="2636520" cy="30485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6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구현방식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Controller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나머지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6416040" y="1821180"/>
            <a:ext cx="519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공사중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CBDB5-F5BC-4A67-D5D1-DF4DB760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641"/>
            <a:ext cx="5196840" cy="1098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FA9687-C9E3-CA69-460C-8C591A2C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1319"/>
            <a:ext cx="2560320" cy="3048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13EE96-C73C-BEFF-1E78-20560A293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20" y="2941319"/>
            <a:ext cx="2636520" cy="30485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C8264F3-CFF5-9FB8-283A-EC1CEF63E9F1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729133-5E2B-B376-BEBE-223981F12DEE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290C48-4B33-FE1C-9124-2EC0C060651A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D0F041-6251-5F9B-A174-98C9DDCC9095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4. Issues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4777740" y="3459743"/>
            <a:ext cx="2453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8429C90-64E3-6083-5B2A-E7F90241E258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01141B-8E3F-9036-BC84-CDC9293792AA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0F0144-0D9F-F2AC-44C5-CAA046CB841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41C6F2-95F0-F0EE-B3CC-66EEB573E184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0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4. Issues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JSONObject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classpath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7688580" y="182118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환경에서는 </a:t>
            </a:r>
            <a:r>
              <a:rPr lang="en-US" altLang="ko-KR" dirty="0" err="1"/>
              <a:t>Classpath</a:t>
            </a:r>
            <a:r>
              <a:rPr lang="ko-KR" altLang="en-US" dirty="0"/>
              <a:t>의 </a:t>
            </a:r>
            <a:r>
              <a:rPr lang="en-US" altLang="ko-KR" dirty="0"/>
              <a:t>path(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  <a:r>
              <a:rPr lang="ko-KR" altLang="en-US" dirty="0"/>
              <a:t>값이 달라지므로</a:t>
            </a:r>
            <a:r>
              <a:rPr lang="en-US" altLang="ko-KR" dirty="0"/>
              <a:t>, </a:t>
            </a:r>
            <a:r>
              <a:rPr lang="ko-KR" altLang="en-US" dirty="0"/>
              <a:t>실행하기 전에 </a:t>
            </a:r>
            <a:r>
              <a:rPr lang="en-US" altLang="ko-KR" dirty="0"/>
              <a:t>library</a:t>
            </a:r>
            <a:r>
              <a:rPr lang="ko-KR" altLang="en-US" dirty="0"/>
              <a:t>의 </a:t>
            </a:r>
            <a:r>
              <a:rPr lang="en-US" altLang="ko-KR" dirty="0" err="1"/>
              <a:t>classpath</a:t>
            </a:r>
            <a:r>
              <a:rPr lang="ko-KR" altLang="en-US" dirty="0"/>
              <a:t>를 한번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그렇지 않으면 </a:t>
            </a:r>
            <a:r>
              <a:rPr lang="en-US" altLang="ko-KR" dirty="0" err="1"/>
              <a:t>JSONObject</a:t>
            </a:r>
            <a:r>
              <a:rPr lang="ko-KR" altLang="en-US" dirty="0"/>
              <a:t>를 읽을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ko-KR" altLang="en-US" dirty="0"/>
              <a:t>라이브러리는 </a:t>
            </a:r>
            <a:r>
              <a:rPr lang="en-US" altLang="ko-KR" dirty="0"/>
              <a:t>project</a:t>
            </a:r>
            <a:r>
              <a:rPr lang="ko-KR" altLang="en-US" dirty="0"/>
              <a:t>의 </a:t>
            </a:r>
            <a:r>
              <a:rPr lang="en-US" altLang="ko-KR" dirty="0" err="1"/>
              <a:t>workSpace</a:t>
            </a:r>
            <a:r>
              <a:rPr lang="en-US" altLang="ko-KR" dirty="0"/>
              <a:t>/project</a:t>
            </a:r>
            <a:r>
              <a:rPr lang="ko-KR" altLang="en-US" dirty="0"/>
              <a:t>명</a:t>
            </a:r>
            <a:r>
              <a:rPr lang="en-US" altLang="ko-KR" dirty="0"/>
              <a:t>/lib </a:t>
            </a:r>
            <a:r>
              <a:rPr lang="ko-KR" altLang="en-US" dirty="0"/>
              <a:t>폴더에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5D4BAC-AF8A-75CF-90D4-C1BF4FEA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9" y="1867290"/>
            <a:ext cx="5791019" cy="214217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392B16F-87F8-2445-D130-9B1105847510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55BF13-F0AF-133F-7941-7018E1F919C2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330533-505D-9862-4D6C-1C62C15E5B0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6CDCEC-BF34-DAD9-3E77-871DD693B23E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882B8B-8621-7EB6-1D70-7F857069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9" y="4009460"/>
            <a:ext cx="5791019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2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4. Issues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3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Position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B2-CC3D-0C21-11D6-6B8C9436FEA6}"/>
              </a:ext>
            </a:extLst>
          </p:cNvPr>
          <p:cNvSpPr txBox="1"/>
          <p:nvPr/>
        </p:nvSpPr>
        <p:spPr>
          <a:xfrm>
            <a:off x="7688580" y="1821180"/>
            <a:ext cx="392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Position</a:t>
            </a:r>
            <a:r>
              <a:rPr lang="ko-KR" altLang="en-US" dirty="0"/>
              <a:t>을 이용해 </a:t>
            </a:r>
            <a:r>
              <a:rPr lang="en-US" altLang="ko-KR" dirty="0"/>
              <a:t>main</a:t>
            </a:r>
            <a:r>
              <a:rPr lang="ko-KR" altLang="en-US" dirty="0"/>
              <a:t>인지 </a:t>
            </a:r>
            <a:r>
              <a:rPr lang="en-US" altLang="ko-KR" dirty="0"/>
              <a:t>menu</a:t>
            </a:r>
            <a:r>
              <a:rPr lang="ko-KR" altLang="en-US" dirty="0"/>
              <a:t>안에 있는지 확인하는 용도로 쓰고자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받는 쪽과 보내는 쪽의 </a:t>
            </a:r>
            <a:r>
              <a:rPr lang="en-US" altLang="ko-KR" dirty="0"/>
              <a:t>Thread</a:t>
            </a:r>
            <a:r>
              <a:rPr lang="ko-KR" altLang="en-US" dirty="0"/>
              <a:t>가 다르기 때문에 </a:t>
            </a:r>
            <a:r>
              <a:rPr lang="en-US" altLang="ko-KR" dirty="0"/>
              <a:t>Static </a:t>
            </a:r>
            <a:r>
              <a:rPr lang="ko-KR" altLang="en-US" dirty="0"/>
              <a:t>변수의 값을 동기화하기 위해 </a:t>
            </a:r>
            <a:r>
              <a:rPr lang="en-US" altLang="ko-KR" dirty="0"/>
              <a:t>getter, setter</a:t>
            </a:r>
            <a:r>
              <a:rPr lang="ko-KR" altLang="en-US" dirty="0"/>
              <a:t>에 </a:t>
            </a:r>
            <a:r>
              <a:rPr lang="en-US" altLang="ko-KR" dirty="0"/>
              <a:t>Synchronized</a:t>
            </a:r>
            <a:r>
              <a:rPr lang="ko-KR" altLang="en-US" dirty="0"/>
              <a:t>를 적용해 바꾸도록 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392B16F-87F8-2445-D130-9B1105847510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55BF13-F0AF-133F-7941-7018E1F919C2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330533-505D-9862-4D6C-1C62C15E5B0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6CDCEC-BF34-DAD9-3E77-871DD693B23E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774FD9-C7D5-14D3-7C68-6B0F3E10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63641"/>
            <a:ext cx="2865120" cy="27866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8B1141-C473-7A96-49D7-0CE2E6C2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1" y="1763641"/>
            <a:ext cx="2865121" cy="27866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49CBBC-BDAE-3227-9E7B-91CA7D13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0307"/>
            <a:ext cx="5730241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1AF79325-73BA-7A7E-0B80-3B209A4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8B74B9-BA80-0C54-C2A3-B85F57519227}"/>
              </a:ext>
            </a:extLst>
          </p:cNvPr>
          <p:cNvCxnSpPr>
            <a:cxnSpLocks/>
          </p:cNvCxnSpPr>
          <p:nvPr/>
        </p:nvCxnSpPr>
        <p:spPr>
          <a:xfrm>
            <a:off x="4655820" y="3459743"/>
            <a:ext cx="2705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관련 설명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https://cheershennah.tistory.com/170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B1E27-521B-9426-6A3B-E0CA1F8ADCE9}"/>
              </a:ext>
            </a:extLst>
          </p:cNvPr>
          <p:cNvSpPr txBox="1"/>
          <p:nvPr/>
        </p:nvSpPr>
        <p:spPr>
          <a:xfrm>
            <a:off x="838200" y="1763641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2. MVC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패턴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https://m.blog.naver.com/jhc9639/220967034588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BB899-7ABC-6D44-80A9-7A85F9973E1A}"/>
              </a:ext>
            </a:extLst>
          </p:cNvPr>
          <p:cNvSpPr txBox="1"/>
          <p:nvPr/>
        </p:nvSpPr>
        <p:spPr>
          <a:xfrm>
            <a:off x="838200" y="2225306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en-US" altLang="ko-K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ThreadPool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관련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Codes: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이것이 자바다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19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장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CEDFC-4F64-CC10-748D-42D10FAD153B}"/>
              </a:ext>
            </a:extLst>
          </p:cNvPr>
          <p:cNvSpPr txBox="1"/>
          <p:nvPr/>
        </p:nvSpPr>
        <p:spPr>
          <a:xfrm>
            <a:off x="838200" y="2686971"/>
            <a:ext cx="1065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내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Codes: https://github.com/geoni4/first_project_globalin/ </a:t>
            </a:r>
          </a:p>
        </p:txBody>
      </p:sp>
    </p:spTree>
    <p:extLst>
      <p:ext uri="{BB962C8B-B14F-4D97-AF65-F5344CB8AC3E}">
        <p14:creationId xmlns:p14="http://schemas.microsoft.com/office/powerpoint/2010/main" val="1156503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1AF79325-73BA-7A7E-0B80-3B209A4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520" y="2864480"/>
            <a:ext cx="6751320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8B74B9-BA80-0C54-C2A3-B85F57519227}"/>
              </a:ext>
            </a:extLst>
          </p:cNvPr>
          <p:cNvCxnSpPr>
            <a:cxnSpLocks/>
          </p:cNvCxnSpPr>
          <p:nvPr/>
        </p:nvCxnSpPr>
        <p:spPr>
          <a:xfrm>
            <a:off x="4655820" y="3459743"/>
            <a:ext cx="2705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9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742C39-75AD-8256-09FC-3DED19C5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720" y="2864480"/>
            <a:ext cx="3409405" cy="496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</a:rPr>
              <a:t>기본 구조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A23942-D2D6-93D0-E0A4-B6003DDA486D}"/>
              </a:ext>
            </a:extLst>
          </p:cNvPr>
          <p:cNvCxnSpPr>
            <a:cxnSpLocks/>
          </p:cNvCxnSpPr>
          <p:nvPr/>
        </p:nvCxnSpPr>
        <p:spPr>
          <a:xfrm>
            <a:off x="4351020" y="3459743"/>
            <a:ext cx="32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D5EE007-DD50-ACB1-3CB1-0B3D311DF084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211242-0B94-6031-DA64-3E3778B789F7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B00773-AD4B-9A58-222B-62A4CB32B31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E49F35-7424-2941-AAED-13AEF6BF00FF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5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MVC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패턴 적용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CC3D54-605D-656D-5B08-C34923832F6C}"/>
              </a:ext>
            </a:extLst>
          </p:cNvPr>
          <p:cNvSpPr/>
          <p:nvPr/>
        </p:nvSpPr>
        <p:spPr>
          <a:xfrm>
            <a:off x="1470957" y="2494945"/>
            <a:ext cx="2546266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04ABA5-B6F8-CA1E-B33D-710469391EF9}"/>
              </a:ext>
            </a:extLst>
          </p:cNvPr>
          <p:cNvSpPr/>
          <p:nvPr/>
        </p:nvSpPr>
        <p:spPr>
          <a:xfrm>
            <a:off x="5266843" y="2494944"/>
            <a:ext cx="1658313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DD782D-845F-27D9-3119-0F70AF4F1A69}"/>
              </a:ext>
            </a:extLst>
          </p:cNvPr>
          <p:cNvSpPr/>
          <p:nvPr/>
        </p:nvSpPr>
        <p:spPr>
          <a:xfrm>
            <a:off x="8450580" y="2494944"/>
            <a:ext cx="1531620" cy="19049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D7147F-59D9-DE2D-8972-4C9BE9F91459}"/>
              </a:ext>
            </a:extLst>
          </p:cNvPr>
          <p:cNvSpPr/>
          <p:nvPr/>
        </p:nvSpPr>
        <p:spPr>
          <a:xfrm>
            <a:off x="6792267" y="4728730"/>
            <a:ext cx="1658313" cy="14782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E9EB9C6-4928-E47E-8082-7C7C842E133B}"/>
              </a:ext>
            </a:extLst>
          </p:cNvPr>
          <p:cNvCxnSpPr>
            <a:cxnSpLocks/>
          </p:cNvCxnSpPr>
          <p:nvPr/>
        </p:nvCxnSpPr>
        <p:spPr>
          <a:xfrm flipH="1">
            <a:off x="8572500" y="4632960"/>
            <a:ext cx="472440" cy="6858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C7CA7A1-89A9-6B13-F655-B1058901C63D}"/>
              </a:ext>
            </a:extLst>
          </p:cNvPr>
          <p:cNvCxnSpPr>
            <a:cxnSpLocks/>
          </p:cNvCxnSpPr>
          <p:nvPr/>
        </p:nvCxnSpPr>
        <p:spPr>
          <a:xfrm flipH="1" flipV="1">
            <a:off x="6004560" y="4742929"/>
            <a:ext cx="433295" cy="57583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E4CB864-FDB0-F0F6-42F4-B8553F802D84}"/>
              </a:ext>
            </a:extLst>
          </p:cNvPr>
          <p:cNvCxnSpPr>
            <a:cxnSpLocks/>
          </p:cNvCxnSpPr>
          <p:nvPr/>
        </p:nvCxnSpPr>
        <p:spPr>
          <a:xfrm>
            <a:off x="7040880" y="3234889"/>
            <a:ext cx="123630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D4585D0-1E32-4914-29A7-9FA903A9C932}"/>
              </a:ext>
            </a:extLst>
          </p:cNvPr>
          <p:cNvCxnSpPr>
            <a:cxnSpLocks/>
          </p:cNvCxnSpPr>
          <p:nvPr/>
        </p:nvCxnSpPr>
        <p:spPr>
          <a:xfrm flipH="1">
            <a:off x="4268788" y="3745138"/>
            <a:ext cx="7651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D722B0-01CE-8D54-2BE2-F59F3921A5F0}"/>
              </a:ext>
            </a:extLst>
          </p:cNvPr>
          <p:cNvCxnSpPr>
            <a:cxnSpLocks/>
          </p:cNvCxnSpPr>
          <p:nvPr/>
        </p:nvCxnSpPr>
        <p:spPr>
          <a:xfrm flipH="1">
            <a:off x="4268787" y="3105058"/>
            <a:ext cx="765185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5B3AFC7-9BA1-1FD1-C815-09849CF6FBA6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6ED4093-397A-26FE-8314-AB33D5F2EE63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9C840C4-E9AA-2ABC-A39C-38BE64B2CB6E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EF83F7F-D6AF-00D8-4F3D-C29B36A0C448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5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5B3AFC7-9BA1-1FD1-C815-09849CF6FBA6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6ED4093-397A-26FE-8314-AB33D5F2EE63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9C840C4-E9AA-2ABC-A39C-38BE64B2CB6E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EF83F7F-D6AF-00D8-4F3D-C29B36A0C448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777C32-F14B-68BA-CCE1-3C2E75942B3F}"/>
              </a:ext>
            </a:extLst>
          </p:cNvPr>
          <p:cNvSpPr/>
          <p:nvPr/>
        </p:nvSpPr>
        <p:spPr>
          <a:xfrm>
            <a:off x="1154266" y="2439542"/>
            <a:ext cx="2448070" cy="2966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8C15B7-6C8B-2C9E-773A-29DAFAB8DF0E}"/>
              </a:ext>
            </a:extLst>
          </p:cNvPr>
          <p:cNvCxnSpPr>
            <a:cxnSpLocks/>
          </p:cNvCxnSpPr>
          <p:nvPr/>
        </p:nvCxnSpPr>
        <p:spPr>
          <a:xfrm>
            <a:off x="3779535" y="3545918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A0D056-C860-B58D-2579-2805A8D61B6A}"/>
              </a:ext>
            </a:extLst>
          </p:cNvPr>
          <p:cNvCxnSpPr>
            <a:cxnSpLocks/>
          </p:cNvCxnSpPr>
          <p:nvPr/>
        </p:nvCxnSpPr>
        <p:spPr>
          <a:xfrm flipH="1">
            <a:off x="3874785" y="3766229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D4DF8C-07D8-95D1-58B9-ACEC6ABD7F28}"/>
              </a:ext>
            </a:extLst>
          </p:cNvPr>
          <p:cNvSpPr txBox="1"/>
          <p:nvPr/>
        </p:nvSpPr>
        <p:spPr>
          <a:xfrm>
            <a:off x="1154266" y="1984218"/>
            <a:ext cx="22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4D5F0-9CF8-B67F-2488-4AB62B1270D0}"/>
              </a:ext>
            </a:extLst>
          </p:cNvPr>
          <p:cNvSpPr/>
          <p:nvPr/>
        </p:nvSpPr>
        <p:spPr>
          <a:xfrm>
            <a:off x="5064107" y="1763641"/>
            <a:ext cx="5432199" cy="3663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1EDAA-E6AE-3C78-CB74-2C2F9B332643}"/>
              </a:ext>
            </a:extLst>
          </p:cNvPr>
          <p:cNvSpPr txBox="1"/>
          <p:nvPr/>
        </p:nvSpPr>
        <p:spPr>
          <a:xfrm>
            <a:off x="5064107" y="1301976"/>
            <a:ext cx="370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6FB0DC-D834-E682-EB6F-9588E4B2FD58}"/>
              </a:ext>
            </a:extLst>
          </p:cNvPr>
          <p:cNvCxnSpPr/>
          <p:nvPr/>
        </p:nvCxnSpPr>
        <p:spPr>
          <a:xfrm>
            <a:off x="3602336" y="3248025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22C071-222B-30D9-ADF7-6C70BC9DB11A}"/>
              </a:ext>
            </a:extLst>
          </p:cNvPr>
          <p:cNvCxnSpPr/>
          <p:nvPr/>
        </p:nvCxnSpPr>
        <p:spPr>
          <a:xfrm>
            <a:off x="3602336" y="4076700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2460DA-ECF9-16E6-76F3-E60318BD22D5}"/>
              </a:ext>
            </a:extLst>
          </p:cNvPr>
          <p:cNvSpPr txBox="1"/>
          <p:nvPr/>
        </p:nvSpPr>
        <p:spPr>
          <a:xfrm>
            <a:off x="3602335" y="2836685"/>
            <a:ext cx="14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DataStream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F6239D-1D30-1FE9-836E-6DF9AE785B1B}"/>
              </a:ext>
            </a:extLst>
          </p:cNvPr>
          <p:cNvSpPr/>
          <p:nvPr/>
        </p:nvSpPr>
        <p:spPr>
          <a:xfrm>
            <a:off x="5064106" y="2781300"/>
            <a:ext cx="86996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Socket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8A2C7F-1867-590D-F53A-AF94EAD57973}"/>
              </a:ext>
            </a:extLst>
          </p:cNvPr>
          <p:cNvSpPr/>
          <p:nvPr/>
        </p:nvSpPr>
        <p:spPr>
          <a:xfrm>
            <a:off x="2732367" y="2779535"/>
            <a:ext cx="86996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0A363E-6989-29FE-41D3-76B20FBACE63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통한 통신</a:t>
            </a:r>
          </a:p>
        </p:txBody>
      </p:sp>
    </p:spTree>
    <p:extLst>
      <p:ext uri="{BB962C8B-B14F-4D97-AF65-F5344CB8AC3E}">
        <p14:creationId xmlns:p14="http://schemas.microsoft.com/office/powerpoint/2010/main" val="217068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FA4AC7-00BB-4A45-C4BA-94D35E09DFAE}"/>
              </a:ext>
            </a:extLst>
          </p:cNvPr>
          <p:cNvSpPr/>
          <p:nvPr/>
        </p:nvSpPr>
        <p:spPr>
          <a:xfrm>
            <a:off x="838200" y="2647279"/>
            <a:ext cx="4195773" cy="29665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F53995-E0D1-9C05-9BCD-985F58752B91}"/>
              </a:ext>
            </a:extLst>
          </p:cNvPr>
          <p:cNvCxnSpPr>
            <a:cxnSpLocks/>
          </p:cNvCxnSpPr>
          <p:nvPr/>
        </p:nvCxnSpPr>
        <p:spPr>
          <a:xfrm>
            <a:off x="5193756" y="3854626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57195D-178C-98A7-89A2-A6597E9BF90B}"/>
              </a:ext>
            </a:extLst>
          </p:cNvPr>
          <p:cNvCxnSpPr>
            <a:cxnSpLocks/>
          </p:cNvCxnSpPr>
          <p:nvPr/>
        </p:nvCxnSpPr>
        <p:spPr>
          <a:xfrm flipH="1">
            <a:off x="5289006" y="4074937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A08DF7-7ECC-DC1E-110F-7E5597469DB7}"/>
              </a:ext>
            </a:extLst>
          </p:cNvPr>
          <p:cNvSpPr txBox="1"/>
          <p:nvPr/>
        </p:nvSpPr>
        <p:spPr>
          <a:xfrm>
            <a:off x="838200" y="2191955"/>
            <a:ext cx="256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020BF1-DAA2-5B55-6CB8-898B645D6861}"/>
              </a:ext>
            </a:extLst>
          </p:cNvPr>
          <p:cNvCxnSpPr/>
          <p:nvPr/>
        </p:nvCxnSpPr>
        <p:spPr>
          <a:xfrm>
            <a:off x="5016557" y="3556733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34CC75-8C56-0B52-C307-B9687C1C74F3}"/>
              </a:ext>
            </a:extLst>
          </p:cNvPr>
          <p:cNvCxnSpPr/>
          <p:nvPr/>
        </p:nvCxnSpPr>
        <p:spPr>
          <a:xfrm>
            <a:off x="5016557" y="4385408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0FA75B-1F67-FF1F-6456-873F14EF5959}"/>
              </a:ext>
            </a:extLst>
          </p:cNvPr>
          <p:cNvSpPr/>
          <p:nvPr/>
        </p:nvSpPr>
        <p:spPr>
          <a:xfrm>
            <a:off x="6460911" y="3072997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Socket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332303-0D08-B4FF-8B2B-AFA5328C2B6B}"/>
              </a:ext>
            </a:extLst>
          </p:cNvPr>
          <p:cNvSpPr/>
          <p:nvPr/>
        </p:nvSpPr>
        <p:spPr>
          <a:xfrm>
            <a:off x="4090754" y="3072997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통한 통신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4355C-AF75-9411-37D3-6BE21AC826C5}"/>
              </a:ext>
            </a:extLst>
          </p:cNvPr>
          <p:cNvSpPr txBox="1"/>
          <p:nvPr/>
        </p:nvSpPr>
        <p:spPr>
          <a:xfrm>
            <a:off x="5016556" y="3116706"/>
            <a:ext cx="14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08227-2E8C-A2E1-87EF-27A53CC5EBA0}"/>
              </a:ext>
            </a:extLst>
          </p:cNvPr>
          <p:cNvSpPr txBox="1"/>
          <p:nvPr/>
        </p:nvSpPr>
        <p:spPr>
          <a:xfrm>
            <a:off x="7502412" y="2608875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통한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객체를 이용한 통신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로 명령어를 보내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Data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받아 화면에 출력하는 작업 담당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4E338D-3D29-379E-9F03-B1CB4C7B7C7A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D7D04F7-D934-2E49-DF5D-E43E9DBE279B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9E193D-10A1-68D5-3DD7-3BF5CA97E79F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5123DE-CDC1-C6C7-D8CD-F8FB57AF88BB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5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통한 통신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18052D9-0836-0895-3264-9FD35394FBD8}"/>
              </a:ext>
            </a:extLst>
          </p:cNvPr>
          <p:cNvCxnSpPr>
            <a:cxnSpLocks/>
          </p:cNvCxnSpPr>
          <p:nvPr/>
        </p:nvCxnSpPr>
        <p:spPr>
          <a:xfrm>
            <a:off x="5872785" y="3331090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D4DA8A-F563-5CC6-A295-912F905D52F4}"/>
              </a:ext>
            </a:extLst>
          </p:cNvPr>
          <p:cNvCxnSpPr>
            <a:cxnSpLocks/>
          </p:cNvCxnSpPr>
          <p:nvPr/>
        </p:nvCxnSpPr>
        <p:spPr>
          <a:xfrm flipH="1">
            <a:off x="5968035" y="3551401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9713F-E7F8-BB5B-C514-8617DCA735F0}"/>
              </a:ext>
            </a:extLst>
          </p:cNvPr>
          <p:cNvSpPr/>
          <p:nvPr/>
        </p:nvSpPr>
        <p:spPr>
          <a:xfrm>
            <a:off x="7147560" y="1971378"/>
            <a:ext cx="4206240" cy="3663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4EF30-4E4D-78BB-6A0B-8A695EA26A48}"/>
              </a:ext>
            </a:extLst>
          </p:cNvPr>
          <p:cNvSpPr txBox="1"/>
          <p:nvPr/>
        </p:nvSpPr>
        <p:spPr>
          <a:xfrm>
            <a:off x="7147560" y="1509713"/>
            <a:ext cx="247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0637B7-E356-3D6F-631A-2453B57CEED9}"/>
              </a:ext>
            </a:extLst>
          </p:cNvPr>
          <p:cNvCxnSpPr/>
          <p:nvPr/>
        </p:nvCxnSpPr>
        <p:spPr>
          <a:xfrm>
            <a:off x="5695586" y="3033197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D2438F-49E3-D34F-060E-EF537FDD0F19}"/>
              </a:ext>
            </a:extLst>
          </p:cNvPr>
          <p:cNvCxnSpPr/>
          <p:nvPr/>
        </p:nvCxnSpPr>
        <p:spPr>
          <a:xfrm>
            <a:off x="5695586" y="3861872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93376-A4B4-49E5-3762-7CE320B6EA6E}"/>
              </a:ext>
            </a:extLst>
          </p:cNvPr>
          <p:cNvSpPr txBox="1"/>
          <p:nvPr/>
        </p:nvSpPr>
        <p:spPr>
          <a:xfrm>
            <a:off x="5695585" y="2621857"/>
            <a:ext cx="14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3D9050-BD3F-1110-4DB1-0D40DACFBB83}"/>
              </a:ext>
            </a:extLst>
          </p:cNvPr>
          <p:cNvSpPr/>
          <p:nvPr/>
        </p:nvSpPr>
        <p:spPr>
          <a:xfrm>
            <a:off x="7139940" y="2549461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Socket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5CA72A-AF50-A911-3D00-9CEA84ACF1AF}"/>
              </a:ext>
            </a:extLst>
          </p:cNvPr>
          <p:cNvSpPr/>
          <p:nvPr/>
        </p:nvSpPr>
        <p:spPr>
          <a:xfrm>
            <a:off x="4769783" y="2549461"/>
            <a:ext cx="943219" cy="1904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05D2F-279A-BA95-D8FC-CAC0D5A51C43}"/>
              </a:ext>
            </a:extLst>
          </p:cNvPr>
          <p:cNvSpPr txBox="1"/>
          <p:nvPr/>
        </p:nvSpPr>
        <p:spPr>
          <a:xfrm>
            <a:off x="835591" y="2087796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통한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객체를 이용한 통신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Server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Thread Pool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이용해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Server Socket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여러 개를 관리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해당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에서 오는 명령을 받아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거쳐 데이터 접근 객체인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DAO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통해 실제 파일에 접근해 데이터를 받아온다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다시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 보낼 데이터를 가공해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에는 출력할 데이터를 보낸다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20AB20-BEEE-5EDF-2137-380F4FF5A887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BFD43D2-30E6-3CA0-3E0E-00ABD1010A15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EFB902-0E8B-4A68-90FA-2A2AF9B891CB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36D23FA-4815-BE3F-F4BD-AD19B5935A71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2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2BB980-EDA2-15DE-22C0-71BC368F4F70}"/>
              </a:ext>
            </a:extLst>
          </p:cNvPr>
          <p:cNvSpPr txBox="1"/>
          <p:nvPr/>
        </p:nvSpPr>
        <p:spPr>
          <a:xfrm>
            <a:off x="838200" y="1301976"/>
            <a:ext cx="41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Thread Pool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이란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9713F-E7F8-BB5B-C514-8617DCA735F0}"/>
              </a:ext>
            </a:extLst>
          </p:cNvPr>
          <p:cNvSpPr/>
          <p:nvPr/>
        </p:nvSpPr>
        <p:spPr>
          <a:xfrm>
            <a:off x="838200" y="1821180"/>
            <a:ext cx="6050280" cy="2819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3D9050-BD3F-1110-4DB1-0D40DACFBB83}"/>
              </a:ext>
            </a:extLst>
          </p:cNvPr>
          <p:cNvSpPr/>
          <p:nvPr/>
        </p:nvSpPr>
        <p:spPr>
          <a:xfrm>
            <a:off x="1340645" y="224466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6DFC8B-C965-D88D-2F18-7C762A3CF5FF}"/>
              </a:ext>
            </a:extLst>
          </p:cNvPr>
          <p:cNvSpPr/>
          <p:nvPr/>
        </p:nvSpPr>
        <p:spPr>
          <a:xfrm>
            <a:off x="2674145" y="224466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3783D6-FE7E-2A19-450F-2CF933CBF199}"/>
              </a:ext>
            </a:extLst>
          </p:cNvPr>
          <p:cNvSpPr/>
          <p:nvPr/>
        </p:nvSpPr>
        <p:spPr>
          <a:xfrm>
            <a:off x="4007645" y="224466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D4665-3E13-E55B-F914-9447818D90B0}"/>
              </a:ext>
            </a:extLst>
          </p:cNvPr>
          <p:cNvSpPr/>
          <p:nvPr/>
        </p:nvSpPr>
        <p:spPr>
          <a:xfrm>
            <a:off x="5341145" y="224466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DFABC5-ABAD-7D6E-63A4-F0648986F57B}"/>
              </a:ext>
            </a:extLst>
          </p:cNvPr>
          <p:cNvSpPr/>
          <p:nvPr/>
        </p:nvSpPr>
        <p:spPr>
          <a:xfrm>
            <a:off x="2646323" y="330825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808703-612E-6218-040B-61BCC666AFCA}"/>
              </a:ext>
            </a:extLst>
          </p:cNvPr>
          <p:cNvSpPr/>
          <p:nvPr/>
        </p:nvSpPr>
        <p:spPr>
          <a:xfrm>
            <a:off x="1340644" y="3308251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6B097F-BA1C-B16B-E6E0-4EE503D28AA5}"/>
              </a:ext>
            </a:extLst>
          </p:cNvPr>
          <p:cNvSpPr/>
          <p:nvPr/>
        </p:nvSpPr>
        <p:spPr>
          <a:xfrm>
            <a:off x="4007645" y="3308250"/>
            <a:ext cx="1046243" cy="841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FF63FD-BF32-CF64-DB9D-C11C9109D9DA}"/>
              </a:ext>
            </a:extLst>
          </p:cNvPr>
          <p:cNvSpPr/>
          <p:nvPr/>
        </p:nvSpPr>
        <p:spPr>
          <a:xfrm>
            <a:off x="5463280" y="3623912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5C05A98-752C-3ACB-4C04-2B0C56C9F81D}"/>
              </a:ext>
            </a:extLst>
          </p:cNvPr>
          <p:cNvSpPr/>
          <p:nvPr/>
        </p:nvSpPr>
        <p:spPr>
          <a:xfrm>
            <a:off x="5778358" y="3619035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6A662FB-55D5-C377-2182-1108BBFF10C8}"/>
              </a:ext>
            </a:extLst>
          </p:cNvPr>
          <p:cNvSpPr/>
          <p:nvPr/>
        </p:nvSpPr>
        <p:spPr>
          <a:xfrm>
            <a:off x="6087490" y="3619034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52539-E2CC-7711-A51C-FCBFBFD4B2AE}"/>
              </a:ext>
            </a:extLst>
          </p:cNvPr>
          <p:cNvSpPr txBox="1"/>
          <p:nvPr/>
        </p:nvSpPr>
        <p:spPr>
          <a:xfrm>
            <a:off x="7165647" y="1821180"/>
            <a:ext cx="425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를 여러 개 미리 생성해둔 후 이 </a:t>
            </a:r>
            <a:r>
              <a:rPr lang="en-US" altLang="ko-KR" dirty="0"/>
              <a:t>Thread</a:t>
            </a:r>
            <a:r>
              <a:rPr lang="ko-KR" altLang="en-US" dirty="0"/>
              <a:t>들을 할당</a:t>
            </a:r>
            <a:r>
              <a:rPr lang="en-US" altLang="ko-KR" dirty="0"/>
              <a:t>, </a:t>
            </a:r>
            <a:r>
              <a:rPr lang="ko-KR" altLang="en-US" dirty="0"/>
              <a:t>제어 하도록 하는 일종의 관리자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다중 </a:t>
            </a:r>
            <a:r>
              <a:rPr lang="en-US" altLang="ko-KR" dirty="0"/>
              <a:t>Thread(Socket </a:t>
            </a:r>
            <a:r>
              <a:rPr lang="ko-KR" altLang="en-US" dirty="0"/>
              <a:t>통신</a:t>
            </a:r>
            <a:r>
              <a:rPr lang="en-US" altLang="ko-KR" dirty="0"/>
              <a:t>)</a:t>
            </a:r>
            <a:r>
              <a:rPr lang="ko-KR" altLang="en-US" dirty="0"/>
              <a:t>를 효과적으로 관리하기 위해 </a:t>
            </a:r>
            <a:r>
              <a:rPr lang="en-US" altLang="ko-KR" dirty="0"/>
              <a:t>Thread Pool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98F76BD-E1C8-7A98-B67F-860DD7AFD5FA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1B1613-3EBF-D391-2CAA-AD3F803C3BB3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6A5E616-9262-6E0C-84E5-70404BB07EE7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442C014-698E-DADD-88DF-27A79DA26814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9E17-C9D1-A4B2-6412-3179FAF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기본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BF2229-95DB-0C07-841A-3CB1328A4CCA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A95A55-C605-503D-BC8F-AE4B246E08B1}"/>
              </a:ext>
            </a:extLst>
          </p:cNvPr>
          <p:cNvCxnSpPr>
            <a:cxnSpLocks/>
          </p:cNvCxnSpPr>
          <p:nvPr/>
        </p:nvCxnSpPr>
        <p:spPr>
          <a:xfrm flipV="1">
            <a:off x="10890024" y="5556024"/>
            <a:ext cx="1301976" cy="1301976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FA4AC7-00BB-4A45-C4BA-94D35E09DFAE}"/>
              </a:ext>
            </a:extLst>
          </p:cNvPr>
          <p:cNvSpPr/>
          <p:nvPr/>
        </p:nvSpPr>
        <p:spPr>
          <a:xfrm>
            <a:off x="838199" y="1768656"/>
            <a:ext cx="7931695" cy="43273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F53995-E0D1-9C05-9BCD-985F58752B91}"/>
              </a:ext>
            </a:extLst>
          </p:cNvPr>
          <p:cNvCxnSpPr>
            <a:cxnSpLocks/>
          </p:cNvCxnSpPr>
          <p:nvPr/>
        </p:nvCxnSpPr>
        <p:spPr>
          <a:xfrm>
            <a:off x="8947094" y="3797588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57195D-178C-98A7-89A2-A6597E9BF90B}"/>
              </a:ext>
            </a:extLst>
          </p:cNvPr>
          <p:cNvCxnSpPr>
            <a:cxnSpLocks/>
          </p:cNvCxnSpPr>
          <p:nvPr/>
        </p:nvCxnSpPr>
        <p:spPr>
          <a:xfrm flipH="1">
            <a:off x="9042344" y="4017899"/>
            <a:ext cx="101212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A08DF7-7ECC-DC1E-110F-7E5597469DB7}"/>
              </a:ext>
            </a:extLst>
          </p:cNvPr>
          <p:cNvSpPr txBox="1"/>
          <p:nvPr/>
        </p:nvSpPr>
        <p:spPr>
          <a:xfrm>
            <a:off x="858244" y="1306991"/>
            <a:ext cx="3980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Client    =&gt;   View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단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020BF1-DAA2-5B55-6CB8-898B645D6861}"/>
              </a:ext>
            </a:extLst>
          </p:cNvPr>
          <p:cNvCxnSpPr/>
          <p:nvPr/>
        </p:nvCxnSpPr>
        <p:spPr>
          <a:xfrm>
            <a:off x="8769895" y="3499695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34CC75-8C56-0B52-C307-B9687C1C74F3}"/>
              </a:ext>
            </a:extLst>
          </p:cNvPr>
          <p:cNvCxnSpPr/>
          <p:nvPr/>
        </p:nvCxnSpPr>
        <p:spPr>
          <a:xfrm>
            <a:off x="8769895" y="4328370"/>
            <a:ext cx="14617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84355C-AF75-9411-37D3-6BE21AC826C5}"/>
              </a:ext>
            </a:extLst>
          </p:cNvPr>
          <p:cNvSpPr txBox="1"/>
          <p:nvPr/>
        </p:nvSpPr>
        <p:spPr>
          <a:xfrm>
            <a:off x="8769894" y="3059668"/>
            <a:ext cx="146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DataStream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3AC43D-9BC0-610B-DD98-5DC3458E88FF}"/>
              </a:ext>
            </a:extLst>
          </p:cNvPr>
          <p:cNvSpPr/>
          <p:nvPr/>
        </p:nvSpPr>
        <p:spPr>
          <a:xfrm>
            <a:off x="2546260" y="1980966"/>
            <a:ext cx="2484120" cy="1579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Scanner(System.in)</a:t>
            </a:r>
            <a:r>
              <a:rPr lang="ko-KR" altLang="en-US" dirty="0"/>
              <a:t>로 입력 후</a:t>
            </a:r>
            <a:endParaRPr lang="en-US" altLang="ko-KR" dirty="0"/>
          </a:p>
          <a:p>
            <a:pPr algn="ctr"/>
            <a:r>
              <a:rPr lang="en-US" altLang="ko-KR" dirty="0"/>
              <a:t>Server</a:t>
            </a:r>
            <a:r>
              <a:rPr lang="ko-KR" altLang="en-US" dirty="0"/>
              <a:t>로 </a:t>
            </a:r>
            <a:r>
              <a:rPr lang="en-US" altLang="ko-KR" dirty="0"/>
              <a:t>Command </a:t>
            </a:r>
            <a:r>
              <a:rPr lang="ko-KR" altLang="en-US" dirty="0"/>
              <a:t>보냄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48F7BD-275C-0F48-3632-DCEEA256398D}"/>
              </a:ext>
            </a:extLst>
          </p:cNvPr>
          <p:cNvCxnSpPr/>
          <p:nvPr/>
        </p:nvCxnSpPr>
        <p:spPr>
          <a:xfrm flipH="1">
            <a:off x="6096000" y="4541520"/>
            <a:ext cx="2042160" cy="74676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1B74D8-31AB-7D93-D6BD-918B22AE68E4}"/>
              </a:ext>
            </a:extLst>
          </p:cNvPr>
          <p:cNvCxnSpPr>
            <a:cxnSpLocks/>
          </p:cNvCxnSpPr>
          <p:nvPr/>
        </p:nvCxnSpPr>
        <p:spPr>
          <a:xfrm>
            <a:off x="6149340" y="2870186"/>
            <a:ext cx="1988820" cy="629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1FE2DF6-7F35-F490-97A2-149740CB6495}"/>
              </a:ext>
            </a:extLst>
          </p:cNvPr>
          <p:cNvSpPr/>
          <p:nvPr/>
        </p:nvSpPr>
        <p:spPr>
          <a:xfrm>
            <a:off x="2546260" y="4303765"/>
            <a:ext cx="2484120" cy="1579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Data </a:t>
            </a:r>
            <a:r>
              <a:rPr lang="ko-KR" altLang="en-US" dirty="0"/>
              <a:t>받아</a:t>
            </a:r>
            <a:endParaRPr lang="en-US" altLang="ko-KR" dirty="0"/>
          </a:p>
          <a:p>
            <a:pPr algn="ctr"/>
            <a:r>
              <a:rPr lang="en-US" altLang="ko-KR" dirty="0" err="1"/>
              <a:t>System.out</a:t>
            </a:r>
            <a:r>
              <a:rPr lang="en-US" altLang="ko-KR" dirty="0"/>
              <a:t>(Console)</a:t>
            </a:r>
            <a:r>
              <a:rPr lang="ko-KR" altLang="en-US" dirty="0"/>
              <a:t>에 출력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809B13-45D0-E2E7-4630-34B53C86BBCC}"/>
              </a:ext>
            </a:extLst>
          </p:cNvPr>
          <p:cNvSpPr txBox="1"/>
          <p:nvPr/>
        </p:nvSpPr>
        <p:spPr>
          <a:xfrm>
            <a:off x="1301976" y="2023392"/>
            <a:ext cx="11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FD7643-F7D9-61BA-554D-149AE1C9C658}"/>
              </a:ext>
            </a:extLst>
          </p:cNvPr>
          <p:cNvSpPr txBox="1"/>
          <p:nvPr/>
        </p:nvSpPr>
        <p:spPr>
          <a:xfrm>
            <a:off x="1301976" y="4507703"/>
            <a:ext cx="118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6BC22E-D3B4-25C4-D41B-27246C7BF7ED}"/>
              </a:ext>
            </a:extLst>
          </p:cNvPr>
          <p:cNvCxnSpPr>
            <a:cxnSpLocks/>
          </p:cNvCxnSpPr>
          <p:nvPr/>
        </p:nvCxnSpPr>
        <p:spPr>
          <a:xfrm>
            <a:off x="6149340" y="3168079"/>
            <a:ext cx="1988820" cy="629509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935AD4-3E13-C306-7662-BD4561094913}"/>
              </a:ext>
            </a:extLst>
          </p:cNvPr>
          <p:cNvCxnSpPr/>
          <p:nvPr/>
        </p:nvCxnSpPr>
        <p:spPr>
          <a:xfrm flipH="1">
            <a:off x="6060621" y="4303765"/>
            <a:ext cx="2042160" cy="74676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EA95A43-0E5C-5799-9B6D-44A8865C6095}"/>
              </a:ext>
            </a:extLst>
          </p:cNvPr>
          <p:cNvSpPr/>
          <p:nvPr/>
        </p:nvSpPr>
        <p:spPr>
          <a:xfrm>
            <a:off x="960120" y="6302466"/>
            <a:ext cx="219935" cy="21993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0F96656-84FC-9680-5533-D7002C771A5C}"/>
              </a:ext>
            </a:extLst>
          </p:cNvPr>
          <p:cNvSpPr/>
          <p:nvPr/>
        </p:nvSpPr>
        <p:spPr>
          <a:xfrm>
            <a:off x="1301976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DA416E-6B0A-4017-5A3B-6782DD998251}"/>
              </a:ext>
            </a:extLst>
          </p:cNvPr>
          <p:cNvSpPr/>
          <p:nvPr/>
        </p:nvSpPr>
        <p:spPr>
          <a:xfrm>
            <a:off x="1643832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91D17DF-5324-AF53-8768-5F2B312A8F93}"/>
              </a:ext>
            </a:extLst>
          </p:cNvPr>
          <p:cNvSpPr/>
          <p:nvPr/>
        </p:nvSpPr>
        <p:spPr>
          <a:xfrm>
            <a:off x="1985688" y="6302466"/>
            <a:ext cx="219935" cy="21993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9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FFFFFF"/>
      </a:dk1>
      <a:lt1>
        <a:srgbClr val="FFFFFF"/>
      </a:lt1>
      <a:dk2>
        <a:srgbClr val="D8D8D8"/>
      </a:dk2>
      <a:lt2>
        <a:srgbClr val="D8D8D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맑은 고딕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812</Words>
  <Application>Microsoft Office PowerPoint</Application>
  <PresentationFormat>와이드스크린</PresentationFormat>
  <Paragraphs>152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JAVA 네트워크 게시판 프로젝트</vt:lpstr>
      <vt:lpstr>목차</vt:lpstr>
      <vt:lpstr>PowerPoint 프레젠테이션</vt:lpstr>
      <vt:lpstr>1. 기본 구조</vt:lpstr>
      <vt:lpstr>1. 기본 구조</vt:lpstr>
      <vt:lpstr>1. 기본 구조</vt:lpstr>
      <vt:lpstr>1. 기본 구조</vt:lpstr>
      <vt:lpstr>1. 기본 구조</vt:lpstr>
      <vt:lpstr>1. 기본 구조</vt:lpstr>
      <vt:lpstr>1. 기본 구조</vt:lpstr>
      <vt:lpstr>PowerPoint 프레젠테이션</vt:lpstr>
      <vt:lpstr>2. 일반 게시판과의 차이점</vt:lpstr>
      <vt:lpstr>PowerPoint 프레젠테이션</vt:lpstr>
      <vt:lpstr>3. 구현방식</vt:lpstr>
      <vt:lpstr>3. 구현 방식</vt:lpstr>
      <vt:lpstr>3. 구현 방식</vt:lpstr>
      <vt:lpstr>3. 구현 방식</vt:lpstr>
      <vt:lpstr>3. 구현방식</vt:lpstr>
      <vt:lpstr>3. 구현방식</vt:lpstr>
      <vt:lpstr>3. 구현방식</vt:lpstr>
      <vt:lpstr>3. 구현방식</vt:lpstr>
      <vt:lpstr>PowerPoint 프레젠테이션</vt:lpstr>
      <vt:lpstr>4. Issues</vt:lpstr>
      <vt:lpstr>4. Issues</vt:lpstr>
      <vt:lpstr>PowerPoint 프레젠테이션</vt:lpstr>
      <vt:lpstr>References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네트워크 게시판 프로젝트</dc:title>
  <dc:creator>원건 이</dc:creator>
  <cp:lastModifiedBy>원건 이</cp:lastModifiedBy>
  <cp:revision>36</cp:revision>
  <dcterms:created xsi:type="dcterms:W3CDTF">2023-07-16T08:02:19Z</dcterms:created>
  <dcterms:modified xsi:type="dcterms:W3CDTF">2023-07-16T16:41:01Z</dcterms:modified>
</cp:coreProperties>
</file>