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4712F-9595-0CA0-311A-C5752B8C6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069234-C885-D372-1A9E-8D919908F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180EC-5660-3DD2-5A68-D1A4D2F9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6BA9-0704-4D3E-A199-DF6E0B78BB2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F88B6C-3273-E6F4-7793-B81CBAD1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E74F5-CE59-AA0E-5266-443B026A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3DF3-1339-44E2-BB7B-72B8A458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3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452F1-2F77-D32C-3C2B-E9A117D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93BB8A-D079-F1E1-204E-68A118DBE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86D29-2D03-498B-06B1-FFAA6CF0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6BA9-0704-4D3E-A199-DF6E0B78BB2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BC71E-4197-1225-FFD9-45D7381D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2A537-8FD5-1936-CE98-74EDE5AA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3DF3-1339-44E2-BB7B-72B8A458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5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ACFB24-BE0C-B9C2-F170-24FE56CDA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CC746-C6C9-AEE6-57B6-4FB5197C5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48906F-8405-AD9C-E1BF-233B726A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6BA9-0704-4D3E-A199-DF6E0B78BB2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FCFBC-579C-9648-2EB5-9C9274BF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87B34-BBD3-EA1D-CB8B-989F079A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3DF3-1339-44E2-BB7B-72B8A458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9870A-C7D0-1D09-EAAC-B1F46684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8D094-CBBE-67E6-78B7-FD3087CF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BCEFC-F3E9-CAE3-164D-44F692F2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6BA9-0704-4D3E-A199-DF6E0B78BB2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A8512-1BAE-996C-C786-F9FD4A4B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2FD1B-5000-C344-BDF8-8A4CF694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3DF3-1339-44E2-BB7B-72B8A458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24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7750A-8FF3-6EE2-90DA-5A4705E5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8B622D-6289-8C1C-DD54-FDD798F4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4BC2D-B549-3D4F-4F42-0A9833A6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6BA9-0704-4D3E-A199-DF6E0B78BB2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4F79A-03AD-02D9-4FA4-BDD21D33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4979F-E17C-E4F7-56FF-B40A75F8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3DF3-1339-44E2-BB7B-72B8A458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2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CEB39-2F76-E80D-C683-3779C586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3AAFF-548A-CABE-F400-03305B25C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16C19E-34A2-E215-B51F-B57CE0AF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48ADE-CADF-0077-CC59-A65A2338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6BA9-0704-4D3E-A199-DF6E0B78BB2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E08326-39B4-FA04-1528-ED91BA3C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245BEE-CFCC-477D-79C8-A5D41EA7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3DF3-1339-44E2-BB7B-72B8A458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42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DC2B8-A264-FBCB-DCF5-97309648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F04C97-C7D2-A968-F1AB-56CA17C3E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4EBA3C-CD1B-17FE-61B3-FF91E4E1C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9C3213-914B-95B5-409A-9BE6A124A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F92C50-562B-DFCB-6A8B-8979A5D90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3B372D-1396-38B6-22A8-76432FFA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6BA9-0704-4D3E-A199-DF6E0B78BB2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7AA3A3-934F-B98D-0A5D-5B26BB12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3188A1-5A9B-C559-B896-ED68E9F8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3DF3-1339-44E2-BB7B-72B8A458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57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BC256-F863-27F4-FB28-797D61F0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3ABB56-4B00-5729-43A7-95ED40DF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6BA9-0704-4D3E-A199-DF6E0B78BB2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9CB074-EC76-5170-255E-185F7086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7CD7AA-B76C-2AC7-966E-9628921A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3DF3-1339-44E2-BB7B-72B8A458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1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255857-6F8D-D6F6-3C40-57DFF2EB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6BA9-0704-4D3E-A199-DF6E0B78BB2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83B42F-8C31-5B69-195B-946ACC21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C9F335-B5D3-F281-79D6-E8C7A7AE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3DF3-1339-44E2-BB7B-72B8A458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7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98F34-F75E-D583-2EDF-00C13DD56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6AC3E-F8D9-C767-B08F-63DEF3D0C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AF10D5-46A4-0A0C-C594-05458445C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8CFEB5-68F0-0740-00C1-0AB1AAD3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6BA9-0704-4D3E-A199-DF6E0B78BB2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A89276-C400-A0F3-1483-CF1CED2A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19E0BB-B094-94F1-A450-CF088C2F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3DF3-1339-44E2-BB7B-72B8A458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63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BE689-2F28-A0B3-0F92-7AF26F20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CAB8F1-7210-22C3-F1D7-7281B36ED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38E37C-E22C-ED9A-E368-9712868C4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28181D-8D1A-7B92-5477-CFBF413C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6BA9-0704-4D3E-A199-DF6E0B78BB2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F54B8B-51B1-5027-383B-1E36B1CF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1C1746-2C25-4EA3-EB54-C85A1F09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3DF3-1339-44E2-BB7B-72B8A4585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6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28C25B-DD8A-FF8C-1B7C-44D8D711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97B491-26BC-44A0-56A0-A1F71C76D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98FE7-FB7E-5F73-8907-BC8EB4AED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2C2F6BA9-0704-4D3E-A199-DF6E0B78BB2D}" type="datetimeFigureOut">
              <a:rPr lang="ko-KR" altLang="en-US" smtClean="0"/>
              <a:pPr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C0E1E-3E02-2298-8FD9-83C7CB8D6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2CA93-8E39-5284-38E7-12FA35C03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5363DF3-1339-44E2-BB7B-72B8A4585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6E848E26-543A-07FD-D1E1-00D0C1308902}"/>
              </a:ext>
            </a:extLst>
          </p:cNvPr>
          <p:cNvSpPr/>
          <p:nvPr userDrawn="1"/>
        </p:nvSpPr>
        <p:spPr>
          <a:xfrm rot="16200000">
            <a:off x="11417764" y="6083764"/>
            <a:ext cx="754213" cy="79426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2E8E0A4-8827-1160-CAD2-ED93744178DF}"/>
              </a:ext>
            </a:extLst>
          </p:cNvPr>
          <p:cNvSpPr/>
          <p:nvPr userDrawn="1"/>
        </p:nvSpPr>
        <p:spPr>
          <a:xfrm rot="5400000">
            <a:off x="20025" y="-20025"/>
            <a:ext cx="754213" cy="79426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82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83D6901-E4DB-93F9-6870-5ECE2ECC3B75}"/>
              </a:ext>
            </a:extLst>
          </p:cNvPr>
          <p:cNvSpPr/>
          <p:nvPr/>
        </p:nvSpPr>
        <p:spPr>
          <a:xfrm>
            <a:off x="9597863" y="3602038"/>
            <a:ext cx="1070136" cy="400780"/>
          </a:xfrm>
          <a:prstGeom prst="rect">
            <a:avLst/>
          </a:prstGeom>
          <a:solidFill>
            <a:srgbClr val="FFDF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C19528-A235-FDD8-8764-B42948E68F68}"/>
              </a:ext>
            </a:extLst>
          </p:cNvPr>
          <p:cNvSpPr/>
          <p:nvPr/>
        </p:nvSpPr>
        <p:spPr>
          <a:xfrm>
            <a:off x="1524000" y="1615218"/>
            <a:ext cx="9144000" cy="1894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09D6F1-3A19-E591-1040-A618B07D7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JavaScript Games</a:t>
            </a:r>
            <a:br>
              <a:rPr lang="en-US" altLang="ko-KR" dirty="0"/>
            </a:br>
            <a:r>
              <a:rPr lang="ko-KR" altLang="en-US" dirty="0"/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68E12C-A515-02B8-DC4E-CDF9D537D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이원건</a:t>
            </a:r>
          </a:p>
        </p:txBody>
      </p:sp>
    </p:spTree>
    <p:extLst>
      <p:ext uri="{BB962C8B-B14F-4D97-AF65-F5344CB8AC3E}">
        <p14:creationId xmlns:p14="http://schemas.microsoft.com/office/powerpoint/2010/main" val="188295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6DD69-B377-442E-C845-79E142DC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39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105C9-E1FF-AA0A-026C-7CD0A1F93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816619"/>
            <a:ext cx="3266588" cy="336034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01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로또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3BF7E96-D47B-EA04-AFE9-780D686A0060}"/>
              </a:ext>
            </a:extLst>
          </p:cNvPr>
          <p:cNvSpPr txBox="1">
            <a:spLocks/>
          </p:cNvSpPr>
          <p:nvPr/>
        </p:nvSpPr>
        <p:spPr>
          <a:xfrm>
            <a:off x="4462706" y="2816617"/>
            <a:ext cx="3266588" cy="336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/>
              <a:t>02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가위바위보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B1AAC0A-AEB7-7580-61FF-055DFB412DAD}"/>
              </a:ext>
            </a:extLst>
          </p:cNvPr>
          <p:cNvSpPr txBox="1">
            <a:spLocks/>
          </p:cNvSpPr>
          <p:nvPr/>
        </p:nvSpPr>
        <p:spPr>
          <a:xfrm>
            <a:off x="8087211" y="2816617"/>
            <a:ext cx="3266588" cy="336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/>
              <a:t>03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/>
              <a:t>ISSUES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79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맑은 고딕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Consolas</vt:lpstr>
      <vt:lpstr>Office 테마</vt:lpstr>
      <vt:lpstr>JavaScript Games 프로젝트</vt:lpstr>
      <vt:lpstr>목차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Games 프로젝트</dc:title>
  <dc:creator>원건 이</dc:creator>
  <cp:lastModifiedBy>원건 이</cp:lastModifiedBy>
  <cp:revision>2</cp:revision>
  <dcterms:created xsi:type="dcterms:W3CDTF">2023-08-02T16:51:43Z</dcterms:created>
  <dcterms:modified xsi:type="dcterms:W3CDTF">2023-08-02T17:08:00Z</dcterms:modified>
</cp:coreProperties>
</file>