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328" r:id="rId3"/>
    <p:sldId id="322" r:id="rId4"/>
    <p:sldId id="271" r:id="rId5"/>
    <p:sldId id="323" r:id="rId6"/>
    <p:sldId id="278" r:id="rId7"/>
    <p:sldId id="306" r:id="rId8"/>
    <p:sldId id="325" r:id="rId9"/>
    <p:sldId id="326" r:id="rId10"/>
    <p:sldId id="327" r:id="rId11"/>
    <p:sldId id="307" r:id="rId12"/>
    <p:sldId id="290" r:id="rId13"/>
    <p:sldId id="2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ECE6"/>
    <a:srgbClr val="21345C"/>
    <a:srgbClr val="2A345C"/>
    <a:srgbClr val="1C2244"/>
    <a:srgbClr val="0F1225"/>
    <a:srgbClr val="6D8CAC"/>
    <a:srgbClr val="326393"/>
    <a:srgbClr val="C9CACF"/>
    <a:srgbClr val="CAB5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88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24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0F7A3-0881-4970-BF93-DCA04143F1F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7EC85-4547-4816-8D92-3ABD3DC0A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94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7EC85-4547-4816-8D92-3ABD3DC0A6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2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RqXAMYUtQo?feature=oembed" TargetMode="External"/><Relationship Id="rId4" Type="http://schemas.openxmlformats.org/officeDocument/2006/relationships/hyperlink" Target="https://www.youtube.com/watch?v=DRqXAMYUtQ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D4552A-913E-F29A-D426-6152C68210C7}"/>
              </a:ext>
            </a:extLst>
          </p:cNvPr>
          <p:cNvSpPr txBox="1"/>
          <p:nvPr/>
        </p:nvSpPr>
        <p:spPr>
          <a:xfrm>
            <a:off x="3667290" y="2505670"/>
            <a:ext cx="4857420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JSP </a:t>
            </a:r>
            <a:r>
              <a:rPr lang="ko-KR" altLang="en-US" sz="5400">
                <a:solidFill>
                  <a:schemeClr val="bg1"/>
                </a:solidFill>
              </a:rPr>
              <a:t>팀 </a:t>
            </a:r>
            <a:r>
              <a:rPr lang="en-US" altLang="ko-KR" sz="5400">
                <a:solidFill>
                  <a:schemeClr val="bg1"/>
                </a:solidFill>
              </a:rPr>
              <a:t>프로젝트</a:t>
            </a:r>
            <a:endParaRPr lang="en-US" altLang="ko-KR" sz="54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640F1D-0B8A-D44E-5689-8CA09EF083AB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DAB16B-D5CE-9AE7-70B0-57C6FA7A894B}"/>
              </a:ext>
            </a:extLst>
          </p:cNvPr>
          <p:cNvSpPr txBox="1"/>
          <p:nvPr/>
        </p:nvSpPr>
        <p:spPr>
          <a:xfrm>
            <a:off x="4206734" y="3968043"/>
            <a:ext cx="385875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박정암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오동하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유주은</a:t>
            </a:r>
            <a:r>
              <a:rPr lang="ko-KR" altLang="en-US" dirty="0">
                <a:solidFill>
                  <a:schemeClr val="bg1"/>
                </a:solidFill>
              </a:rPr>
              <a:t> 이원건 </a:t>
            </a:r>
            <a:r>
              <a:rPr lang="ko-KR" altLang="en-US" dirty="0" err="1">
                <a:solidFill>
                  <a:schemeClr val="bg1"/>
                </a:solidFill>
              </a:rPr>
              <a:t>홍선우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8D4CF59-4647-0107-21D7-C6C55D49178D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EA3655-66AD-B872-AE41-B8ED4BC200E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AECF3A-7768-9AEF-EA42-9E17382FBC4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99066-E743-4EEB-FDCE-4E0D71C6C9CE}"/>
              </a:ext>
            </a:extLst>
          </p:cNvPr>
          <p:cNvSpPr txBox="1"/>
          <p:nvPr/>
        </p:nvSpPr>
        <p:spPr>
          <a:xfrm>
            <a:off x="329610" y="111525"/>
            <a:ext cx="436171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시연영상</a:t>
            </a:r>
          </a:p>
        </p:txBody>
      </p:sp>
      <p:pic>
        <p:nvPicPr>
          <p:cNvPr id="4" name="온라인 미디어 3" title="글로벌인 jsp servlet">
            <a:hlinkClick r:id="" action="ppaction://media"/>
            <a:extLst>
              <a:ext uri="{FF2B5EF4-FFF2-40B4-BE49-F238E27FC236}">
                <a16:creationId xmlns:a16="http://schemas.microsoft.com/office/drawing/2014/main" id="{4CD463F3-93E0-8A01-07C3-36F044F0F40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46496" y="835707"/>
            <a:ext cx="9689910" cy="5468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403D8F-50E6-7F24-1261-A2F5B7A7FFA5}"/>
              </a:ext>
            </a:extLst>
          </p:cNvPr>
          <p:cNvSpPr txBox="1"/>
          <p:nvPr/>
        </p:nvSpPr>
        <p:spPr>
          <a:xfrm>
            <a:off x="1269242" y="6350758"/>
            <a:ext cx="610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https://www.youtube.com/watch?v=DRqXAMYUtQo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16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ISSUES(</a:t>
            </a:r>
            <a:r>
              <a:rPr lang="ko-KR" altLang="en-US" sz="2400" dirty="0">
                <a:solidFill>
                  <a:schemeClr val="bg1"/>
                </a:solidFill>
              </a:rPr>
              <a:t>문제점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어려웠던 점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6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9208" y="3154973"/>
            <a:ext cx="34015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35143" y="3144506"/>
            <a:ext cx="48259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45469" y="4054556"/>
            <a:ext cx="34015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35142" y="4054556"/>
            <a:ext cx="4826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100617" y="1961978"/>
            <a:ext cx="426444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bg1"/>
                </a:solidFill>
                <a:latin typeface="+mn-ea"/>
              </a:rPr>
              <a:t>Github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활용 시 폴더 나누어 파일을 담거나 이름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경로를 변경하는 과정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MVC 2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기능 연결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509F4-3A75-60AC-8EB5-DFCAEF471160}"/>
              </a:ext>
            </a:extLst>
          </p:cNvPr>
          <p:cNvSpPr txBox="1"/>
          <p:nvPr/>
        </p:nvSpPr>
        <p:spPr>
          <a:xfrm>
            <a:off x="1086540" y="1497107"/>
            <a:ext cx="488812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박정암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오동하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E44165-B8CD-FC9B-4852-85B4DA4BC5C8}"/>
              </a:ext>
            </a:extLst>
          </p:cNvPr>
          <p:cNvSpPr txBox="1"/>
          <p:nvPr/>
        </p:nvSpPr>
        <p:spPr>
          <a:xfrm>
            <a:off x="6217339" y="1501606"/>
            <a:ext cx="49022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홍선우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65AC5B-7AC7-2474-1D2C-5E2E36CC5BBD}"/>
              </a:ext>
            </a:extLst>
          </p:cNvPr>
          <p:cNvSpPr txBox="1"/>
          <p:nvPr/>
        </p:nvSpPr>
        <p:spPr>
          <a:xfrm>
            <a:off x="1086539" y="5676744"/>
            <a:ext cx="49022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이원건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E29442-EE22-D61D-A6E0-0B14040F6676}"/>
              </a:ext>
            </a:extLst>
          </p:cNvPr>
          <p:cNvSpPr txBox="1"/>
          <p:nvPr/>
        </p:nvSpPr>
        <p:spPr>
          <a:xfrm>
            <a:off x="6217339" y="5676743"/>
            <a:ext cx="49022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유주은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4DC278-9D86-1FB0-32BB-7A3074079949}"/>
              </a:ext>
            </a:extLst>
          </p:cNvPr>
          <p:cNvSpPr txBox="1"/>
          <p:nvPr/>
        </p:nvSpPr>
        <p:spPr>
          <a:xfrm>
            <a:off x="6817741" y="1960213"/>
            <a:ext cx="4287719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투표하기 페이지에서 실제로 투표로 값을 넣을 때 스크립트와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Servlet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관련 프로그래밍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C33DFA-B355-79D4-91D2-25B3331196CA}"/>
              </a:ext>
            </a:extLst>
          </p:cNvPr>
          <p:cNvSpPr txBox="1"/>
          <p:nvPr/>
        </p:nvSpPr>
        <p:spPr>
          <a:xfrm>
            <a:off x="1100617" y="3963134"/>
            <a:ext cx="424921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값은 넘어 오나 값을 넣을 테이블이 존재하지 않음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테이블에 중복된 값이 있는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primary key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가 있음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61004E-5BB3-2BF4-3305-193A3375A489}"/>
              </a:ext>
            </a:extLst>
          </p:cNvPr>
          <p:cNvSpPr txBox="1"/>
          <p:nvPr/>
        </p:nvSpPr>
        <p:spPr>
          <a:xfrm>
            <a:off x="6828091" y="4796374"/>
            <a:ext cx="4291448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여러 이미지 관련 경로문제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(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파비콘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가위바위보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등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60F95-1C15-D0B8-FE85-A50021E331B2}"/>
              </a:ext>
            </a:extLst>
          </p:cNvPr>
          <p:cNvSpPr txBox="1"/>
          <p:nvPr/>
        </p:nvSpPr>
        <p:spPr>
          <a:xfrm>
            <a:off x="329610" y="111525"/>
            <a:ext cx="468366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ISSUES(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문제점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어려웠던 점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7114" y="2744582"/>
            <a:ext cx="6097772" cy="136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8000" b="1" spc="-150" dirty="0">
                <a:solidFill>
                  <a:schemeClr val="bg1"/>
                </a:solidFill>
              </a:rPr>
              <a:t>감사합니다</a:t>
            </a:r>
            <a:r>
              <a:rPr lang="en-US" altLang="ko-KR" sz="8000" b="1" spc="-150" dirty="0">
                <a:solidFill>
                  <a:schemeClr val="bg1"/>
                </a:solidFill>
              </a:rPr>
              <a:t>.</a:t>
            </a:r>
            <a:endParaRPr lang="ko-KR" altLang="en-US" sz="8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레이아웃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동작방식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구현한 페이지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ISSUES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4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8D4CF59-4647-0107-21D7-C6C55D49178D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EA3655-66AD-B872-AE41-B8ED4BC200E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5E89C6-7627-CE79-2B3D-442926F19FC3}"/>
              </a:ext>
            </a:extLst>
          </p:cNvPr>
          <p:cNvSpPr txBox="1"/>
          <p:nvPr/>
        </p:nvSpPr>
        <p:spPr>
          <a:xfrm>
            <a:off x="329610" y="111525"/>
            <a:ext cx="436171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역할분담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41B10F-EF81-037D-8E12-761A6AB879C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40B445-BEC4-A0C6-2BB2-792AFC19ACC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0277F6-0B4A-2EE4-3A95-D13C2BE2DE22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21E53D1-C446-6281-1D37-7486CC7FFBD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89925D1-327F-15AF-4D1B-523CE3BDF12B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DDD35D-D495-0D19-BBA5-1A0BE6113331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EC56BE-6272-3E96-99F9-90560E65B32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785DB8-F531-F145-B265-6DBC51A85099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76AB78-9875-2EB4-4F96-995C1137DA6D}"/>
              </a:ext>
            </a:extLst>
          </p:cNvPr>
          <p:cNvSpPr txBox="1"/>
          <p:nvPr/>
        </p:nvSpPr>
        <p:spPr>
          <a:xfrm>
            <a:off x="933116" y="2151529"/>
            <a:ext cx="202090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박정암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오동하</a:t>
            </a:r>
            <a:endParaRPr lang="en-US" altLang="ko-KR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57BE718-788F-12FD-2BE0-89F68A3F1352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EB2B46-6EE0-D142-DDFC-406DEF18C5F9}"/>
              </a:ext>
            </a:extLst>
          </p:cNvPr>
          <p:cNvSpPr txBox="1"/>
          <p:nvPr/>
        </p:nvSpPr>
        <p:spPr>
          <a:xfrm>
            <a:off x="3686778" y="2151528"/>
            <a:ext cx="20414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홍선우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CEE649D-A5ED-727E-8636-A5DB540AA6CC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1D1D86-5B86-0A67-3650-03FAEDEF291F}"/>
              </a:ext>
            </a:extLst>
          </p:cNvPr>
          <p:cNvSpPr txBox="1"/>
          <p:nvPr/>
        </p:nvSpPr>
        <p:spPr>
          <a:xfrm>
            <a:off x="6445324" y="2151529"/>
            <a:ext cx="204145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이원건</a:t>
            </a:r>
            <a:endParaRPr lang="en-US" altLang="ko-KR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C99BDD-BE27-6C4D-3772-597BCF3F07AA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2E2547-F061-4459-238D-23DCA221EAD5}"/>
              </a:ext>
            </a:extLst>
          </p:cNvPr>
          <p:cNvSpPr txBox="1"/>
          <p:nvPr/>
        </p:nvSpPr>
        <p:spPr>
          <a:xfrm>
            <a:off x="9203865" y="2151529"/>
            <a:ext cx="204145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유주은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BC4CA77-7051-9A55-F488-0EA7299C962B}"/>
              </a:ext>
            </a:extLst>
          </p:cNvPr>
          <p:cNvSpPr txBox="1"/>
          <p:nvPr/>
        </p:nvSpPr>
        <p:spPr>
          <a:xfrm>
            <a:off x="946650" y="2827881"/>
            <a:ext cx="2007370" cy="13997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1" spc="-150" dirty="0"/>
              <a:t>쇼핑몰</a:t>
            </a:r>
            <a:endParaRPr lang="en-US" altLang="ko-KR" b="1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b="1" spc="-150" dirty="0"/>
              <a:t>회원등록</a:t>
            </a:r>
            <a:endParaRPr lang="en-US" altLang="ko-KR" b="1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b="1" spc="-150" dirty="0"/>
              <a:t>회원수정</a:t>
            </a:r>
            <a:endParaRPr lang="en-US" altLang="ko-KR" b="1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b="1" spc="-150" dirty="0"/>
              <a:t>매출조회</a:t>
            </a:r>
            <a:endParaRPr lang="ko-KR" b="1" spc="-1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97D6F8-6E35-9A22-7043-3F83368F0380}"/>
              </a:ext>
            </a:extLst>
          </p:cNvPr>
          <p:cNvSpPr txBox="1"/>
          <p:nvPr/>
        </p:nvSpPr>
        <p:spPr>
          <a:xfrm>
            <a:off x="3686780" y="2827881"/>
            <a:ext cx="2041444" cy="17321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투표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후보조회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투표하기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후보자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검수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등수 조회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F08926-942F-9315-B7F7-B19449EC6E4A}"/>
              </a:ext>
            </a:extLst>
          </p:cNvPr>
          <p:cNvSpPr txBox="1"/>
          <p:nvPr/>
        </p:nvSpPr>
        <p:spPr>
          <a:xfrm>
            <a:off x="6445328" y="2842202"/>
            <a:ext cx="2010156" cy="1065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메인구성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전체관리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골프 연습장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B35A50-9ABE-9AE5-93BC-0BDED06BC552}"/>
              </a:ext>
            </a:extLst>
          </p:cNvPr>
          <p:cNvSpPr txBox="1"/>
          <p:nvPr/>
        </p:nvSpPr>
        <p:spPr>
          <a:xfrm>
            <a:off x="9203896" y="2827881"/>
            <a:ext cx="2041451" cy="10673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게임들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로또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가위바위보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AECF3A-7768-9AEF-EA42-9E17382FBC4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0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레이아웃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8D4CF59-4647-0107-21D7-C6C55D49178D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EA3655-66AD-B872-AE41-B8ED4BC200E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5E89C6-7627-CE79-2B3D-442926F19FC3}"/>
              </a:ext>
            </a:extLst>
          </p:cNvPr>
          <p:cNvSpPr txBox="1"/>
          <p:nvPr/>
        </p:nvSpPr>
        <p:spPr>
          <a:xfrm>
            <a:off x="329610" y="111525"/>
            <a:ext cx="436171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레이아웃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41B10F-EF81-037D-8E12-761A6AB879C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40B445-BEC4-A0C6-2BB2-792AFC19ACC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0277F6-0B4A-2EE4-3A95-D13C2BE2DE22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21E53D1-C446-6281-1D37-7486CC7FFBD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89925D1-327F-15AF-4D1B-523CE3BDF12B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DDD35D-D495-0D19-BBA5-1A0BE6113331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EC56BE-6272-3E96-99F9-90560E65B32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785DB8-F531-F145-B265-6DBC51A85099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76AB78-9875-2EB4-4F96-995C1137DA6D}"/>
              </a:ext>
            </a:extLst>
          </p:cNvPr>
          <p:cNvSpPr txBox="1"/>
          <p:nvPr/>
        </p:nvSpPr>
        <p:spPr>
          <a:xfrm>
            <a:off x="933117" y="2151529"/>
            <a:ext cx="18401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데이타베이스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57BE718-788F-12FD-2BE0-89F68A3F1352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EB2B46-6EE0-D142-DDFC-406DEF18C5F9}"/>
              </a:ext>
            </a:extLst>
          </p:cNvPr>
          <p:cNvSpPr txBox="1"/>
          <p:nvPr/>
        </p:nvSpPr>
        <p:spPr>
          <a:xfrm>
            <a:off x="3789700" y="2151529"/>
            <a:ext cx="180086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서버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백엔드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CEE649D-A5ED-727E-8636-A5DB540AA6CC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1D1D86-5B86-0A67-3650-03FAEDEF291F}"/>
              </a:ext>
            </a:extLst>
          </p:cNvPr>
          <p:cNvSpPr txBox="1"/>
          <p:nvPr/>
        </p:nvSpPr>
        <p:spPr>
          <a:xfrm>
            <a:off x="6619243" y="2151529"/>
            <a:ext cx="172065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프론트엔드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C99BDD-BE27-6C4D-3772-597BCF3F07AA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2E2547-F061-4459-238D-23DCA221EAD5}"/>
              </a:ext>
            </a:extLst>
          </p:cNvPr>
          <p:cNvSpPr txBox="1"/>
          <p:nvPr/>
        </p:nvSpPr>
        <p:spPr>
          <a:xfrm>
            <a:off x="9289361" y="2151529"/>
            <a:ext cx="181089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출력확인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BC4CA77-7051-9A55-F488-0EA7299C962B}"/>
              </a:ext>
            </a:extLst>
          </p:cNvPr>
          <p:cNvSpPr txBox="1"/>
          <p:nvPr/>
        </p:nvSpPr>
        <p:spPr>
          <a:xfrm>
            <a:off x="1097950" y="3273238"/>
            <a:ext cx="1863368" cy="7349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endParaRPr lang="ko-KR" altLang="en-US" b="1" dirty="0"/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ea typeface="+mn-lt"/>
                <a:cs typeface="+mn-lt"/>
              </a:rPr>
              <a:t>DB</a:t>
            </a:r>
            <a:endParaRPr lang="ko-KR" b="1" spc="-1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97D6F8-6E35-9A22-7043-3F83368F0380}"/>
              </a:ext>
            </a:extLst>
          </p:cNvPr>
          <p:cNvSpPr txBox="1"/>
          <p:nvPr/>
        </p:nvSpPr>
        <p:spPr>
          <a:xfrm>
            <a:off x="3856508" y="3273238"/>
            <a:ext cx="1682895" cy="13997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DTO</a:t>
            </a: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DAO</a:t>
            </a: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CONTROLLER</a:t>
            </a: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COMMAND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F08926-942F-9315-B7F7-B19449EC6E4A}"/>
              </a:ext>
            </a:extLst>
          </p:cNvPr>
          <p:cNvSpPr txBox="1"/>
          <p:nvPr/>
        </p:nvSpPr>
        <p:spPr>
          <a:xfrm>
            <a:off x="6615067" y="3273238"/>
            <a:ext cx="1682895" cy="13997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JSP</a:t>
            </a: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</a:t>
            </a: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</a:t>
            </a: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Image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B35A50-9ABE-9AE5-93BC-0BDED06BC552}"/>
              </a:ext>
            </a:extLst>
          </p:cNvPr>
          <p:cNvSpPr txBox="1"/>
          <p:nvPr/>
        </p:nvSpPr>
        <p:spPr>
          <a:xfrm>
            <a:off x="9383173" y="3724422"/>
            <a:ext cx="1682895" cy="400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완성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AECF3A-7768-9AEF-EA42-9E17382FBC4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0A0C9B-CA0F-F779-51F3-A9C89C6B0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94" y="2635832"/>
            <a:ext cx="647995" cy="68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CF953A-758E-2885-0A1A-A83DC035F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494" y="3350977"/>
            <a:ext cx="647995" cy="684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5A9FE3-7155-357A-B0EC-EBE2561B6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495" y="4816863"/>
            <a:ext cx="650598" cy="684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0CD372-F8B2-5DF1-D8E1-C9C93C939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495" y="4074454"/>
            <a:ext cx="644024" cy="684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977C38-7783-6659-14C5-83973A060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398" y="4590278"/>
            <a:ext cx="1229800" cy="5120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0B1FE0-E733-F5C6-15F6-5C1517D5A8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6398" y="5168899"/>
            <a:ext cx="1229801" cy="3430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01A0C7-FF02-14E0-8677-121513279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0744" y="3185397"/>
            <a:ext cx="1245453" cy="4089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C18EC7-CD58-4BFF-BA73-06F5E509D0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0746" y="2647006"/>
            <a:ext cx="1245451" cy="45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4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8D4CF59-4647-0107-21D7-C6C55D49178D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EA3655-66AD-B872-AE41-B8ED4BC200E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5E89C6-7627-CE79-2B3D-442926F19FC3}"/>
              </a:ext>
            </a:extLst>
          </p:cNvPr>
          <p:cNvSpPr txBox="1"/>
          <p:nvPr/>
        </p:nvSpPr>
        <p:spPr>
          <a:xfrm>
            <a:off x="329610" y="111525"/>
            <a:ext cx="436171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레이아웃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AECF3A-7768-9AEF-EA42-9E17382FBC4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4E1BC5C-B2E7-8CD6-8957-7691634F4EC2}"/>
              </a:ext>
            </a:extLst>
          </p:cNvPr>
          <p:cNvSpPr/>
          <p:nvPr/>
        </p:nvSpPr>
        <p:spPr>
          <a:xfrm>
            <a:off x="6661232" y="1382357"/>
            <a:ext cx="4413427" cy="48960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1856B0-4D0B-3642-2F5C-CBD82D851CBB}"/>
              </a:ext>
            </a:extLst>
          </p:cNvPr>
          <p:cNvSpPr/>
          <p:nvPr/>
        </p:nvSpPr>
        <p:spPr>
          <a:xfrm>
            <a:off x="6661232" y="1382357"/>
            <a:ext cx="4413427" cy="3472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헤더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323ACD52-5E4D-D69D-3F44-6673AE17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2" y="1382357"/>
            <a:ext cx="4413427" cy="4896091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50386533-69B3-9928-BE4A-87C540431DF0}"/>
              </a:ext>
            </a:extLst>
          </p:cNvPr>
          <p:cNvSpPr/>
          <p:nvPr/>
        </p:nvSpPr>
        <p:spPr>
          <a:xfrm>
            <a:off x="6661232" y="1729597"/>
            <a:ext cx="4413426" cy="75814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헤더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5506199-11B3-2F28-09FB-2AAF3AF2010C}"/>
              </a:ext>
            </a:extLst>
          </p:cNvPr>
          <p:cNvSpPr/>
          <p:nvPr/>
        </p:nvSpPr>
        <p:spPr>
          <a:xfrm>
            <a:off x="6661232" y="2487739"/>
            <a:ext cx="4413426" cy="324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</a:t>
            </a:r>
            <a:r>
              <a:rPr lang="en-US" altLang="ko-KR" dirty="0"/>
              <a:t>Navbar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048852D-A78B-8A4C-2FF1-2FD2FAA421A8}"/>
              </a:ext>
            </a:extLst>
          </p:cNvPr>
          <p:cNvSpPr/>
          <p:nvPr/>
        </p:nvSpPr>
        <p:spPr>
          <a:xfrm>
            <a:off x="6661232" y="5942782"/>
            <a:ext cx="4413426" cy="3356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동작방식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2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9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8D4CF59-4647-0107-21D7-C6C55D49178D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EA3655-66AD-B872-AE41-B8ED4BC200E4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5E89C6-7627-CE79-2B3D-442926F19FC3}"/>
              </a:ext>
            </a:extLst>
          </p:cNvPr>
          <p:cNvSpPr txBox="1"/>
          <p:nvPr/>
        </p:nvSpPr>
        <p:spPr>
          <a:xfrm>
            <a:off x="329610" y="111525"/>
            <a:ext cx="436171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동작방식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(MVC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41B10F-EF81-037D-8E12-761A6AB879C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40B445-BEC4-A0C6-2BB2-792AFC19ACC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0277F6-0B4A-2EE4-3A95-D13C2BE2DE22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21E53D1-C446-6281-1D37-7486CC7FFBD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89925D1-327F-15AF-4D1B-523CE3BDF12B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DDD35D-D495-0D19-BBA5-1A0BE6113331}"/>
              </a:ext>
            </a:extLst>
          </p:cNvPr>
          <p:cNvSpPr txBox="1"/>
          <p:nvPr/>
        </p:nvSpPr>
        <p:spPr>
          <a:xfrm>
            <a:off x="3117660" y="42779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&lt;&lt;</a:t>
            </a:r>
            <a:endParaRPr lang="ko-KR" altLang="en-US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76AB78-9875-2EB4-4F96-995C1137DA6D}"/>
              </a:ext>
            </a:extLst>
          </p:cNvPr>
          <p:cNvSpPr txBox="1"/>
          <p:nvPr/>
        </p:nvSpPr>
        <p:spPr>
          <a:xfrm>
            <a:off x="933116" y="2151529"/>
            <a:ext cx="202090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Controller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57BE718-788F-12FD-2BE0-89F68A3F1352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EB2B46-6EE0-D142-DDFC-406DEF18C5F9}"/>
              </a:ext>
            </a:extLst>
          </p:cNvPr>
          <p:cNvSpPr txBox="1"/>
          <p:nvPr/>
        </p:nvSpPr>
        <p:spPr>
          <a:xfrm>
            <a:off x="3686778" y="2151528"/>
            <a:ext cx="20414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Command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CEE649D-A5ED-727E-8636-A5DB540AA6CC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1D1D86-5B86-0A67-3650-03FAEDEF291F}"/>
              </a:ext>
            </a:extLst>
          </p:cNvPr>
          <p:cNvSpPr txBox="1"/>
          <p:nvPr/>
        </p:nvSpPr>
        <p:spPr>
          <a:xfrm>
            <a:off x="6445324" y="2151529"/>
            <a:ext cx="204145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DAO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C99BDD-BE27-6C4D-3772-597BCF3F07AA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2E2547-F061-4459-238D-23DCA221EAD5}"/>
              </a:ext>
            </a:extLst>
          </p:cNvPr>
          <p:cNvSpPr txBox="1"/>
          <p:nvPr/>
        </p:nvSpPr>
        <p:spPr>
          <a:xfrm>
            <a:off x="9203865" y="2151529"/>
            <a:ext cx="204145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DB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BC4CA77-7051-9A55-F488-0EA7299C962B}"/>
              </a:ext>
            </a:extLst>
          </p:cNvPr>
          <p:cNvSpPr txBox="1"/>
          <p:nvPr/>
        </p:nvSpPr>
        <p:spPr>
          <a:xfrm>
            <a:off x="946650" y="2827881"/>
            <a:ext cx="2007370" cy="7327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spc="-150" dirty="0"/>
              <a:t>Request</a:t>
            </a:r>
            <a:r>
              <a:rPr lang="ko-KR" altLang="en-US" b="1" spc="-150" dirty="0"/>
              <a:t>를 </a:t>
            </a:r>
            <a:r>
              <a:rPr lang="en-US" altLang="ko-KR" b="1" spc="-150" dirty="0"/>
              <a:t>command</a:t>
            </a:r>
            <a:r>
              <a:rPr lang="ko-KR" altLang="en-US" b="1" spc="-150" dirty="0"/>
              <a:t>로 보냄</a:t>
            </a:r>
            <a:endParaRPr lang="en-US" altLang="ko-KR" b="1" spc="-1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97D6F8-6E35-9A22-7043-3F83368F0380}"/>
              </a:ext>
            </a:extLst>
          </p:cNvPr>
          <p:cNvSpPr txBox="1"/>
          <p:nvPr/>
        </p:nvSpPr>
        <p:spPr>
          <a:xfrm>
            <a:off x="3686780" y="2827881"/>
            <a:ext cx="2041444" cy="7349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Request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처리 후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DAO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보냄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F08926-942F-9315-B7F7-B19449EC6E4A}"/>
              </a:ext>
            </a:extLst>
          </p:cNvPr>
          <p:cNvSpPr txBox="1"/>
          <p:nvPr/>
        </p:nvSpPr>
        <p:spPr>
          <a:xfrm>
            <a:off x="6445328" y="2842202"/>
            <a:ext cx="2010156" cy="4025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쿼리문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보냄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B35A50-9ABE-9AE5-93BC-0BDED06BC552}"/>
              </a:ext>
            </a:extLst>
          </p:cNvPr>
          <p:cNvSpPr txBox="1"/>
          <p:nvPr/>
        </p:nvSpPr>
        <p:spPr>
          <a:xfrm>
            <a:off x="9207863" y="3604989"/>
            <a:ext cx="2037453" cy="7349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DAO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 온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쿼리문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실행 후 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return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AECF3A-7768-9AEF-EA42-9E17382FBC4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E2707-9A63-3832-EF55-19609EDB5CD6}"/>
              </a:ext>
            </a:extLst>
          </p:cNvPr>
          <p:cNvSpPr txBox="1"/>
          <p:nvPr/>
        </p:nvSpPr>
        <p:spPr>
          <a:xfrm>
            <a:off x="3127291" y="33747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6F91C-8501-ED8E-B4AA-24FC1124B661}"/>
              </a:ext>
            </a:extLst>
          </p:cNvPr>
          <p:cNvSpPr txBox="1"/>
          <p:nvPr/>
        </p:nvSpPr>
        <p:spPr>
          <a:xfrm>
            <a:off x="5876199" y="4280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&lt;&lt;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9B86E-FF45-2139-9282-CE35AE3621C0}"/>
              </a:ext>
            </a:extLst>
          </p:cNvPr>
          <p:cNvSpPr txBox="1"/>
          <p:nvPr/>
        </p:nvSpPr>
        <p:spPr>
          <a:xfrm>
            <a:off x="5885830" y="33768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80177-5A0B-2252-4D3C-F83A3A1FF906}"/>
              </a:ext>
            </a:extLst>
          </p:cNvPr>
          <p:cNvSpPr txBox="1"/>
          <p:nvPr/>
        </p:nvSpPr>
        <p:spPr>
          <a:xfrm>
            <a:off x="8634763" y="4282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&lt;&lt;</a:t>
            </a:r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99566-89FD-993B-6508-26E4D13BD1C6}"/>
              </a:ext>
            </a:extLst>
          </p:cNvPr>
          <p:cNvSpPr txBox="1"/>
          <p:nvPr/>
        </p:nvSpPr>
        <p:spPr>
          <a:xfrm>
            <a:off x="8644394" y="33795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60566-4666-E6E9-5972-140A078077BA}"/>
              </a:ext>
            </a:extLst>
          </p:cNvPr>
          <p:cNvSpPr txBox="1"/>
          <p:nvPr/>
        </p:nvSpPr>
        <p:spPr>
          <a:xfrm>
            <a:off x="6470968" y="4653521"/>
            <a:ext cx="2010156" cy="4025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return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3C2D6-D076-9934-15FF-8B03E6E60F4C}"/>
              </a:ext>
            </a:extLst>
          </p:cNvPr>
          <p:cNvSpPr txBox="1"/>
          <p:nvPr/>
        </p:nvSpPr>
        <p:spPr>
          <a:xfrm>
            <a:off x="3686778" y="4396203"/>
            <a:ext cx="2041444" cy="7349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Controller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에게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request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response return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0078F0-2F67-37C5-ABC9-A2B1342C3344}"/>
              </a:ext>
            </a:extLst>
          </p:cNvPr>
          <p:cNvSpPr txBox="1"/>
          <p:nvPr/>
        </p:nvSpPr>
        <p:spPr>
          <a:xfrm>
            <a:off x="894902" y="4398447"/>
            <a:ext cx="2007370" cy="7349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spc="-150" dirty="0"/>
              <a:t>View </a:t>
            </a:r>
            <a:r>
              <a:rPr lang="ko-KR" altLang="en-US" b="1" spc="-150" dirty="0"/>
              <a:t>결정 후 결과를 </a:t>
            </a:r>
            <a:r>
              <a:rPr lang="en-US" altLang="ko-KR" b="1" spc="-150" dirty="0"/>
              <a:t>forward or redirect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EC2749-E05F-C3F0-C4FC-68AE510B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96" y="3532707"/>
            <a:ext cx="2020903" cy="8072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458185-EB05-B723-5979-0C5D2CAC9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748" y="3655945"/>
            <a:ext cx="2029421" cy="5607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F92EE93-A830-6909-AD8B-22A9CCF89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968" y="3584621"/>
            <a:ext cx="2010156" cy="6726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6995CFE-19FB-CBEA-D876-43604530A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917" y="4509701"/>
            <a:ext cx="2025399" cy="73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3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시연영상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886647" y="2547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7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251</Words>
  <Application>Microsoft Office PowerPoint</Application>
  <PresentationFormat>와이드스크린</PresentationFormat>
  <Paragraphs>110</Paragraphs>
  <Slides>13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마루 부리 Beta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 원건</cp:lastModifiedBy>
  <cp:revision>52</cp:revision>
  <dcterms:created xsi:type="dcterms:W3CDTF">2020-11-18T01:48:02Z</dcterms:created>
  <dcterms:modified xsi:type="dcterms:W3CDTF">2023-08-10T08:23:34Z</dcterms:modified>
</cp:coreProperties>
</file>