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4" r:id="rId7"/>
    <p:sldId id="265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F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0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4712F-9595-0CA0-311A-C5752B8C6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069234-C885-D372-1A9E-8D919908F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180EC-5660-3DD2-5A68-D1A4D2F99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6BA9-0704-4D3E-A199-DF6E0B78BB2D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F88B6C-3273-E6F4-7793-B81CBAD11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3E74F5-CE59-AA0E-5266-443B026AF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3DF3-1339-44E2-BB7B-72B8A4585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83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452F1-2F77-D32C-3C2B-E9A117D0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93BB8A-D079-F1E1-204E-68A118DBE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A86D29-2D03-498B-06B1-FFAA6CF0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6BA9-0704-4D3E-A199-DF6E0B78BB2D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CBC71E-4197-1225-FFD9-45D7381D0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72A537-8FD5-1936-CE98-74EDE5AA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3DF3-1339-44E2-BB7B-72B8A4585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955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ACFB24-BE0C-B9C2-F170-24FE56CDAE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9CC746-C6C9-AEE6-57B6-4FB5197C5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48906F-8405-AD9C-E1BF-233B726A4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6BA9-0704-4D3E-A199-DF6E0B78BB2D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FCFBC-579C-9648-2EB5-9C9274BF5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887B34-BBD3-EA1D-CB8B-989F079A3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3DF3-1339-44E2-BB7B-72B8A4585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49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9870A-C7D0-1D09-EAAC-B1F466844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78D094-CBBE-67E6-78B7-FD3087CFC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EBCEFC-F3E9-CAE3-164D-44F692F27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6BA9-0704-4D3E-A199-DF6E0B78BB2D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CA8512-1BAE-996C-C786-F9FD4A4B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A2FD1B-5000-C344-BDF8-8A4CF694B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3DF3-1339-44E2-BB7B-72B8A4585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24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7750A-8FF3-6EE2-90DA-5A4705E59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8B622D-6289-8C1C-DD54-FDD798F45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44BC2D-B549-3D4F-4F42-0A9833A6B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6BA9-0704-4D3E-A199-DF6E0B78BB2D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64F79A-03AD-02D9-4FA4-BDD21D33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14979F-E17C-E4F7-56FF-B40A75F84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3DF3-1339-44E2-BB7B-72B8A4585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42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CEB39-2F76-E80D-C683-3779C5867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83AAFF-548A-CABE-F400-03305B25C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16C19E-34A2-E215-B51F-B57CE0AF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F48ADE-CADF-0077-CC59-A65A2338E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6BA9-0704-4D3E-A199-DF6E0B78BB2D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E08326-39B4-FA04-1528-ED91BA3CA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245BEE-CFCC-477D-79C8-A5D41EA7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3DF3-1339-44E2-BB7B-72B8A4585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429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DC2B8-A264-FBCB-DCF5-97309648B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F04C97-C7D2-A968-F1AB-56CA17C3E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4EBA3C-CD1B-17FE-61B3-FF91E4E1C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9C3213-914B-95B5-409A-9BE6A124AD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F92C50-562B-DFCB-6A8B-8979A5D90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3B372D-1396-38B6-22A8-76432FFA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6BA9-0704-4D3E-A199-DF6E0B78BB2D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7AA3A3-934F-B98D-0A5D-5B26BB125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3188A1-5A9B-C559-B896-ED68E9F84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3DF3-1339-44E2-BB7B-72B8A4585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57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BC256-F863-27F4-FB28-797D61F0E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3ABB56-4B00-5729-43A7-95ED40DFA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6BA9-0704-4D3E-A199-DF6E0B78BB2D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9CB074-EC76-5170-255E-185F7086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7CD7AA-B76C-2AC7-966E-9628921AF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3DF3-1339-44E2-BB7B-72B8A4585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11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255857-6F8D-D6F6-3C40-57DFF2EBB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6BA9-0704-4D3E-A199-DF6E0B78BB2D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83B42F-8C31-5B69-195B-946ACC21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C9F335-B5D3-F281-79D6-E8C7A7AE7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3DF3-1339-44E2-BB7B-72B8A4585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07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98F34-F75E-D583-2EDF-00C13DD56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86AC3E-F8D9-C767-B08F-63DEF3D0C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AF10D5-46A4-0A0C-C594-05458445C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8CFEB5-68F0-0740-00C1-0AB1AAD30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6BA9-0704-4D3E-A199-DF6E0B78BB2D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A89276-C400-A0F3-1483-CF1CED2A3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19E0BB-B094-94F1-A450-CF088C2F0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3DF3-1339-44E2-BB7B-72B8A4585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631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BE689-2F28-A0B3-0F92-7AF26F203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CAB8F1-7210-22C3-F1D7-7281B36ED8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38E37C-E22C-ED9A-E368-9712868C4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28181D-8D1A-7B92-5477-CFBF413CD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6BA9-0704-4D3E-A199-DF6E0B78BB2D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F54B8B-51B1-5027-383B-1E36B1CF1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1C1746-2C25-4EA3-EB54-C85A1F091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3DF3-1339-44E2-BB7B-72B8A4585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76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28C25B-DD8A-FF8C-1B7C-44D8D7112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97B491-26BC-44A0-56A0-A1F71C76D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E98FE7-FB7E-5F73-8907-BC8EB4AED3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60"/>
                </a:solidFill>
              </a:defRPr>
            </a:lvl1pPr>
          </a:lstStyle>
          <a:p>
            <a:fld id="{2C2F6BA9-0704-4D3E-A199-DF6E0B78BB2D}" type="datetimeFigureOut">
              <a:rPr lang="ko-KR" altLang="en-US" smtClean="0"/>
              <a:pPr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FC0E1E-3E02-2298-8FD9-83C7CB8D6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82CA93-8E39-5284-38E7-12FA35C03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25363DF3-1339-44E2-BB7B-72B8A4585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6E848E26-543A-07FD-D1E1-00D0C1308902}"/>
              </a:ext>
            </a:extLst>
          </p:cNvPr>
          <p:cNvSpPr/>
          <p:nvPr userDrawn="1"/>
        </p:nvSpPr>
        <p:spPr>
          <a:xfrm rot="16200000">
            <a:off x="11417764" y="6083764"/>
            <a:ext cx="754213" cy="79426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92E8E0A4-8827-1160-CAD2-ED93744178DF}"/>
              </a:ext>
            </a:extLst>
          </p:cNvPr>
          <p:cNvSpPr/>
          <p:nvPr userDrawn="1"/>
        </p:nvSpPr>
        <p:spPr>
          <a:xfrm rot="5400000">
            <a:off x="20025" y="-20025"/>
            <a:ext cx="754213" cy="79426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82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83D6901-E4DB-93F9-6870-5ECE2ECC3B75}"/>
              </a:ext>
            </a:extLst>
          </p:cNvPr>
          <p:cNvSpPr/>
          <p:nvPr/>
        </p:nvSpPr>
        <p:spPr>
          <a:xfrm>
            <a:off x="9597863" y="3602038"/>
            <a:ext cx="1070136" cy="400780"/>
          </a:xfrm>
          <a:prstGeom prst="rect">
            <a:avLst/>
          </a:prstGeom>
          <a:solidFill>
            <a:srgbClr val="FFDF8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C19528-A235-FDD8-8764-B42948E68F68}"/>
              </a:ext>
            </a:extLst>
          </p:cNvPr>
          <p:cNvSpPr/>
          <p:nvPr/>
        </p:nvSpPr>
        <p:spPr>
          <a:xfrm>
            <a:off x="1524000" y="1615218"/>
            <a:ext cx="9144000" cy="18947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09D6F1-3A19-E591-1040-A618B07D73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JavaScript Games</a:t>
            </a:r>
            <a:br>
              <a:rPr lang="en-US" altLang="ko-KR" dirty="0"/>
            </a:br>
            <a:r>
              <a:rPr lang="ko-KR" altLang="en-US" dirty="0"/>
              <a:t>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68E12C-A515-02B8-DC4E-CDF9D537D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/>
              <a:t>이원건</a:t>
            </a:r>
          </a:p>
        </p:txBody>
      </p:sp>
    </p:spTree>
    <p:extLst>
      <p:ext uri="{BB962C8B-B14F-4D97-AF65-F5344CB8AC3E}">
        <p14:creationId xmlns:p14="http://schemas.microsoft.com/office/powerpoint/2010/main" val="1882952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A8C83F4-BD5B-469E-34DE-B5426AE75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6619"/>
            <a:ext cx="10515599" cy="3360344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/>
              <a:t>04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ISSUES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8710FD9-A860-79C2-A674-D3F0865003D9}"/>
              </a:ext>
            </a:extLst>
          </p:cNvPr>
          <p:cNvSpPr/>
          <p:nvPr/>
        </p:nvSpPr>
        <p:spPr>
          <a:xfrm>
            <a:off x="4841642" y="6491938"/>
            <a:ext cx="482991" cy="703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8B3FAA0-F21E-67FB-A331-BEEE158433E3}"/>
              </a:ext>
            </a:extLst>
          </p:cNvPr>
          <p:cNvSpPr/>
          <p:nvPr/>
        </p:nvSpPr>
        <p:spPr>
          <a:xfrm>
            <a:off x="6867368" y="6489292"/>
            <a:ext cx="482991" cy="703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121A56C-B069-A08C-8419-04E70F4AF5BB}"/>
              </a:ext>
            </a:extLst>
          </p:cNvPr>
          <p:cNvSpPr/>
          <p:nvPr/>
        </p:nvSpPr>
        <p:spPr>
          <a:xfrm>
            <a:off x="5516884" y="6491938"/>
            <a:ext cx="482991" cy="703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CFF7E9F-A024-E79D-F9EF-A679324A64A8}"/>
              </a:ext>
            </a:extLst>
          </p:cNvPr>
          <p:cNvSpPr/>
          <p:nvPr/>
        </p:nvSpPr>
        <p:spPr>
          <a:xfrm>
            <a:off x="6192126" y="6491937"/>
            <a:ext cx="482991" cy="703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01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6DD69-B377-442E-C845-79E142DC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39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F105C9-E1FF-AA0A-026C-7CD0A1F93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816619"/>
            <a:ext cx="2181664" cy="3360344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/>
              <a:t>01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메인 페이지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DC77AA9-99EF-1EF3-6A1C-0605ADF34B72}"/>
              </a:ext>
            </a:extLst>
          </p:cNvPr>
          <p:cNvSpPr txBox="1">
            <a:spLocks/>
          </p:cNvSpPr>
          <p:nvPr/>
        </p:nvSpPr>
        <p:spPr>
          <a:xfrm>
            <a:off x="3617156" y="2816617"/>
            <a:ext cx="2181664" cy="3360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/>
              <a:t>02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/>
              <a:t>로또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7A9D8D2-D91B-F5C3-374C-770CD104A673}"/>
              </a:ext>
            </a:extLst>
          </p:cNvPr>
          <p:cNvSpPr txBox="1">
            <a:spLocks/>
          </p:cNvSpPr>
          <p:nvPr/>
        </p:nvSpPr>
        <p:spPr>
          <a:xfrm>
            <a:off x="9172135" y="2816617"/>
            <a:ext cx="2181664" cy="3360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/>
              <a:t>04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/>
              <a:t>ISSUES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300FE19-76AE-B7E0-8853-862F2BFA654C}"/>
              </a:ext>
            </a:extLst>
          </p:cNvPr>
          <p:cNvSpPr txBox="1">
            <a:spLocks/>
          </p:cNvSpPr>
          <p:nvPr/>
        </p:nvSpPr>
        <p:spPr>
          <a:xfrm>
            <a:off x="6393180" y="2816617"/>
            <a:ext cx="2181664" cy="3360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/>
              <a:t>03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/>
              <a:t>가위바위보</a:t>
            </a:r>
          </a:p>
        </p:txBody>
      </p:sp>
    </p:spTree>
    <p:extLst>
      <p:ext uri="{BB962C8B-B14F-4D97-AF65-F5344CB8AC3E}">
        <p14:creationId xmlns:p14="http://schemas.microsoft.com/office/powerpoint/2010/main" val="2589792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A4DE929-50C7-498A-CDBB-D8CDE7FA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39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개발 환경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50B9A4-1FC4-A130-7BD9-4D11625E7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816619"/>
            <a:ext cx="3266588" cy="3360344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 err="1"/>
              <a:t>VSCode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AFAB72E-61FC-0498-277E-B6F09FE5182D}"/>
              </a:ext>
            </a:extLst>
          </p:cNvPr>
          <p:cNvSpPr txBox="1">
            <a:spLocks/>
          </p:cNvSpPr>
          <p:nvPr/>
        </p:nvSpPr>
        <p:spPr>
          <a:xfrm>
            <a:off x="4462706" y="4104810"/>
            <a:ext cx="3266588" cy="2388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/>
              <a:t>CSS3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C509880-F1BF-1F23-9E1E-6735EE582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359" y="2298895"/>
            <a:ext cx="1812926" cy="1812926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68A8F54-9901-6579-9677-7E03BC5D8A11}"/>
              </a:ext>
            </a:extLst>
          </p:cNvPr>
          <p:cNvSpPr txBox="1">
            <a:spLocks/>
          </p:cNvSpPr>
          <p:nvPr/>
        </p:nvSpPr>
        <p:spPr>
          <a:xfrm>
            <a:off x="4462706" y="1716746"/>
            <a:ext cx="3266588" cy="2388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/>
              <a:t>HTML5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C6CA34FE-68C1-52FA-9960-B1DF8A869421}"/>
              </a:ext>
            </a:extLst>
          </p:cNvPr>
          <p:cNvSpPr txBox="1">
            <a:spLocks/>
          </p:cNvSpPr>
          <p:nvPr/>
        </p:nvSpPr>
        <p:spPr>
          <a:xfrm>
            <a:off x="7729294" y="4104810"/>
            <a:ext cx="3266588" cy="2388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 err="1"/>
              <a:t>BootStrap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D3E96823-556B-144D-BE1D-63CED5B431F6}"/>
              </a:ext>
            </a:extLst>
          </p:cNvPr>
          <p:cNvSpPr txBox="1">
            <a:spLocks/>
          </p:cNvSpPr>
          <p:nvPr/>
        </p:nvSpPr>
        <p:spPr>
          <a:xfrm>
            <a:off x="7729294" y="1716746"/>
            <a:ext cx="3266588" cy="2388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/>
              <a:t>JavaScript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89253C1-AD5B-07D7-7850-106430084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676" y="1005734"/>
            <a:ext cx="1788648" cy="178864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B631568-9D12-F22B-2B6E-99975CDC7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100" y="3385014"/>
            <a:ext cx="1703799" cy="170379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654D052-442D-4526-F41C-C3F471C1E8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265" y="1005734"/>
            <a:ext cx="1788647" cy="1788648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D87D7B73-FA4D-4727-9E7A-07C1AA0E28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7304" y="3385014"/>
            <a:ext cx="1707183" cy="170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28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A8C83F4-BD5B-469E-34DE-B5426AE75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6619"/>
            <a:ext cx="10515599" cy="3360344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/>
              <a:t>01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메인 페이지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C1928DD-EF82-2774-CD98-FD5FBE8783B8}"/>
              </a:ext>
            </a:extLst>
          </p:cNvPr>
          <p:cNvSpPr/>
          <p:nvPr/>
        </p:nvSpPr>
        <p:spPr>
          <a:xfrm>
            <a:off x="4841642" y="6491940"/>
            <a:ext cx="482991" cy="703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EA5C02B-C6CD-9E58-D285-9016589E4BB5}"/>
              </a:ext>
            </a:extLst>
          </p:cNvPr>
          <p:cNvSpPr/>
          <p:nvPr/>
        </p:nvSpPr>
        <p:spPr>
          <a:xfrm>
            <a:off x="5516884" y="6491940"/>
            <a:ext cx="482991" cy="703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C3F2BD0-E49E-53FD-8DCA-AF557A617C8E}"/>
              </a:ext>
            </a:extLst>
          </p:cNvPr>
          <p:cNvSpPr/>
          <p:nvPr/>
        </p:nvSpPr>
        <p:spPr>
          <a:xfrm>
            <a:off x="6192126" y="6491940"/>
            <a:ext cx="482991" cy="703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A667134-0FF9-EB2A-6911-E31DD82B2281}"/>
              </a:ext>
            </a:extLst>
          </p:cNvPr>
          <p:cNvSpPr/>
          <p:nvPr/>
        </p:nvSpPr>
        <p:spPr>
          <a:xfrm>
            <a:off x="6867368" y="6491940"/>
            <a:ext cx="482991" cy="703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917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6B715FE-4C10-6EDE-5BCC-14C985955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39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메인 페이지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47325A3-9BD4-D84B-8F12-7803580F7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25" y="1014518"/>
            <a:ext cx="10475376" cy="5175267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B0A37DB-FF65-52F8-5304-76665E964771}"/>
              </a:ext>
            </a:extLst>
          </p:cNvPr>
          <p:cNvSpPr/>
          <p:nvPr/>
        </p:nvSpPr>
        <p:spPr>
          <a:xfrm>
            <a:off x="4841642" y="6491940"/>
            <a:ext cx="482991" cy="703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3BEADF4-A9E3-0CB6-A2EC-3CFD1E93907C}"/>
              </a:ext>
            </a:extLst>
          </p:cNvPr>
          <p:cNvSpPr/>
          <p:nvPr/>
        </p:nvSpPr>
        <p:spPr>
          <a:xfrm>
            <a:off x="5516884" y="6491940"/>
            <a:ext cx="482991" cy="703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E6820D1-3C28-6745-FEB7-6320F7AC7D1A}"/>
              </a:ext>
            </a:extLst>
          </p:cNvPr>
          <p:cNvSpPr/>
          <p:nvPr/>
        </p:nvSpPr>
        <p:spPr>
          <a:xfrm>
            <a:off x="6192126" y="6491940"/>
            <a:ext cx="482991" cy="703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B599AA2-DA92-B965-F951-6A6173BBB0DE}"/>
              </a:ext>
            </a:extLst>
          </p:cNvPr>
          <p:cNvSpPr/>
          <p:nvPr/>
        </p:nvSpPr>
        <p:spPr>
          <a:xfrm>
            <a:off x="6867368" y="6491940"/>
            <a:ext cx="482991" cy="703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681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6B715FE-4C10-6EDE-5BCC-14C985955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39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메인 페이지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D5AA95-A7C9-7773-4853-A929F3A93999}"/>
              </a:ext>
            </a:extLst>
          </p:cNvPr>
          <p:cNvSpPr txBox="1"/>
          <p:nvPr/>
        </p:nvSpPr>
        <p:spPr>
          <a:xfrm>
            <a:off x="7254239" y="970671"/>
            <a:ext cx="43609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Index.html, index.css, include.js </a:t>
            </a:r>
            <a:r>
              <a:rPr lang="ko-KR" altLang="en-US" dirty="0"/>
              <a:t>에 해당하는 코드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header</a:t>
            </a:r>
            <a:r>
              <a:rPr lang="ko-KR" altLang="en-US" dirty="0"/>
              <a:t>와 </a:t>
            </a:r>
            <a:r>
              <a:rPr lang="en-US" altLang="ko-KR" dirty="0"/>
              <a:t>footer</a:t>
            </a:r>
            <a:r>
              <a:rPr lang="ko-KR" altLang="en-US" dirty="0"/>
              <a:t>를 따로 관리하기 위해</a:t>
            </a:r>
            <a:endParaRPr lang="en-US" altLang="ko-KR" dirty="0"/>
          </a:p>
          <a:p>
            <a:r>
              <a:rPr lang="en-US" altLang="ko-KR" dirty="0"/>
              <a:t>w3schools</a:t>
            </a:r>
            <a:r>
              <a:rPr lang="ko-KR" altLang="en-US" dirty="0"/>
              <a:t>에서 제공한 </a:t>
            </a:r>
            <a:r>
              <a:rPr lang="en-US" altLang="ko-KR" dirty="0" err="1"/>
              <a:t>javascript</a:t>
            </a:r>
            <a:r>
              <a:rPr lang="en-US" altLang="ko-KR" dirty="0"/>
              <a:t> </a:t>
            </a:r>
            <a:r>
              <a:rPr lang="ko-KR" altLang="en-US" dirty="0"/>
              <a:t>코드를 이용해 </a:t>
            </a:r>
            <a:r>
              <a:rPr lang="en-US" altLang="ko-KR" dirty="0"/>
              <a:t>include</a:t>
            </a:r>
            <a:r>
              <a:rPr lang="ko-KR" altLang="en-US" dirty="0"/>
              <a:t>를 하도록 설정했다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지금 접속된 페이지를 하얗게 강조하는 </a:t>
            </a:r>
            <a:r>
              <a:rPr lang="en-US" altLang="ko-KR" dirty="0"/>
              <a:t>bootstrap</a:t>
            </a:r>
            <a:r>
              <a:rPr lang="ko-KR" altLang="en-US" dirty="0"/>
              <a:t>의 </a:t>
            </a:r>
            <a:r>
              <a:rPr lang="en-US" altLang="ko-KR" dirty="0"/>
              <a:t>active class</a:t>
            </a:r>
            <a:r>
              <a:rPr lang="ko-KR" altLang="en-US" dirty="0"/>
              <a:t>를 이용해 출력되도록 </a:t>
            </a:r>
            <a:r>
              <a:rPr lang="en-US" altLang="ko-KR" dirty="0"/>
              <a:t>include.js</a:t>
            </a:r>
            <a:r>
              <a:rPr lang="ko-KR" altLang="en-US" dirty="0"/>
              <a:t>파일에서 설정했다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추가로 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6FA4B30-BAA3-252E-3F04-8D588E2694F0}"/>
              </a:ext>
            </a:extLst>
          </p:cNvPr>
          <p:cNvSpPr/>
          <p:nvPr/>
        </p:nvSpPr>
        <p:spPr>
          <a:xfrm>
            <a:off x="4841642" y="6491940"/>
            <a:ext cx="482991" cy="703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F35EA3C-D05E-AD53-055E-E856A49F66E3}"/>
              </a:ext>
            </a:extLst>
          </p:cNvPr>
          <p:cNvSpPr/>
          <p:nvPr/>
        </p:nvSpPr>
        <p:spPr>
          <a:xfrm>
            <a:off x="5516884" y="6491940"/>
            <a:ext cx="482991" cy="703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A361C10-316B-A644-0A2E-AF0835D1C561}"/>
              </a:ext>
            </a:extLst>
          </p:cNvPr>
          <p:cNvSpPr/>
          <p:nvPr/>
        </p:nvSpPr>
        <p:spPr>
          <a:xfrm>
            <a:off x="6192126" y="6491940"/>
            <a:ext cx="482991" cy="703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1CB9DB4-E641-EDB1-D11D-F2ED8F7B4270}"/>
              </a:ext>
            </a:extLst>
          </p:cNvPr>
          <p:cNvSpPr/>
          <p:nvPr/>
        </p:nvSpPr>
        <p:spPr>
          <a:xfrm>
            <a:off x="6867368" y="6491940"/>
            <a:ext cx="482991" cy="703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BCAE1B3-D7D2-35CC-C53D-13D3970B1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70671"/>
            <a:ext cx="3016348" cy="199761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52E70AE-AC0C-561B-605B-F340ADCAC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68283"/>
            <a:ext cx="3016348" cy="151930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99C53F7-E3D5-8E78-508C-28BB561E6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7724" y="970671"/>
            <a:ext cx="3406516" cy="482053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182CD97-8284-C7AB-6E9C-AD055BEFD2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968" y="4487593"/>
            <a:ext cx="3019580" cy="1303608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D530FC9-917B-EAB5-CBEF-4DDD3A5D9643}"/>
              </a:ext>
            </a:extLst>
          </p:cNvPr>
          <p:cNvCxnSpPr/>
          <p:nvPr/>
        </p:nvCxnSpPr>
        <p:spPr>
          <a:xfrm flipH="1">
            <a:off x="1411458" y="3395003"/>
            <a:ext cx="2790093" cy="20116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495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6B715FE-4C10-6EDE-5BCC-14C985955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39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메인 페이지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B0A37DB-FF65-52F8-5304-76665E964771}"/>
              </a:ext>
            </a:extLst>
          </p:cNvPr>
          <p:cNvSpPr/>
          <p:nvPr/>
        </p:nvSpPr>
        <p:spPr>
          <a:xfrm>
            <a:off x="4841642" y="6491940"/>
            <a:ext cx="482991" cy="703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3BEADF4-A9E3-0CB6-A2EC-3CFD1E93907C}"/>
              </a:ext>
            </a:extLst>
          </p:cNvPr>
          <p:cNvSpPr/>
          <p:nvPr/>
        </p:nvSpPr>
        <p:spPr>
          <a:xfrm>
            <a:off x="5516884" y="6491940"/>
            <a:ext cx="482991" cy="703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E6820D1-3C28-6745-FEB7-6320F7AC7D1A}"/>
              </a:ext>
            </a:extLst>
          </p:cNvPr>
          <p:cNvSpPr/>
          <p:nvPr/>
        </p:nvSpPr>
        <p:spPr>
          <a:xfrm>
            <a:off x="6192126" y="6491940"/>
            <a:ext cx="482991" cy="703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B599AA2-DA92-B965-F951-6A6173BBB0DE}"/>
              </a:ext>
            </a:extLst>
          </p:cNvPr>
          <p:cNvSpPr/>
          <p:nvPr/>
        </p:nvSpPr>
        <p:spPr>
          <a:xfrm>
            <a:off x="6867368" y="6491940"/>
            <a:ext cx="482991" cy="703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51AE79-8386-1F15-7796-FC336157B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14518"/>
            <a:ext cx="4545149" cy="31057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DA923FD-286F-75E1-3B08-3A463D3D6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4120232"/>
            <a:ext cx="4545148" cy="9711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D960E3-CC80-6D23-5240-0E1DCA221816}"/>
              </a:ext>
            </a:extLst>
          </p:cNvPr>
          <p:cNvSpPr txBox="1"/>
          <p:nvPr/>
        </p:nvSpPr>
        <p:spPr>
          <a:xfrm>
            <a:off x="6096001" y="970671"/>
            <a:ext cx="55192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header.html</a:t>
            </a:r>
            <a:r>
              <a:rPr lang="ko-KR" altLang="en-US" dirty="0"/>
              <a:t>과 </a:t>
            </a:r>
            <a:r>
              <a:rPr lang="en-US" altLang="ko-KR" dirty="0"/>
              <a:t>footer.html</a:t>
            </a:r>
          </a:p>
          <a:p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모든 태그를 추가하지 않고 필요한 태그만 넣어두어 간소화하였음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9093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A8C83F4-BD5B-469E-34DE-B5426AE75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6619"/>
            <a:ext cx="10515599" cy="3360344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/>
              <a:t>02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로또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C3F2BD0-E49E-53FD-8DCA-AF557A617C8E}"/>
              </a:ext>
            </a:extLst>
          </p:cNvPr>
          <p:cNvSpPr/>
          <p:nvPr/>
        </p:nvSpPr>
        <p:spPr>
          <a:xfrm>
            <a:off x="6192126" y="6491938"/>
            <a:ext cx="482991" cy="703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A667134-0FF9-EB2A-6911-E31DD82B2281}"/>
              </a:ext>
            </a:extLst>
          </p:cNvPr>
          <p:cNvSpPr/>
          <p:nvPr/>
        </p:nvSpPr>
        <p:spPr>
          <a:xfrm>
            <a:off x="6867368" y="6491940"/>
            <a:ext cx="482991" cy="703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8710FD9-A860-79C2-A674-D3F0865003D9}"/>
              </a:ext>
            </a:extLst>
          </p:cNvPr>
          <p:cNvSpPr/>
          <p:nvPr/>
        </p:nvSpPr>
        <p:spPr>
          <a:xfrm>
            <a:off x="4841642" y="6491938"/>
            <a:ext cx="482991" cy="703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8B3FAA0-F21E-67FB-A331-BEEE158433E3}"/>
              </a:ext>
            </a:extLst>
          </p:cNvPr>
          <p:cNvSpPr/>
          <p:nvPr/>
        </p:nvSpPr>
        <p:spPr>
          <a:xfrm>
            <a:off x="5516884" y="6491938"/>
            <a:ext cx="482991" cy="703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396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A8C83F4-BD5B-469E-34DE-B5426AE75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6619"/>
            <a:ext cx="10515599" cy="3360344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/>
              <a:t>03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가위바위보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A667134-0FF9-EB2A-6911-E31DD82B2281}"/>
              </a:ext>
            </a:extLst>
          </p:cNvPr>
          <p:cNvSpPr/>
          <p:nvPr/>
        </p:nvSpPr>
        <p:spPr>
          <a:xfrm>
            <a:off x="6867368" y="6491940"/>
            <a:ext cx="482991" cy="703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8710FD9-A860-79C2-A674-D3F0865003D9}"/>
              </a:ext>
            </a:extLst>
          </p:cNvPr>
          <p:cNvSpPr/>
          <p:nvPr/>
        </p:nvSpPr>
        <p:spPr>
          <a:xfrm>
            <a:off x="4841642" y="6491938"/>
            <a:ext cx="482991" cy="703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8B3FAA0-F21E-67FB-A331-BEEE158433E3}"/>
              </a:ext>
            </a:extLst>
          </p:cNvPr>
          <p:cNvSpPr/>
          <p:nvPr/>
        </p:nvSpPr>
        <p:spPr>
          <a:xfrm>
            <a:off x="6192126" y="6491937"/>
            <a:ext cx="482991" cy="703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121A56C-B069-A08C-8419-04E70F4AF5BB}"/>
              </a:ext>
            </a:extLst>
          </p:cNvPr>
          <p:cNvSpPr/>
          <p:nvPr/>
        </p:nvSpPr>
        <p:spPr>
          <a:xfrm>
            <a:off x="5516884" y="6491938"/>
            <a:ext cx="482991" cy="703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928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맑은 고딕">
      <a:majorFont>
        <a:latin typeface="Consolas"/>
        <a:ea typeface="맑은 고딕"/>
        <a:cs typeface=""/>
      </a:majorFont>
      <a:minorFont>
        <a:latin typeface="Consola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106</Words>
  <Application>Microsoft Office PowerPoint</Application>
  <PresentationFormat>와이드스크린</PresentationFormat>
  <Paragraphs>57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Consolas</vt:lpstr>
      <vt:lpstr>Office 테마</vt:lpstr>
      <vt:lpstr>JavaScript Games 프로젝트</vt:lpstr>
      <vt:lpstr>목차</vt:lpstr>
      <vt:lpstr>개발 환경</vt:lpstr>
      <vt:lpstr>PowerPoint 프레젠테이션</vt:lpstr>
      <vt:lpstr>메인 페이지</vt:lpstr>
      <vt:lpstr>메인 페이지</vt:lpstr>
      <vt:lpstr>메인 페이지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Games 프로젝트</dc:title>
  <dc:creator>원건 이</dc:creator>
  <cp:lastModifiedBy>이 원건</cp:lastModifiedBy>
  <cp:revision>14</cp:revision>
  <dcterms:created xsi:type="dcterms:W3CDTF">2023-08-02T16:51:43Z</dcterms:created>
  <dcterms:modified xsi:type="dcterms:W3CDTF">2023-08-03T08:48:18Z</dcterms:modified>
</cp:coreProperties>
</file>