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32E5-4D9D-4C63-98B3-C2DE8297D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61CE58-F95F-47DF-9BF1-1D2E4CC1E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2D274-32AD-4DB1-A335-DF953F48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5A258-975A-42EC-BE7B-2413F862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644B-F6B8-4C77-AC17-FC1EA512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0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8787A-B14C-4A1B-83BA-BCA1C157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1958F-DEA4-4EA9-83DE-8EF5CAD2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7A71F-556B-4A6B-A835-8D73E711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0DC3A-1844-4AC4-9229-5AF5C95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DD588-CEE7-49A9-BD4F-1AD4F2E0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3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EE80E9-A52F-4299-8BAA-215732638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DC799-C957-4311-AFE2-621FCF10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314F3-C90D-41FA-A9FA-6C8E657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BEE7-407D-4211-BFBD-DE20A4C3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EC827-EF61-48A8-85B4-D3B5AE09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E756C-4DD9-4590-A70C-8C71FD8A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F292F-F7DC-43C4-87B0-EA0FF0D1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0CA69-BD7C-409F-AF16-2D2C2D6A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2EADE-46F5-4C2F-9F34-9B3AD900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242FA-B2B6-4862-9DFD-5209F0B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F5EF-3A91-4886-B231-7E3AF10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B27AE-375E-41D4-B442-A5DB562C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68323-2F27-4B2D-91AC-B48A043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C768F-29FD-4E0A-8374-623C0C7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3E8C7-3AB0-4964-85A9-BB10AB79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39D7-2A36-4E31-A036-0D7E9C61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EC4F5-CF9C-4C29-9C48-65529F968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2EED7-F57A-4F36-94F8-24A2514E6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F5757-97CF-4EDA-A272-7CC72D2B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E3BC-198D-4E24-A493-D90BF25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A56D7-E1C3-43D3-AB67-0F10FF5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1E456-A8E7-4990-84ED-ECA8D2C0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4544D-CDFB-49F9-8CC3-E1B5E805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8206D-267C-4085-B0F7-9879A6C7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FB2D6-D0AC-4C19-AF42-C0072132F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3CA22-49F5-4620-B09B-D6C4206FF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8E3F8E-D3CE-40DB-B320-05AB6A8E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A1E7B-7313-45C8-921E-EECAC35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F54053-CC84-4718-BCFB-8F6FFCE1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66EA-41DF-4DE9-98E7-CED5D9B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2C22F-5792-4A06-9CF2-6C319766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896D1F-12A9-4D44-B4CB-CD31C63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8C2B0-A09F-4E5C-9903-04EA2811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2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EB56ED-1ADF-4CF3-BFAE-8BEF9FA5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9D2F6B-6168-448F-A19E-8FFCED5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08BFA-6994-443E-8C9E-A8E482B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CE67-629B-4974-B6C0-6DE70E63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52B65-F749-43EE-A514-FF7A7648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D494E-0995-4C7C-AB30-5FC8989D3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83B1C-029F-44A9-80BF-AF7AF65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32E56-CA4C-4234-B7EB-F3EA370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698EF-7932-426E-9128-2EFFC4A6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A5FA3-F072-445F-AF8A-449AC534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28CDC-4F9C-4F9D-B799-6595E313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D2F3B-30CE-4BEA-9A2D-CED02D0D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47DD1-0B1F-4014-86FF-27D04085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A82DE-583A-460D-A6C1-730261DE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4E0B1-7484-4EFD-932E-D526298C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D1D8D4-8A08-44DB-987A-8D0B7C46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EA08A-B0F3-4B41-881F-F2D4D81C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2BCC0-D827-4935-B624-105EC3B6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09B8-7D16-4528-8CFE-D28800470921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4BF7-A422-4F4A-95CB-14E9BE78A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A764A-D0FD-41EB-BB7D-098AD59A0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595B-B0BB-4B7E-B584-09B6AFA84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3FD35D-2BC0-464E-A3B1-1F6481D2E688}"/>
              </a:ext>
            </a:extLst>
          </p:cNvPr>
          <p:cNvSpPr/>
          <p:nvPr/>
        </p:nvSpPr>
        <p:spPr>
          <a:xfrm>
            <a:off x="419450" y="335560"/>
            <a:ext cx="11216080" cy="6132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95290-7E8C-48CC-8AD9-B1BE99692575}"/>
              </a:ext>
            </a:extLst>
          </p:cNvPr>
          <p:cNvSpPr/>
          <p:nvPr/>
        </p:nvSpPr>
        <p:spPr>
          <a:xfrm>
            <a:off x="419450" y="335560"/>
            <a:ext cx="11216080" cy="1101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8CD3FA-088C-49D3-A0E4-78E144A47F68}"/>
              </a:ext>
            </a:extLst>
          </p:cNvPr>
          <p:cNvSpPr/>
          <p:nvPr/>
        </p:nvSpPr>
        <p:spPr>
          <a:xfrm>
            <a:off x="788565" y="566254"/>
            <a:ext cx="1795244" cy="7130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로고</a:t>
            </a:r>
            <a:r>
              <a:rPr lang="en-US" altLang="ko-KR" dirty="0"/>
              <a:t>)</a:t>
            </a:r>
            <a:r>
              <a:rPr lang="ko-KR" altLang="en-US" dirty="0"/>
              <a:t>반려동물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B9D37E-CCFA-4C7F-9A67-93D7EE0FCBBD}"/>
              </a:ext>
            </a:extLst>
          </p:cNvPr>
          <p:cNvSpPr/>
          <p:nvPr/>
        </p:nvSpPr>
        <p:spPr>
          <a:xfrm>
            <a:off x="3036815" y="494950"/>
            <a:ext cx="8313490" cy="7130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메뉴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sz="1400" dirty="0"/>
              <a:t>애완견종류          입양하기         </a:t>
            </a:r>
            <a:r>
              <a:rPr lang="ko-KR" altLang="en-US" sz="1400" dirty="0" err="1"/>
              <a:t>건강돌보기</a:t>
            </a:r>
            <a:r>
              <a:rPr lang="ko-KR" altLang="en-US" sz="1400"/>
              <a:t>         </a:t>
            </a:r>
            <a:r>
              <a:rPr lang="ko-KR" altLang="en-US" sz="1400" dirty="0" err="1"/>
              <a:t>더불어살기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F4B557-1BB8-41DB-BC66-0DB8F01E0E89}"/>
              </a:ext>
            </a:extLst>
          </p:cNvPr>
          <p:cNvSpPr/>
          <p:nvPr/>
        </p:nvSpPr>
        <p:spPr>
          <a:xfrm>
            <a:off x="594920" y="1772173"/>
            <a:ext cx="3596082" cy="341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콘텐츠 그룹</a:t>
            </a:r>
            <a:r>
              <a:rPr lang="en-US" altLang="ko-KR" dirty="0"/>
              <a:t>1)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활달한 강아지</a:t>
            </a:r>
            <a:endParaRPr lang="en-US" altLang="ko-KR" dirty="0"/>
          </a:p>
          <a:p>
            <a:pPr algn="ctr"/>
            <a:r>
              <a:rPr lang="en-US" altLang="ko-KR" dirty="0"/>
              <a:t>~~~~~~~</a:t>
            </a:r>
          </a:p>
          <a:p>
            <a:pPr algn="ctr"/>
            <a:r>
              <a:rPr lang="en-US" altLang="ko-KR" dirty="0"/>
              <a:t>~~~~~~~</a:t>
            </a:r>
          </a:p>
          <a:p>
            <a:pPr algn="ctr"/>
            <a:r>
              <a:rPr lang="en-US" altLang="ko-KR" dirty="0"/>
              <a:t>~~~~~~~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533C8D-ABC6-49DE-AA0E-D268EB3DBD9A}"/>
              </a:ext>
            </a:extLst>
          </p:cNvPr>
          <p:cNvSpPr/>
          <p:nvPr/>
        </p:nvSpPr>
        <p:spPr>
          <a:xfrm>
            <a:off x="4385696" y="1780562"/>
            <a:ext cx="3640820" cy="341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컨텐츠 그룹</a:t>
            </a:r>
            <a:r>
              <a:rPr lang="en-US" altLang="ko-KR" dirty="0"/>
              <a:t>2)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온순한 강아지</a:t>
            </a:r>
            <a:endParaRPr lang="en-US" altLang="ko-KR" dirty="0"/>
          </a:p>
          <a:p>
            <a:pPr algn="ctr"/>
            <a:r>
              <a:rPr lang="en-US" altLang="ko-KR" dirty="0"/>
              <a:t>~~~~~~</a:t>
            </a:r>
          </a:p>
          <a:p>
            <a:pPr algn="ctr"/>
            <a:r>
              <a:rPr lang="en-US" altLang="ko-KR" dirty="0"/>
              <a:t>~~~~~~</a:t>
            </a:r>
          </a:p>
          <a:p>
            <a:pPr algn="ctr"/>
            <a:r>
              <a:rPr lang="en-US" altLang="ko-KR" dirty="0"/>
              <a:t>~~~~~~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A6F872-4BE5-4DC5-82E2-97C23321516F}"/>
              </a:ext>
            </a:extLst>
          </p:cNvPr>
          <p:cNvSpPr/>
          <p:nvPr/>
        </p:nvSpPr>
        <p:spPr>
          <a:xfrm>
            <a:off x="8221211" y="1780562"/>
            <a:ext cx="3154261" cy="1656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주요기사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770301-B44A-460B-8C0D-19827386A4D5}"/>
              </a:ext>
            </a:extLst>
          </p:cNvPr>
          <p:cNvSpPr/>
          <p:nvPr/>
        </p:nvSpPr>
        <p:spPr>
          <a:xfrm>
            <a:off x="8221210" y="3506598"/>
            <a:ext cx="3154261" cy="168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89CCF8-4C4B-4667-A05F-E50C66B285F4}"/>
              </a:ext>
            </a:extLst>
          </p:cNvPr>
          <p:cNvSpPr/>
          <p:nvPr/>
        </p:nvSpPr>
        <p:spPr>
          <a:xfrm>
            <a:off x="419449" y="5543026"/>
            <a:ext cx="11216079" cy="924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제작정보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주소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등등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5E733C-40BE-4E59-8809-7C9698A6A618}"/>
              </a:ext>
            </a:extLst>
          </p:cNvPr>
          <p:cNvSpPr/>
          <p:nvPr/>
        </p:nvSpPr>
        <p:spPr>
          <a:xfrm>
            <a:off x="419450" y="335560"/>
            <a:ext cx="738231" cy="159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header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D8FFDD-1C64-4D70-91A2-DF01823FBD85}"/>
              </a:ext>
            </a:extLst>
          </p:cNvPr>
          <p:cNvSpPr/>
          <p:nvPr/>
        </p:nvSpPr>
        <p:spPr>
          <a:xfrm>
            <a:off x="3036815" y="494950"/>
            <a:ext cx="738231" cy="159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nav</a:t>
            </a:r>
            <a:endParaRPr lang="ko-KR" altLang="en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24F3C0-65C4-4253-87F2-A6D4965A91C4}"/>
              </a:ext>
            </a:extLst>
          </p:cNvPr>
          <p:cNvSpPr/>
          <p:nvPr/>
        </p:nvSpPr>
        <p:spPr>
          <a:xfrm>
            <a:off x="419449" y="1442907"/>
            <a:ext cx="738231" cy="159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div</a:t>
            </a:r>
            <a:endParaRPr lang="ko-KR" altLang="en-US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9C5E0B-F816-47CD-8E84-F67F8EC9A41B}"/>
              </a:ext>
            </a:extLst>
          </p:cNvPr>
          <p:cNvSpPr/>
          <p:nvPr/>
        </p:nvSpPr>
        <p:spPr>
          <a:xfrm>
            <a:off x="738232" y="1866540"/>
            <a:ext cx="738231" cy="159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section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B3F83-C19F-4378-B862-CD0E23260995}"/>
              </a:ext>
            </a:extLst>
          </p:cNvPr>
          <p:cNvSpPr/>
          <p:nvPr/>
        </p:nvSpPr>
        <p:spPr>
          <a:xfrm>
            <a:off x="4561167" y="1866540"/>
            <a:ext cx="738231" cy="159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section</a:t>
            </a:r>
            <a:endParaRPr lang="ko-KR" altLang="en-US" sz="10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DFDEEC-3ABF-4E61-BF9B-AC0D08245C79}"/>
              </a:ext>
            </a:extLst>
          </p:cNvPr>
          <p:cNvSpPr/>
          <p:nvPr/>
        </p:nvSpPr>
        <p:spPr>
          <a:xfrm>
            <a:off x="419449" y="5563997"/>
            <a:ext cx="738231" cy="159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A86F17-28AE-4E22-B0F3-B4CED1F9DFF0}"/>
              </a:ext>
            </a:extLst>
          </p:cNvPr>
          <p:cNvSpPr/>
          <p:nvPr/>
        </p:nvSpPr>
        <p:spPr>
          <a:xfrm>
            <a:off x="8294614" y="1866540"/>
            <a:ext cx="738231" cy="159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article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918F98-2F3C-4B84-AD1A-6B4FF083145E}"/>
              </a:ext>
            </a:extLst>
          </p:cNvPr>
          <p:cNvSpPr/>
          <p:nvPr/>
        </p:nvSpPr>
        <p:spPr>
          <a:xfrm>
            <a:off x="8294614" y="3588387"/>
            <a:ext cx="738231" cy="159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aside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28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2023-01-27T10:15:23Z</dcterms:created>
  <dcterms:modified xsi:type="dcterms:W3CDTF">2023-01-27T10:16:31Z</dcterms:modified>
</cp:coreProperties>
</file>