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Noto Sans CJK JP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JP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Noto Sans CJK JP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JP"/>
              </a:rPr>
              <a:t>.</a:t>
            </a:r>
            <a:endParaRPr b="0" lang="en-US" sz="4400" spc="-1" strike="noStrike">
              <a:latin typeface="Noto Sans CJK JP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 CJK JP"/>
              </a:rPr>
              <a:t>개요 텍스트의 서식을 편집하려면 클릭하십시오</a:t>
            </a:r>
            <a:endParaRPr b="0" lang="en-US" sz="3200" spc="-1" strike="noStrike">
              <a:latin typeface="Noto Sans CJK JP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JP"/>
              </a:rPr>
              <a:t>2</a:t>
            </a:r>
            <a:r>
              <a:rPr b="0" lang="en-US" sz="2800" spc="-1" strike="noStrike">
                <a:latin typeface="Noto Sans CJK JP"/>
              </a:rPr>
              <a:t>번째 개요 수준</a:t>
            </a:r>
            <a:endParaRPr b="0" lang="en-US" sz="2800" spc="-1" strike="noStrike">
              <a:latin typeface="Noto Sans CJK JP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JP"/>
              </a:rPr>
              <a:t>3</a:t>
            </a:r>
            <a:r>
              <a:rPr b="0" lang="en-US" sz="2400" spc="-1" strike="noStrike">
                <a:latin typeface="Noto Sans CJK JP"/>
              </a:rPr>
              <a:t>번째 개요 수준</a:t>
            </a:r>
            <a:endParaRPr b="0" lang="en-US" sz="2400" spc="-1" strike="noStrike">
              <a:latin typeface="Noto Sans CJK JP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JP"/>
              </a:rPr>
              <a:t>4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5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6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JP"/>
              </a:rPr>
              <a:t>7</a:t>
            </a:r>
            <a:r>
              <a:rPr b="0" lang="en-US" sz="2000" spc="-1" strike="noStrike">
                <a:latin typeface="Noto Sans CJK JP"/>
              </a:rPr>
              <a:t>번째 개요 수준</a:t>
            </a:r>
            <a:endParaRPr b="0" lang="en-US" sz="2000" spc="-1" strike="noStrike">
              <a:latin typeface="Noto Sans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6200000">
            <a:off x="717480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 rot="5400000">
            <a:off x="4663080" y="-465912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9202680" y="1409040"/>
            <a:ext cx="308160" cy="16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473760" y="2840760"/>
            <a:ext cx="107211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2022 7</a:t>
            </a:r>
            <a:r>
              <a:rPr b="1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월 </a:t>
            </a:r>
            <a:r>
              <a:rPr b="1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b="1" lang="en-US" sz="6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주차 발표</a:t>
            </a:r>
            <a:endParaRPr b="0" lang="en-US" sz="6000" spc="-1" strike="noStrike">
              <a:latin typeface="Noto Sans CJK JP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16200000">
            <a:off x="717480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 rot="5400000">
            <a:off x="4663080" y="-465912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04000" y="432000"/>
            <a:ext cx="3124800" cy="6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roscore, rosrun </a:t>
            </a: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사용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401400" y="509760"/>
            <a:ext cx="1149300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 rot="1200">
            <a:off x="574560" y="1222560"/>
            <a:ext cx="3741120" cy="29358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331160" y="1224000"/>
            <a:ext cx="3753360" cy="29502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458080" y="4204440"/>
            <a:ext cx="3753720" cy="24591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8208000" y="1872000"/>
            <a:ext cx="3870360" cy="4102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 rot="5400000">
            <a:off x="4663080" y="-465912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 rot="16200000">
            <a:off x="717516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504000" y="432000"/>
            <a:ext cx="3124800" cy="6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rqt </a:t>
            </a: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사용</a:t>
            </a:r>
            <a:endParaRPr b="0" lang="en-US" sz="2000" spc="-1" strike="noStrike">
              <a:latin typeface="Noto Sans CJK JP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696000" y="3960000"/>
            <a:ext cx="3238200" cy="26334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637920" y="3911400"/>
            <a:ext cx="4357440" cy="28548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648000" y="1029960"/>
            <a:ext cx="4318200" cy="28288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5832000" y="1080000"/>
            <a:ext cx="4941360" cy="2806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15000" y="1584000"/>
            <a:ext cx="5443200" cy="41742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843160" y="1858320"/>
            <a:ext cx="6107040" cy="3467880"/>
          </a:xfrm>
          <a:prstGeom prst="rect">
            <a:avLst/>
          </a:prstGeom>
          <a:ln>
            <a:noFill/>
          </a:ln>
        </p:spPr>
      </p:pic>
      <p:sp>
        <p:nvSpPr>
          <p:cNvPr id="59" name="CustomShape 1"/>
          <p:cNvSpPr/>
          <p:nvPr/>
        </p:nvSpPr>
        <p:spPr>
          <a:xfrm rot="5400000">
            <a:off x="4663080" y="-465912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 rot="16200000">
            <a:off x="717552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504000" y="432000"/>
            <a:ext cx="4606200" cy="6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publisher, subscriber </a:t>
            </a: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노드 작성 및 실행</a:t>
            </a:r>
            <a:endParaRPr b="0" lang="en-US" sz="2000" spc="-1" strike="noStrike">
              <a:latin typeface="Noto Sans CJK JP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075080" y="288000"/>
            <a:ext cx="4371840" cy="61538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93920" y="1512000"/>
            <a:ext cx="5912280" cy="453420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 rot="5400000">
            <a:off x="4663080" y="-465912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 rot="16200000">
            <a:off x="717588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504000" y="432000"/>
            <a:ext cx="4606200" cy="6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service server, client </a:t>
            </a: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노드 작성 및 실행</a:t>
            </a:r>
            <a:endParaRPr b="0" lang="en-US" sz="2000" spc="-1" strike="noStrike">
              <a:latin typeface="Noto Sans CJK JP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432000"/>
            <a:ext cx="4606200" cy="6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rosparam </a:t>
            </a: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사용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68" name="CustomShape 2"/>
          <p:cNvSpPr/>
          <p:nvPr/>
        </p:nvSpPr>
        <p:spPr>
          <a:xfrm rot="5400000">
            <a:off x="4662720" y="-465876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"/>
          <p:cNvSpPr/>
          <p:nvPr/>
        </p:nvSpPr>
        <p:spPr>
          <a:xfrm rot="16200000">
            <a:off x="717624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944000" y="1051560"/>
            <a:ext cx="8062920" cy="5283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720000" y="2869560"/>
            <a:ext cx="4895640" cy="375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5993640" y="1872000"/>
            <a:ext cx="5958000" cy="338364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04000" y="432000"/>
            <a:ext cx="3124800" cy="6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roslaunch </a:t>
            </a:r>
            <a:r>
              <a:rPr b="0" lang="en-US" sz="2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사용</a:t>
            </a:r>
            <a:endParaRPr b="0" lang="en-US" sz="2000" spc="-1" strike="noStrike">
              <a:latin typeface="Noto Sans CJK JP"/>
            </a:endParaRPr>
          </a:p>
        </p:txBody>
      </p:sp>
      <p:sp>
        <p:nvSpPr>
          <p:cNvPr id="74" name="CustomShape 2"/>
          <p:cNvSpPr/>
          <p:nvPr/>
        </p:nvSpPr>
        <p:spPr>
          <a:xfrm rot="5400000">
            <a:off x="4663080" y="-465912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 rot="16200000">
            <a:off x="7176240" y="1843200"/>
            <a:ext cx="353520" cy="967572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720000" y="1114200"/>
            <a:ext cx="4950360" cy="1693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Application>LibreOffice/6.0.7.3$Linux_X86_64 LibreOffice_project/00m0$Build-3</Application>
  <Words>130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2021-01-04T07:29:20Z</dcterms:created>
  <dc:creator>이전혁</dc:creator>
  <dc:description/>
  <dc:language>ko-KR</dc:language>
  <cp:lastModifiedBy/>
  <dcterms:modified xsi:type="dcterms:W3CDTF">2022-07-14T15:43:21Z</dcterms:modified>
  <cp:revision>85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