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ko-KR" sz="4400" spc="-1" strike="noStrike">
                <a:latin typeface="Noto Sans CJK KR"/>
              </a:rPr>
              <a:t>제목 텍스트의 서식을 </a:t>
            </a:r>
            <a:r>
              <a:rPr b="0" lang="ko-KR" sz="4400" spc="-1" strike="noStrike">
                <a:latin typeface="Noto Sans CJK KR"/>
              </a:rPr>
              <a:t>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5400000">
            <a:off x="4665600" y="-465624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 rot="16200000">
            <a:off x="7174800" y="184572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0" name="Table 3"/>
          <p:cNvGraphicFramePr/>
          <p:nvPr/>
        </p:nvGraphicFramePr>
        <p:xfrm>
          <a:off x="658080" y="3319920"/>
          <a:ext cx="10862280" cy="1267560"/>
        </p:xfrm>
        <a:graphic>
          <a:graphicData uri="http://schemas.openxmlformats.org/drawingml/2006/table">
            <a:tbl>
              <a:tblPr/>
              <a:tblGrid>
                <a:gridCol w="1569600"/>
                <a:gridCol w="817920"/>
                <a:gridCol w="4463280"/>
                <a:gridCol w="4011840"/>
              </a:tblGrid>
              <a:tr h="422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Month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Week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주요 계획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c8e1e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주요 산출물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solidFill>
                      <a:srgbClr val="c8e1e4"/>
                    </a:solidFill>
                  </a:tcPr>
                </a:tc>
              </a:tr>
              <a:tr h="422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7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월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4</a:t>
                      </a: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주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  <a:tabLst>
                          <a:tab algn="l" pos="408240"/>
                        </a:tabLst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터틀봇 주행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 lIns="90000" rIns="90000">
                      <a:noAutofit/>
                    </a:bodyPr>
                    <a:p>
                      <a:pPr marL="216000" indent="-213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ko-KR" sz="1800" spc="-1" strike="noStrike">
                          <a:solidFill>
                            <a:srgbClr val="000000"/>
                          </a:solidFill>
                          <a:latin typeface="맑은 고딕"/>
                          <a:ea typeface="DejaVu Sans"/>
                        </a:rPr>
                        <a:t>터틀봇 주행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264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latin typeface="Noto Sans CJK KR"/>
                        </a:rPr>
                        <a:t>8</a:t>
                      </a:r>
                      <a:r>
                        <a:rPr b="0" lang="ko-KR" sz="1800" spc="-1" strike="noStrike">
                          <a:latin typeface="Noto Sans CJK KR"/>
                        </a:rPr>
                        <a:t>월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408240"/>
                        </a:tabLst>
                      </a:pPr>
                      <a:r>
                        <a:rPr b="0" lang="en-US" sz="1800" spc="-1" strike="noStrike">
                          <a:latin typeface="Noto Sans CJK KR"/>
                        </a:rPr>
                        <a:t>1</a:t>
                      </a:r>
                      <a:r>
                        <a:rPr b="0" lang="ko-KR" sz="1800" spc="-1" strike="noStrike">
                          <a:latin typeface="Noto Sans CJK KR"/>
                        </a:rPr>
                        <a:t>주</a:t>
                      </a:r>
                      <a:endParaRPr b="0" lang="en-US" sz="1800" spc="-1" strike="noStrike">
                        <a:latin typeface="Noto Sans CJK KR"/>
                      </a:endParaRP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c8e1e4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313200" y="509760"/>
            <a:ext cx="114926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04120" indent="-2016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주제 </a:t>
            </a: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ROS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공부</a:t>
            </a:r>
            <a:endParaRPr b="0" lang="en-US" sz="2400" spc="-1" strike="noStrike">
              <a:latin typeface="Noto Sans CJK KR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Noto Sans CJK KR"/>
            </a:endParaRPr>
          </a:p>
          <a:p>
            <a:pPr marL="204120" indent="-2016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추진 전략</a:t>
            </a:r>
            <a:endParaRPr b="0" lang="en-US" sz="2400" spc="-1" strike="noStrike">
              <a:latin typeface="Noto Sans CJK KR"/>
            </a:endParaRPr>
          </a:p>
          <a:p>
            <a:pPr lvl="1" marL="743040" indent="-2833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공부</a:t>
            </a:r>
            <a:endParaRPr b="0" lang="en-US" sz="2400" spc="-1" strike="noStrike">
              <a:latin typeface="Noto Sans CJK KR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5400000">
            <a:off x="4665600" y="-465624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 rot="16200000">
            <a:off x="7176240" y="184572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04000" y="432000"/>
            <a:ext cx="7269840" cy="64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Navigation Simulation </a:t>
            </a:r>
            <a:r>
              <a:rPr b="0" lang="ko-KR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구동</a:t>
            </a:r>
            <a:endParaRPr b="0" lang="en-US" sz="4000" spc="-1" strike="noStrike">
              <a:latin typeface="Noto Sans CJK KR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 rot="5400000">
            <a:off x="4665600" y="-465624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 rot="16200000">
            <a:off x="7176240" y="1845720"/>
            <a:ext cx="351000" cy="967320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504000" y="432000"/>
            <a:ext cx="7269840" cy="64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ko-KR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터틀</a:t>
            </a:r>
            <a:r>
              <a:rPr b="0" lang="ko-KR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봇 </a:t>
            </a:r>
            <a:r>
              <a:rPr b="0" lang="ko-KR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이동 </a:t>
            </a:r>
            <a:r>
              <a:rPr b="0" lang="ko-KR" sz="4000" spc="-1" strike="noStrike">
                <a:solidFill>
                  <a:srgbClr val="000000"/>
                </a:solidFill>
                <a:latin typeface="Noto Sans CJK JP"/>
                <a:ea typeface="DejaVu Sans"/>
              </a:rPr>
              <a:t>코드</a:t>
            </a:r>
            <a:endParaRPr b="0" lang="en-US" sz="4000" spc="-1" strike="noStrike">
              <a:latin typeface="Noto Sans CJK KR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728000" y="1296000"/>
            <a:ext cx="8784000" cy="49222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LibreOffice/6.4.7.2$Linux_X86_64 LibreOffice_project/40$Build-2</Application>
  <Words>132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2021-01-04T07:29:20Z</dcterms:created>
  <dc:creator>이전혁</dc:creator>
  <dc:description/>
  <dc:language>ko-KR</dc:language>
  <cp:lastModifiedBy/>
  <dcterms:modified xsi:type="dcterms:W3CDTF">2022-07-28T15:24:23Z</dcterms:modified>
  <cp:revision>100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