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41" r:id="rId3"/>
    <p:sldId id="337" r:id="rId4"/>
    <p:sldId id="342" r:id="rId5"/>
    <p:sldId id="343" r:id="rId6"/>
    <p:sldId id="350" r:id="rId7"/>
    <p:sldId id="351" r:id="rId8"/>
    <p:sldId id="364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45" r:id="rId21"/>
    <p:sldId id="352" r:id="rId22"/>
    <p:sldId id="36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43D"/>
    <a:srgbClr val="A1A1A1"/>
    <a:srgbClr val="CCCCCC"/>
    <a:srgbClr val="464B51"/>
    <a:srgbClr val="FF5050"/>
    <a:srgbClr val="3E424B"/>
    <a:srgbClr val="B2E9FE"/>
    <a:srgbClr val="484E5C"/>
    <a:srgbClr val="3E3432"/>
    <a:srgbClr val="FC6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6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1:3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24575,'0'353'0,"-10"-215"0,-1-11 0,0-28 0,1-2 0,9-86 0,-1 1 0,-5 20 0,4-18 0,-3 19 0,2 36 0,-3 22 0,-1-9 0,-5 38 0,6-66 0,-1 61 0,9 58 0,0-63 0,6 53 0,-2 67 0,-6-142 0,1-65 0,0 37 0,9 75 0,13-4 0,2 22 0,-18-106 0,-2 63 0,-14 154 0,9-216 0,1-23 0,-2-1 0,-5 35 0,1-29 0,2 1 0,-1 33 0,6 62 0,0-45 0,-1 578 0,5-566 0,0-18 0,-3-56 0,7 36 0,-5-35 0,2 28 0,-6 4 0,1 12 0,0-57 0,1 0 0,4 12 0,1 9 0,-4-8-1365,-1-1-5461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4:1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33 24575,'1'11'0,"0"0"0,0 0 0,1 0 0,1 0 0,5 16 0,-5-18 0,1 4 0,-1 1 0,-1 0 0,2 23 0,-4 42 0,0-49 0,-1-12 0,-1-1 0,-8 33 0,-2 11 0,4 290 0,9-214 0,-1-118 0,1-1 0,0 0 0,1 0 0,6 24 0,0-10 0,-3-1 0,3 37 0,1-8 0,-4-37 0,1 35 0,-6-34 0,0-8 0,0-1 0,2 0 0,-1 1 0,2-1 0,4 16 0,-6-29 0,-1 0 0,1 0 0,0-1 0,0 1 0,0 0 0,1-1 0,-1 1 0,0 0 0,1-1 0,-1 1 0,1-1 0,-1 0 0,1 1 0,0-1 0,-1 0 0,1 0 0,0 0 0,0 0 0,0-1 0,0 1 0,0 0 0,0-1 0,3 1 0,5 0 0,0 0 0,-1 0 0,19-3 0,-13 2 0,231-3 0,-230 4 0,-1 0 0,29 7 0,-27-4 0,0-1 0,20 1 0,-33-4 0,11 1 0,-1-1 0,27-3 0,-37 2 0,0 1 0,-1-1 0,1 0 0,0-1 0,-1 1 0,1 0 0,-1-1 0,1 0 0,-1 0 0,0 0 0,0 0 0,0-1 0,0 1 0,0-1 0,5-5 0,42-73 0,-46 72 0,0 1 0,-1-1 0,0 0 0,0 0 0,2-18 0,1-49 0,-5 55 0,2-302 0,-4 189 0,1-311 0,-1 427 0,0 0 0,-7-27 0,3 25 0,-1-35 0,6 51 0,-1 1 0,1-1 0,-1 1 0,1 0 0,-1-1 0,0 1 0,0 0 0,-1 0 0,1-1 0,-3-3 0,1 3 0,-1-1 0,1 1 0,-1 0 0,0 0 0,-8-6 0,4 4 0,0 0 0,0 1 0,-1 0 0,0 1 0,0 0 0,-1 0 0,1 1 0,-1 0 0,-10-2 0,-12 0 0,-47-1 0,36 3 0,-11-6 0,3 1 0,-22-3 0,45 6 0,-30-2 0,37 6 0,0 2 0,-39 4 0,31-1-1365,16-3-5461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4:4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26 24575,'-10'0'0,"0"1"0,0 0 0,0 1 0,0 0 0,1 1 0,-1 0 0,1 1 0,-13 6 0,4-1 0,0 1 0,2 1 0,-20 17 0,-26 26 0,56-49 0,0 0 0,0 1 0,1 0 0,0 0 0,0 0 0,-7 12 0,-19 44 0,28-54 0,-6 10 0,-20 29 0,1-3 0,23-35 0,4-8 0,0 0 0,0 0 0,0 1 0,0-1 0,1 0 0,-1 1 0,0-1 0,1 0 0,-1 1 0,1-1 0,-1 0 0,1 1 0,0-1 0,0 1 0,0-1 0,0 1 0,0-1 0,0 1 0,0-1 0,0 1 0,1 2 0,2 4-114,1-1-1,-1 0 1,1 0-1,1 0 0,-1 0 1,1 0-1,7 6 1,5 5-345,23 18 1,-27-26 649,0 1 0,1-2 0,0 1 0,1-2 0,0 0 0,0-1 0,20 6 0,-17-7 33,-7-2-192,-1-1 0,16 3 0,-22-6-34,0 1 1,0-1 0,0 0-1,0-1 1,0 1 0,0-1 0,0 1-1,0-1 1,0 0 0,4-2-1,1-1 2,-1-1 0,1 0 0,-1 0 0,0 0 0,0-1 0,-1 0 0,0-1 0,0 0 0,9-11 0,3-7 0,23-43 0,-27 44 0,-2 3 0,21-34 0,17-21 0,-24 32 0,-25 41 0,0 0 0,-1 0 0,1 0 0,-1 0 0,1 0 0,-1 0 0,0 0 0,0 0 0,0-1 0,-1 1 0,1-7 0,-1 7 0,0 0 0,-1 0 0,0 1 0,1-1 0,-1 0 0,0 0 0,0 1 0,-1-1 0,1 0 0,0 1 0,-1 0 0,0-1 0,1 1 0,-3-2 0,-18-19 0,-1 1 0,-38-27 0,29 23 0,22 19-62,-1 1-1,0-1 1,0 2-1,0 0 1,-1 0-1,-21-5 1,15 4-866,-1 0-5898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5:35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24575,'5'3'0,"0"0"0,0 0 0,0 0 0,-1 1 0,1 0 0,-1 0 0,0 0 0,0 0 0,-1 1 0,1 0 0,2 5 0,-4-8 0,0 1 0,0-1 0,0 0 0,0 1 0,0-1 0,0 0 0,1 0 0,-1 0 0,1-1 0,0 1 0,-1-1 0,1 1 0,0-1 0,4 1 0,0 0 0,0-1 0,0 0 0,1 0 0,13-1 0,127-2 0,-144 2 0,0 0 0,0-1 0,0 1 0,-1-1 0,1 1 0,0-1 0,-1 0 0,6-2 0,-7 2 0,0-1 0,0 1 0,-1 0 0,1 0 0,0-1 0,-1 1 0,1-1 0,-1 1 0,0-1 0,1 0 0,-1 1 0,0-1 0,0 0 0,0 0 0,0 0 0,1-4 0,1-6-36,-1-1 1,0 1-1,-1-1 0,-1 0 0,0 0 0,-1-13 0,0 2-1078,0 6-5712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5:4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24575,'0'5'0,"0"6"0,0 4 0,0 1 0,0 2 0,0 2 0,0 0 0,0-1 0,0 0 0,0 0 0,0-1 0,0 4 0,0 1 0,0-1 0,0-2 0,0 1 0,0 0 0,0-4-8191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6:0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24575,'0'64'0,"1"71"0,9-20 0,-8-95 0,7 35 0,-5-35 0,3 38 0,-6-46 0,1 1 0,1-1 0,0 0 0,0 0 0,8 16 0,4 15 0,-13-37 0,6 21 0,0 0 0,-2 0 0,-1 1 0,2 36 0,-6-44 0,1 0 0,7 35 0,-5-33 0,-1 0 0,1 34 0,-7 45 0,-16 85 0,16-175 0,0 0 0,-1 1 0,0-2 0,0 1 0,-1 0 0,-10 15 0,2 0 0,1 0 0,1 1 0,-7 32 0,11-30 0,1 1 0,-3 37 0,-4 23 0,-9 33 0,12-54 0,-1 4 0,6-49 0,1 1 0,0 33 0,4 49 0,1-44 0,-1 386 0,6-341 0,0 6 0,-7 125 0,1-228-455,1 1 0,2 12 0,2-4-6371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6:0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24575,'0'14'0,"-1"-11"0,1 0 0,0 0 0,-1 0 0,1 0 0,1 0 0,-1 0 0,0 0 0,1 0 0,-1 0 0,1 0 0,0 0 0,0 0 0,0 0 0,1 0 0,-1 0 0,2 2 0,2 0 0,0-1 0,0 0 0,1 0 0,-1-1 0,1 1 0,-1-1 0,1 0 0,0-1 0,10 4 0,7 0 0,29 5 0,-28-7 0,0-2 0,38 0 0,48-9 0,14-1 0,241 9 0,-286-6 0,-5 0 0,-1 5 0,54-1 0,-107-2 0,0-1 0,-1 0 0,0-2 0,29-12 0,-26 9 0,-1 1 0,43-8 0,-6 5 0,-29 5 0,0 1 0,46-1 0,457 7 0,-442 5 0,-29-1 0,2 0 0,54 1 0,80-6 0,-180 1 0,1 0 0,24 7 0,17 1 0,165-6 0,-127-4 0,-82 1 0,10-1 0,0 2 0,47 7 0,-30 0 0,25 6 0,-49-10 0,25 2 0,-26-4 0,0 1 0,18 5 0,-15-2 0,48 17 0,-49-15 0,1-2 0,37 8 0,42 0 0,-91-13 0,0 1 0,0 0 0,0 1 0,-1 0 0,11 5 0,-7-3 0,20 7 0,-6-5 0,-3 0 0,-1-2 0,1 0 0,29 1 0,-38-4 0,1 0 0,15 4 0,-14-2 0,18 1 0,48 6-1365,-68-10-5461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1:5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24575,'68'1'0,"74"-3"0,-68-7 0,1 0 0,197 6 0,-157 4 0,1176-1 0,-1101-13 0,-100 4 0,68-13 0,-46 6 0,15 8 0,-57 5 0,308-1 0,-229 5 0,1276-1 0,-1418-1 0,1 0 0,-1 0 0,0-1 0,0 0 0,1 0 0,-1 0 0,-1-1 0,8-4 0,-5 3 0,-1 0 0,0 1 0,1 0 0,0 0 0,11-1 0,26 1 0,60 3 0,-43 2 0,259-2 0,-316 0 0,1 1 0,-1 0 0,1 1 0,-1-1 0,1 1 0,-1 1 0,7 2 0,-5-1 0,-1-1 0,1-1 0,0 0 0,14 3 0,27-2 0,-29-2 0,0 1 0,0 0 0,35 10 0,-42-8-682,25 3-1,-23-5-6143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0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0 428 24575,'2'-1'-131,"-1"1"0,1-1 0,-1 0 0,1 1-1,-1-1 1,1 0 0,-1 0 0,0 0 0,1 0-1,-1 0 1,0-1 0,0 1 0,0 0 0,1-2 0,3-2-1178,26-22-3427,-19 18 4982,1 0 0,0 1-1,1 1 1,17-8-1,-5 4 2870,36-23 0,21-22-2561,-78 52-554,0-1 0,0 0 0,-1 0 0,1 0 0,-1 0 0,6-12 0,8-9 0,3 1 0,27-23 0,-31 33-105,44-45-1155,-51 49-5566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24575,'127'-5'0,"4"-1"0,-126 6-96,4 1-221,-1-1 0,1-1-1,14-2 1,-7-2-6509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24575,'8'0'0,"8"0"0,7 0 0,-2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1:3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24575,'17'-1'0,"-1"-1"0,0 0 0,29-9 0,-6 2 0,45-8 0,74-17 0,-48 11 0,153-11 0,128 27 0,-237 9 0,228 6 0,29 6 0,-203-5 0,-67-2 0,-41-4 0,173 8 0,126 0 0,-242-9 0,84 8 0,26-1 0,-18 6 0,-81-4 0,0-2-5,323 10-92,409-18-322,-418-2 324,-158 22 95,-69-1 0,-179-21 198,103-13 0,-6-1 22,210 12-220,-204 5 0,302-2 0,-469-1 0,0 0 0,-1-1 0,16-4 0,-11 3 0,19-3 0,67 1 0,-20 1 0,-9 1 0,-34 3 0,52-9 0,2-1 0,9-2 0,-61 6 0,66-2 0,42 8 0,-57 2 0,318-3 0,313 2 0,-247 10 0,-152 8 0,-200-9 0,137 7 243,103 8-1526,5 15 515,687 79-2804,-935-110 3291,211 14-106,167 8 1784,70 13 253,-482-37-1351,237 25-268,-318-31-30,317 50 1133,-43-6 402,-95-41-1536,-118-5 0,1391 0 0,-813 2 0,-377-6 0,-30 0 0,488 4 0,-362 2 0,-209 4 0,-14 0 0,141 8 0,-22-5 0,-239-7 0,-1 1 0,0 1 0,26 7 0,-23-5 0,1 0 0,24 1 0,54-5-1365,-84-2-5461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24575,'7'0'0,"10"0"0,13 0 0,8 0 0,10 2 0,-1 0 0,11 0 0,4 0 0,-3 9 0,-7 2 0,-11-2 0,-8-1 0,-7-4 0,-5-2 0,-4-2 0,-4-1-8191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24575,'8'0'-3276,"3"0"-1,4 0 0,7 0 1787,1 0 4307,4 0-2817,1 0 1719,1 0-1719,-1 0 3277,6 0 0,-1 0-3047,-3 0-230,-2 0 0,-4 0 0,-2 0-3276,-7 0-1639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24575,'386'0'-1365,"-359"0"-5461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24575,'4'0'0,"4"0"0,3 0 0,7 0 0,4 0 0,0 0 0,-1 0 0,1 0 0,-4 0-8191</inkml:trace>
  <inkml:trace contextRef="#ctx0" brushRef="#br0" timeOffset="1">561 1 24575,'29'0'0,"40"5"0,53 13 0,44 9 0,15-1-3276,0 2 1898,-7-5 1378,-28-7 0,-35-4 470,-36-6-4477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24575,'-5'2'0,"-2"2"0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24575,'0'3'0,"0"6"0,0 5 0,0 5 0,2 6 0,0 3 0,0-2 0,0-2 0,5-2 0,1 0 0,-1-2 0,-1-5-8191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0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24575,'0'1'0,"0"5"0,0 5 0,0 2 0,0 2 0,0 3 0,0-2-8191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24575,'0'3'0,"0"6"0,0 2 0,0 3 0,0 3 0,0 2 0,0 3 0,0 2 0,0 0 0,0-4-8191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24575,'0'1'0,"0"9"0,2 5 0,0 3 0,0 1 0,6 2 0,0-4-8191</inkml:trace>
  <inkml:trace contextRef="#ctx0" brushRef="#br0" timeOffset="1">42 297 24575,'0'3'0,"4"4"0,1 4 0,-1 3 0,0 3 0,-2 1 0,0 1 0,-1-4-8191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24575,'0'3'0,"0"6"0,0 2 0,0 7 0,0 4 0,0 0 0,0-1 0,0 1 0,0-3 0,0 0 0,0-3-8191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1:4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24575,'249'6'0,"-136"-2"0,-82-2 0,35 7 0,-7 0 0,-42-6 0,-1 0 0,29 11 0,-20-6 0,-10-3 0,68 17 0,-11-7 0,-25-5 0,57 5 0,93 11 0,-131-16 0,0-1 0,67 12 0,-83-12 0,63 2 0,-87-8 0,34 6 0,-43-5 0,1-1 0,19 0 0,77 3 0,37-1 0,-139-5 0,60 2 0,-61 0 0,0-1 0,-1 2 0,1-1 0,17 8 0,20 8 0,0-2 0,83 16 0,-108-28 0,6 2 0,0-1 0,37 1 0,3-7 0,38 1 0,-89 2 0,21 6 0,-23-4 0,27 2 0,127-4 0,-85-3 0,516 1 0,-473 11 0,-3 0 0,-112-11 0,1 2 0,-1 0 0,13 4 0,-11-3 0,-1 0 0,23 1 0,86 7 0,-54-3 0,73 1 0,-96-7 0,-28-1 0,0 0 0,0 1 0,18 4 0,31 6 0,-9-2 0,39 6 0,-40-7 0,-13-4 0,-1-2 0,59-3 0,-47 0 0,-50 0 0,0 0 0,0 0 0,0 0 0,0 1 0,7 2 0,-10-2 0,-1-1 0,1 1 0,0 0 0,-1 0 0,1 0 0,-1 0 0,1 0 0,-1 0 0,0 0 0,1 0 0,-1 1 0,0-1 0,0 0 0,0 1 0,0-1 0,0 1 0,0-1 0,0 1 0,0 0 0,-1-1 0,2 4 0,2 12 0,-1 1 0,2 25 0,-2 43 0,-3-62 0,-8 254 0,2-192 0,4-30 0,-17 92 0,7-83 0,3 1 0,0 73 0,7-125 0,0 1 0,-1-1 0,-1 0 0,0-1 0,-11 26 0,2-5 0,3 2 0,0 1 0,-5 50 0,4-18 0,-45 209 0,49-239 0,2 0 0,0 64 0,-4 40 0,-1-73 0,-1 80 0,2-41 0,0-25 0,-2 14 0,2-30 0,7-51 0,-2 1 0,-11 33 0,9-32 0,0 0 0,-3 27 0,3 24 0,6 101 0,2-71 0,-1-10 0,-2 115 0,-10-119 0,1 8 0,10-34 0,0-33 0,0 1 0,-8 50 0,2-42 0,-3 67 0,10 38 0,0-54 0,-1 216 0,-1-289 0,0 1 0,-1-1 0,-4 15 0,2-13 0,1-1 0,-1 22 0,3-3 0,-4 64 0,4-89 0,0-2 0,1-1 0,-1 0 0,-2 9 0,3-14 0,0 0 0,-1 0 0,1-1 0,0 1 0,0 0 0,-1 0 0,1-1 0,0 1 0,-1 0 0,1-1 0,-1 1 0,1 0 0,-1-1 0,1 1 0,-1 0 0,1-1 0,-1 1 0,0-1 0,1 1 0,-1-1 0,0 0 0,1 1 0,-1-1 0,0 0 0,0 1 0,1-1 0,-1 0 0,0 0 0,0 0 0,1 1 0,-1-1 0,0 0 0,0 0 0,0-1 0,-1 1-85,1 0 0,0-1-1,0 1 1,-1-1 0,1 0-1,0 1 1,0-1 0,0 0-1,0 0 1,0 0 0,0 0-1,0 0 1,0 0 0,0 0-1,-1-2 1,-5-8-6741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2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24575,'0'2'0,"0"4"0,0 4 0,0 3 0,0-1-8191</inkml:trace>
  <inkml:trace contextRef="#ctx0" brushRef="#br0" timeOffset="1">21 255 24575,'0'3'0,"0"4"0,4 4 0,1 6 0,-1 4 0,0 1 0,-2-4-8191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24575,'0'3'0,"0"6"0,0 2 0,0 3 0,0 3 0,0 4 0,0 2 0,0 0 0,0-3-8191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24575,'0'3'0,"0"4"0,0 7 0,0 5 0,0 1 0,0 1 0,0 0 0,-3-3 0,-2-5-8191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24575,'0'3'0,"0"9"0,0 8 0,0 4 0,0 4 0,0 3 0,0-4 0,0-2 0,0-2 0,0-2 0,0 1 0,0-2-8191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24575,'0'3'0,"0"4"0,0 4 0,0-1-8191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24575,'0'2'0,"0"4"0,0 4 0,0 5 0,-3 1 0,-2 6 0,0 5 0,2 15 0,0 0-8191</inkml:trace>
  <inkml:trace contextRef="#ctx0" brushRef="#br0" timeOffset="1">0 382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8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24575,'0'-4'0,"2"-1"0,0-5 0,2-5 0,8-2 0,4-4 0,8-2 0,1-1 0,4-4 0,3 3 0,1 2 0,-6 5-8191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9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24575,'4'-4'0,"5"-5"0,2 0 0,3-3 0,3-1 0,2-2 0,0 2 0,0-1 0,0 1 0,5-6 0,-1-2 0,-4 2-8191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24575,'4'0'0,"4"0"0,3-2 0,4-1 0,1 1 0,3-3 0,0-2 0,0-2 0,0-1 0,-1 0 0,1-1 0,3-3 0,-2 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1:46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1962 24575,'15'-1'0,"0"-1"0,0-1 0,0 0 0,22-8 0,-21 6 0,164-40 0,-52 14 0,-72 17 0,34-10 0,-87 23 0,1-1 0,0 0 0,-1 0 0,1-1 0,-1 1 0,1-1 0,-1 0 0,0 0 0,4-5 0,12-9 0,8-2 0,1 2 0,59-28 0,-35 19 0,105-43 0,-133 59 0,32-19 0,-32 16 0,30-13 0,23-3 0,139-57 0,-201 80 0,12-6 0,28-17 0,-14 6 0,0 1 0,2 2 0,73-24 0,100-24 0,-116 28 0,-66 26 0,1-3 0,42-27 0,-51 28 0,0 1 0,1 2 0,47-18 0,-44 22 0,140-48 0,-134 45 0,6-3 0,-36 12 0,-1 0 0,1-1 0,-1 0 0,0 0 0,0 0 0,4-6 0,11-9 0,0 3 0,1 1 0,1 1 0,0 1 0,30-14 0,22-10 0,-51 24 0,0 2 0,0 0 0,30-8 0,-36 15 0,-11 3 0,0-1 0,-1 1 0,1-1 0,-1 0 0,1 0 0,5-4 0,18-14 0,-13 9 0,1 0 0,24-11 0,15-9 0,19-6 0,26-12 0,-48 33 0,-39 12 0,0 0 0,0-1 0,16-7 0,11-10 0,9-5 0,1 3 0,61-21 0,-64 28 0,36-10 0,-65 23 0,-1-2 0,-1 0 0,1-1 0,32-19 0,39-20 0,-12 6 0,25-9 0,-71 35 0,36-13 72,22-11-1509,-77 32-5389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2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24575,'8'0'0,"3"-2"0,4 0 0,3 0 0,2 0 0,0 1 0,-1-4 0,1 0 0,-3-3 0,-4-1 0,1-2 0,-3 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3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24575,'2'-2'0,"4"-1"0,4 1 0,5-7 0,1-2 0,2-2 0,1 0 0,3 0 0,1-1 0,1-1 0,-1-1 0,-4 1-8191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3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24575,'4'-4'0,"4"-1"0,3-3 0,4 0 0,1 0 0,0 1 0,-4 1-8191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31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24575,'8'0'0,"5"-4"0,3-1 0,2-3 0,1-6 0,2-3 0,-1 0 0,-1 0 0,0 2 0,-3 5-8191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31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24575,'0'-6'0,"4"-1"0,4 0 0,7 2 0,4 1 0,2-2 0,0 0 0,0 1 0,-1 1 0,-2-2 0,-2 0 0,-4 1-8191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3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24575,'2'0'0,"4"-7"0,5-3 0,0-3 0,2 1 0,-1-1 0,-3 1-8191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3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24575,'4'0'0,"1"-4"0,1-1 0,4 1 0,3 0 0,2-2 0,-2-1-8191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32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24575,'4'0'0,"1"-2"0,3 0 0,3 0 0,2 0 0,3-3 0,0 0 0,-2-4 0,0 0 0,-3 2-8191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3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24575,'4'0'0,"1"-2"0,1 0 0,3 0 0,5 0 0,-1 1-8191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4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47 24575,'-3'0'0,"1"-1"0,-1 1 0,0 1 0,0-1 0,0 0 0,1 1 0,-1-1 0,0 1 0,1 0 0,-1 0 0,0 0 0,1 0 0,-1 1 0,1-1 0,0 1 0,-1-1 0,1 1 0,0 0 0,0 0 0,0 0 0,0 0 0,0 0 0,-1 3 0,-2 3 0,0-1 0,1 1 0,0 0 0,0 0 0,1 0 0,0 1 0,1-1 0,0 1 0,0 0 0,1-1 0,0 1 0,0 0 0,1 0 0,0 0 0,1 0 0,0 0 0,0-1 0,1 1 0,3 9 0,-3-10 0,1-1 0,0 0 0,4 6 0,-6-10 0,1-1 0,-1 0 0,1 0 0,0 0 0,0 0 0,0 0 0,0 0 0,0 0 0,0-1 0,0 1 0,5 2 0,2 0 0,-1-1 0,1 1 0,-1-2 0,1 1 0,0-1 0,17 1 0,-22-2 0,0-1 0,0-1 0,0 1 0,-1 0 0,1-1 0,0 0 0,0 0 0,0 0 0,-1-1 0,1 1 0,0-1 0,-1 0 0,0 0 0,1 0 0,-1 0 0,0-1 0,0 1 0,4-5 0,-1 1 0,-1-1 0,0 1 0,0-1 0,0 0 0,-1-1 0,0 1 0,4-13 0,-4 10 0,0 0 0,0 0 0,-1-1 0,-1 1 0,0 0 0,2-16 0,-4 13 0,1 0 0,-2 0 0,-3-20 0,4 28 0,-1 1 0,-1 0 0,1-1 0,-1 1 0,1 0 0,-1 0 0,0 0 0,-1 0 0,1 0 0,-1 1 0,1-1 0,-1 1 0,0-1 0,-4-2 0,3 3 0,0 1 0,1 0 0,-1 0 0,0 0 0,-1 1 0,1-1 0,0 1 0,0 0 0,-1 0 0,1 0 0,-6 1 0,-7-1 0,-25 3 0,9 3-1365,20-2-5461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1:5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2216 24575,'1'-2'0,"1"0"0,-1 0 0,0 1 0,0-1 0,1 0 0,0 1 0,-1-1 0,1 1 0,-1 0 0,1 0 0,2-2 0,23-10 0,-18 10 0,29-15 0,0-1 0,-1-2 0,62-47 0,-30 23 0,-24 16 0,-1 1 0,-22 15 0,38-31 0,28-29 0,-68 59 0,0 1 0,40-19 0,7 2 0,85-40 0,-88 32 0,-3 2 0,-4 9 0,78-26 0,83-31 0,-106 28 0,-74 35 0,63-25 0,9 12 0,-51 17 0,-26 5 0,33-16 0,-36 14 0,40-12 0,-63 23 0,1 0 0,-1-1 0,1 0 0,-1 0 0,10-8 0,-10 7 0,-1 1 0,1-1 0,0 1 0,1 1 0,12-6 0,113-33 0,-58 19 0,-29 11 0,47-8 0,-61 14 0,42-13 0,24-18 0,-75 28 0,0 0 0,23-14 0,-25 12 0,-1 1 0,42-14 0,53-2 0,-22 6 0,-27 9 0,-47 8 0,-1 0 0,1-1 0,24-8 0,75-29 0,-106 39 0,0-2 0,-1 1 0,1-1 0,-1-1 0,0 0 0,0-1 0,0 0 0,10-8 0,2-3 0,0 2 0,2 0 0,29-13 0,40-24 0,-66 36 0,45-21 0,-46 24 0,0-2 0,0 0 0,25-22 0,-27 19 0,1 0 0,32-15 0,-57 33 0,194-96 0,-149 70 0,46-34 0,-80 52 0,1 1 0,28-11 0,0 0 0,-20 7 0,-12 7 0,0 0 0,-1-1 0,1 1 0,-1-2 0,0 1 0,-1-1 0,0 0 0,1-1 0,6-8 0,-3 0-44,16-19-1277,-15 22-5505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4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46 24575,'-1'0'0,"-1"1"0,0-1 0,0 1 0,1 0 0,-1-1 0,1 1 0,-1 0 0,0 0 0,1 0 0,0 0 0,-3 2 0,-2 2 0,-8 5 0,7-6 0,1 1 0,-1 0 0,-8 8 0,13-11 0,0 1 0,0-1 0,0 1 0,1 0 0,-1 0 0,1 0 0,-1 0 0,1 0 0,0 0 0,0 0 0,0 0 0,0 4 0,-1 18 0,1 0 0,4 46 0,-3-69 0,0 1 0,0 0 0,1 0 0,-1 0 0,1 0 0,0 0 0,0 0 0,0-1 0,1 1 0,-1 0 0,0-1 0,1 1 0,0-1 0,0 1 0,1 1 0,1-1 0,-1 1 0,1-2 0,0 1 0,-1 0 0,1-1 0,0 1 0,0-1 0,7 2 0,-3-1 0,-1-1 0,1 0 0,-1-1 0,1 0 0,0 0 0,-1-1 0,1 1 0,0-2 0,0 1 0,12-3 0,-17 2 0,0 0 0,0 0 0,0 0 0,-1 0 0,1-1 0,0 1 0,-1-1 0,1 1 0,-1-1 0,0 0 0,1 0 0,-1 0 0,0-1 0,0 1 0,0 0 0,-1-1 0,1 1 0,-1-1 0,1 1 0,-1-1 0,0 0 0,0 0 0,0 0 0,1-4 0,0-6 0,0 0 0,-1 0 0,0 0 0,-2-17 0,1 18 0,0-15 0,1 15 0,-1 0 0,-1 0 0,0 0 0,-4-20 0,3 29 0,1-1 0,-1 1 0,0 0 0,0 0 0,0 0 0,0 0 0,0 1 0,-1-1 0,1 0 0,-1 1 0,0 0 0,-3-3 0,-3-1 0,0 0 0,-16-7 0,17 9 30,-1 1 0,1 0 0,-14-3 0,19 6-179,-1-1 1,0 0-1,0 1 1,0 0-1,0 0 1,-1 0-1,1 1 1,1-1-1,-9 3 1,2 2-6678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44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24575,'0'12'0,"0"0"0,0 0 0,1 0 0,1 0 0,0 0 0,1 0 0,6 19 0,36 92 0,-38-106 0,1-1 0,0 0 0,20 28 0,-25-39-1,1 0-1,-1 0 0,-1 1 0,1-1 1,-1 1-1,0-1 0,0 1 0,-1 0 1,1 0-1,0 7 0,-1 6 57,-2 36 1,0-38-542,1 0 1,2 28-1,1-34-6340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4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0 298 24575,'0'-3'0,"1"0"0,-1 1 0,0-1 0,1 1 0,0-1 0,-1 1 0,1-1 0,0 1 0,1-1 0,-1 1 0,0 0 0,1-1 0,-1 1 0,1 0 0,-1 0 0,1 0 0,0 0 0,0 0 0,0 1 0,0-1 0,0 1 0,4-3 0,5-1 0,0-1 0,0 2 0,20-6 0,-17 5 0,3 0 0,-1-2 0,1 0 0,-2-1 0,20-12 0,-24 12 0,1 1 0,0 0 0,1 1 0,0 0 0,0 0 0,23-5 0,-18 7 0,46-10 0,-56 11 0,0 1 0,0-2 0,0 1 0,0-1 0,11-7 0,-11 5 0,1 0 0,1 1 0,-1 0 0,1 1 0,0 0 0,0 0 0,0 1 0,0 0 0,20-2 0,30-7 0,-39 8 0,0 0 0,33-2 0,146 7 0,-196-1 0,-1 0 0,0 1 0,0-1 0,0 1 0,1-1 0,-1 1 0,0 0 0,5 2 0,-6-2 0,-1 1 0,1-1 0,0 1 0,0-1 0,-1 1 0,1 0 0,-1 0 0,1 0 0,-1 0 0,0 0 0,0 0 0,2 3 0,3 9 0,-4-10 0,-1 1 0,2-1 0,-1 0 0,0 0 0,4 4 0,-1-1 0,1 0 0,-1 0 0,-1 0 0,1 1 0,-1-1 0,-1 1 0,1 0 0,-1 0 0,-1 0 0,0 1 0,0-1 0,0 1 0,-1-1 0,0 15 0,-2 18 0,0-28 0,1 0 0,0 0 0,1 0 0,0 0 0,6 23 0,-3-21 0,12 24 0,-13-31 0,0 1 0,-1-1 0,1 0 0,-2 1 0,1-1 0,-1 1 0,-1-1 0,1 1 0,-2-1 0,1 1 0,-1 0 0,-3 13 0,3-19 0,0 0 0,0-1 0,0 0 0,-1 1 0,1-1 0,-1 1 0,1-1 0,-1 0 0,0 0 0,0 0 0,0 0 0,0 0 0,0-1 0,0 1 0,0 0 0,-1-1 0,1 0 0,-5 2 0,-4 2 0,0-1 0,-1-1 0,-11 2 0,5 0 0,-40 12 0,-14 3 0,-63 11 0,115-26 0,8-3 0,-22 8 0,9 0 0,-41 21 0,26-10 0,-73 28 0,43-24 0,-20 4-1365,78-26-5461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4:06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24575,'-7'0'0,"-3"0"0,-18 2 0,24-2 0,1 1 0,-1 0 0,1 0 0,-1 0 0,1 1 0,0-1 0,-1 1 0,-3 3 0,-50 38 0,48-35 0,0 1 0,1-1 0,-14 19 0,19-22 0,0 0 0,1 0 0,0 0 0,0 0 0,0 0 0,1 0 0,0 0 0,0 0 0,-1 10 0,1 5 0,3 26 0,-1-19 0,-1-6 0,0-10 0,0 1 0,4 21 0,-4-30 0,1 0 0,0 1 0,0-1 0,0 0 0,0 0 0,1 0 0,-1 0 0,1 0 0,0 0 0,0-1 0,0 1 0,0 0 0,1-1 0,2 3 0,67 51 0,-69-54 0,4 5 0,2 0 0,-1-1 0,1 0 0,16 8 0,-16-10 0,0 0 0,1-1 0,-1 0 0,1-1 0,10 2 0,-11-3 0,4 1 0,0-1 0,0 0 0,0 0 0,1-2 0,24-3 0,-35 3 0,0 0 0,0 0 0,-1-1 0,1 1 0,-1-1 0,1 0 0,-1 1 0,0-1 0,0 0 0,0 0 0,0-1 0,0 1 0,0 0 0,0-1 0,-1 1 0,0-1 0,3-5 0,1-3 0,-1 0 0,5-23 0,-4 3 0,-1-1 0,-1 0 0,-2-50 0,-2 58 0,1 16 0,-1 0 0,0 0 0,0 0 0,-1 0 0,0 0 0,-1 1 0,1-1 0,-2 0 0,1 1 0,-1 0 0,0 0 0,0 0 0,-1 1 0,0-1 0,0 1 0,-1 0 0,1 0 0,-1 1 0,-1 0 0,-8-6 0,10 8 0,0 1 0,1 0 0,-1 0 0,0 0 0,0 1 0,-7-2 0,6 2 0,0 0 0,0-1 0,0 0 0,-6-3 0,-4-4-14,-15-7-1337,16 11-5475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4:07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65 24575,'-2'0'0,"0"1"0,0-1 0,0 1 0,0 0 0,0 0 0,0 0 0,0 0 0,0 0 0,1 0 0,-1 1 0,0-1 0,1 1 0,-1-1 0,1 1 0,-1-1 0,-1 5 0,-2-1 0,-77 85 0,75-83 0,0 1 0,1 0 0,-10 17 0,13-20 0,1 0 0,0 1 0,0-1 0,0 1 0,1-1 0,0 1 0,0 0 0,0 8 0,0-10 0,0 59 0,1-52 0,1 0 0,0-1 0,5 20 0,-5-27 0,0 0 0,0 0 0,1 0 0,-1 0 0,1 0 0,0 0 0,-1 0 0,2 0 0,-1-1 0,0 1 0,0-1 0,4 4 0,-1-3 0,-1 0 0,1 0 0,-1-1 0,1 0 0,0 1 0,0-1 0,6 1 0,4 0 0,0 0 0,0-1 0,0-1 0,23 0 0,-25-1 0,0-1 0,1 0 0,-1-1 0,0 0 0,21-8 0,-31 9 0,1-1 0,-1 0 0,-1 0 0,1 0 0,0 0 0,0-1 0,-1 1 0,1-1 0,-1 0 0,0 0 0,0 1 0,0-1 0,0 0 0,-1-1 0,3-4 0,1-4 0,-1 1 0,-1-1 0,3-13 0,-2 5 0,-2-1 0,0 1 0,-1-1 0,-1 1 0,-4-36 0,3 50 0,-1-1 0,0 1 0,0-1 0,-1 1 0,0 0 0,0 0 0,0 0 0,-1 0 0,-6-8 0,-5-3 0,-25-23 0,29 30 0,1 0 24,0 0 0,-1 1 0,-1 1 0,-22-13 0,30 19-107,-1 0 1,1 0-1,0 0 1,-1 0-1,0 1 1,1 0-1,-1 0 1,0 0-1,0 1 1,0-1-1,1 1 1,-1 1-1,0-1 1,0 0-1,0 1 1,1 0-1,-8 2 1,2 2-6744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4:52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715 56 24575,'-4'4'0,"0"0"0,0 1 0,-5 8 0,-2 3 0,-21 24-195,-39 50-87,28-26-5286,-24 48 5181,2-3 6781,26-55-6352,27-37-43,0 0 0,0 0 0,-9 22 0,8-7 1,9-21 0,0 0 0,-1 0 0,0-1 0,-1 0 0,-8 12 0,4-7 0,0 0 0,1 1 0,1 0 0,-9 25 0,8-18 0,-6 11 0,-1 0 0,-2-2 0,-22 31 0,29-45 0,1 0 0,-15 36 0,15-32 0,-18 33 0,24-49 0,1-2 0,1 0 0,-1 0 0,1 1 0,0-1 0,-2 7 0,4-10 0,-1 0 0,1 1 0,0-1 0,0 0 0,0 1 0,0-1 0,0 0 0,0 1 0,0-1 0,1 0 0,-1 1 0,0-1 0,1 0 0,-1 1 0,1-1 0,-1 0 0,1 0 0,0 0 0,-1 1 0,1-1 0,0 0 0,0 0 0,2 1 0,1 2 0,0 0 0,1-1 0,0 1 0,0-1 0,0-1 0,8 4 0,34 10 0,-38-13 0,20 4 0,1 0 0,33 2 0,62 0 0,-121-9 0,10 1 0,0 1 0,1 0 0,-1 1 0,16 6 0,53 24 0,-12-5 0,-18-9 0,1-2 0,60 9 0,-72-17 0,-28-5 0,1-1 0,20 2 0,-17-4 0,1 0 0,0-1 0,-1-2 0,32-5 0,-44 6 0,-1 0 0,0-1 0,0 1 0,0-1 0,0-1 0,-1 1 0,1-1 0,0 1 0,-1-1 0,0-1 0,0 1 0,0-1 0,0 1 0,0-1 0,-1 0 0,0 0 0,1-1 0,-2 1 0,1-1 0,0 0 0,2-6 0,25-84 0,-19 56 0,24-54 0,-23 65 0,2 1 0,30-45 0,-37 62 0,-1 0 0,0-1 0,0 0 0,-1 0 0,4-13 0,13-61 0,-1 7 0,-2 19 0,14-68 0,-6 17 0,-9 42 0,-11 34 0,-1 1 0,-2-1 0,-1 0 0,-3-51 0,0 82 0,-1 0 0,1 0 0,-1 0 0,0 0 0,0 0 0,0 0 0,0 0 0,0 0 0,0 1 0,-1-1 0,0 0 0,-2-2 0,1 0 0,-1 1 0,0 0 0,0 0 0,-1 1 0,1-1 0,-6-2 0,-6-3 0,0 2 0,0 0 0,-21-6 0,11 5 0,0 1 0,-1 2 0,-48-4 0,-82 7 0,92 3 0,49-2-397,0-1 1,0-1-1,0-1 0,0 0 0,-16-6 0,-18-5-3967,34 11 4596,4 1-426,-19-7-1,26 8 1044,1 0-1,-1 0 1,-7-7 0,4 4 319,1 0 1,-11-4-1,-33-13-1459,23 12-781,10 2-5754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4:5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24575,'1'-2'0,"1"1"0,-1 0 0,0-1 0,0 1 0,1 0 0,-1 0 0,1 0 0,-1 0 0,1 0 0,-1 0 0,3 0 0,2-3 0,7-4 0,0 1 0,1 1 0,21-8 0,-17 7 0,26-13 0,24-27 0,-63 43 0,1 0 0,-1 0 0,0 0 0,6-7 0,-6 6 0,0 0 0,0 0 0,11-6 0,-3 4 0,0 2 0,0 0 0,0 1 0,1 0 0,20-3 0,-16 4 0,1-2 0,21-7 0,-19 4-341,0 2 0,0 1-1,41-6 1,-44 9-6485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4:55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0 395 24575,'0'-2'0,"0"0"0,1 0 0,-1-1 0,0 1 0,1 0 0,0 0 0,-1 1 0,1-1 0,0 0 0,0 0 0,0 0 0,0 0 0,0 1 0,0-1 0,1 0 0,-1 1 0,1-1 0,-1 1 0,1-1 0,-1 1 0,1 0 0,2-2 0,4-1 0,0 0 0,1 1 0,16-6 0,-9 4 0,16-5 0,-17 6 0,0-1 0,0-1 0,15-8 0,90-50 0,9-7 0,-31 14 0,-90 53 0,27-19 0,-24 16 0,1-1 0,13-5 0,-14 7 0,0 2 0,1-1 0,0 1 0,0 1 0,0 0 0,1 1 0,11-1 0,-17 3-273,0-1 0,0 0 0,0 0 0,10-4 0,-5 1-6553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4:57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1147 24575,'2'-5'0,"0"1"0,0-1 0,-1 0 0,0 0 0,0 1 0,1-11 0,-1-31 0,-1 26 0,-1-383 0,2 395 0,-1-1 0,2 1 0,-1-1 0,1 1 0,0 0 0,1-1 0,0 1 0,4-8 0,6-10 0,19-25 0,-3 4 0,-23 35 0,2 1 0,-2-1 0,1-1 0,-2 1 0,1-1 0,-2 0 0,4-16 0,3-18 0,-7 33 0,-1 0 0,3-27 0,-4 29 0,0 0 0,4-16 0,-3 15 0,3-21 0,-3-48-1365,-3 66-5461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5:1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162 518 24575,'-10'0'0,"1"0"0,-1-1 0,0 0 0,0 0 0,0-1 0,1 0 0,-1-1 0,1 0 0,0-1 0,-11-5 0,17 8 0,0-1 0,1 1 0,-1-1 0,1 1 0,-1-1 0,1 0 0,0 0 0,-1 0 0,1 0 0,0 0 0,0 0 0,1-1 0,-1 1 0,0-1 0,1 1 0,0-1 0,-1 0 0,1 1 0,0-1 0,0 0 0,1 0 0,-1 0 0,0-4 0,-1-19 0,1-1 0,3-30 0,0 3 0,1 6 0,9-55 0,-12 99 0,1 0 0,0 0 0,0 0 0,0 0 0,1 0 0,0 0 0,-1 0 0,1 0 0,0 1 0,1-1 0,-1 1 0,1-1 0,-1 1 0,1 0 0,0 0 0,0 0 0,1 0 0,-1 1 0,0-1 0,1 1 0,0 0 0,-1 0 0,1 0 0,0 1 0,0-1 0,0 1 0,0 0 0,6-1 0,38-8 0,-27 5 0,1 1 0,34-2 0,2 1 0,-39 3 0,-1 0 0,29 2 0,-44 1 0,1-1 0,0 1 0,0 0 0,-1 0 0,1 1 0,-1-1 0,1 1 0,-1 0 0,1-1 0,-1 2 0,4 2 0,3 4 0,18 19 0,-14-13 0,-3-1 0,0-1 0,-1 1 0,-1 1 0,0 0 0,-1 0 0,8 23 0,-10-26 0,10 16 0,-11-22 0,-1 1 0,0 0 0,-1 0 0,1 1 0,-1-1 0,3 15 0,-4-14 0,-1 0 0,0 1 0,0-1 0,-1 0 0,0 1 0,-1-1 0,-3 17 0,3-20 0,-1 0 0,0 0 0,0 0 0,0-1 0,0 1 0,-1 0 0,0-1 0,0 0 0,0 0 0,-1 0 0,1 0 0,-1 0 0,-8 6 0,5-5 0,0-1 0,0 0 0,0 0 0,-1-1 0,1 1 0,-1-2 0,0 1 0,0-1 0,-16 2 0,-1-2 0,-48-2 0,8-1 0,57 1 0,1 1 0,0 0 0,0 0 0,0 1 0,0-1 0,0 2 0,0-1 0,-7 4 0,7-3-195,1-1 0,-1 0 0,0 0 0,0 0 0,0-1 0,-14 1 0,2-1-6631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0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24575,'-1'101'0,"3"108"0,2-132 0,2 35 0,-7 484 0,10-480 0,-6-92 0,6 40 0,-4-33 0,2 37 0,-7 205 0,-1-129 0,1 1760 0,-5-1814 0,-1-1 0,7-2 0,-2 63 0,1-149-91,0 1 0,0-1 0,0 1 0,0-1 0,-1 1 0,1-1 0,0 1 0,-1-1 0,1 1 0,-1-1 0,0 0 0,1 1 0,-1-1 0,-1 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5:1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5:1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5:1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5:2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31 24575,'0'2'0,"0"-1"0,0 1 0,1 0 0,-1 0 0,0-1 0,1 1 0,-1 0 0,1 0 0,-1-1 0,1 1 0,0-1 0,0 1 0,1 1 0,-2-2 0,1 0 0,0 0 0,0 0 0,0-1 0,0 1 0,0 0 0,0-1 0,0 1 0,0-1 0,0 1 0,0-1 0,0 1 0,0-1 0,1 0 0,-1 1 0,0-1 0,0 0 0,0 0 0,0 0 0,2 0 0,-2 0 0,0 0 0,-1 0 0,1 0 0,0 0 0,-1 0 0,1 0 0,0 0 0,-1 0 0,1 0 0,-1 0 0,1-1 0,0 1 0,-1 0 0,1-1 0,-1 1 0,1 0 0,0-1 0,-1 1 0,1 0 0,-1-1 0,1 1 0,-1-1 0,0 1 0,1-1 0,-1 1 0,1-1 0,-1 0 0,0 1 0,1-1 0,-1 1 0,0-1 0,0 0 0,0 1 0,1-1 0,-1 1 0,0-1 0,0 0 0,0 1 0,0-1 0,0 0 0,0-1 0,-1 1 0,1-1 0,0 1 0,-1-1 0,1 1 0,-1-1 0,1 1 0,-1-1 0,0 1 0,0 0 0,0-1 0,0 1 0,0 0 0,0 0 0,0 0 0,0 0 0,-2-2 0,1 2 0,-1-1 0,0 1 0,1 0 0,-1 0 0,0 0 0,0 0 0,0 1 0,-5-1 0,7 0 0,1 1 0,-1 0 0,0 0 0,1 0 0,-1 0 0,0 0 0,1 0 0,-1 0 0,0 0 0,1 0 0,-1 1 0,0-1 0,1 0 0,-1 0 0,0 1 0,1-1 0,-1 0 0,0 1 0,1-1 0,-1 0 0,1 1 0,-1-1 0,1 1 0,-1-1 0,1 1 0,-1-1 0,1 1 0,0-1 0,-1 1 0,1 0 0,0-1 0,-1 1 0,1-1 0,0 1 0,0 0 0,-1-1 0,1 1 0,0 0 0,0-1 0,0 1 0,0 0 0,0 0 0,0-1 0,0 0 0,0 0 0,0 0 0,0 0 0,0 0 0,1 0 0,-1 0 0,0 0 0,0 0 0,0 0 0,0-1 0,0 1 0,0 0 0,0 0 0,0 0 0,0 0 0,0 0 0,0 0 0,1 0 0,-1 0 0,0 0 0,0 0 0,0 0 0,0 0 0,0 0 0,0 0 0,0 0 0,0 0 0,1 0 0,-1 0 0,0 0 0,0 0 0,0 0 0,0 0 0,0 0 0,0 0 0,0 0 0,0 0 0,0 0 0,1 0 0,-1 1 0,0-1 0,0 0 0,0 0 0,0 0 0,0 0 0,0 0 0,0 0 0,0 0 0,0 0 0,0 0 0,0 0 0,0 0 0,0 1 0,0-1 0,0 0 0,0 0 0,0 0 0,0 0 0,0 0 0,0 0 0,0 0 0,0 1 0,1-2 0,-1 1 0,0-1 0,0 1 0,1 0 0,-1-1 0,0 1 0,0-1 0,0 1 0,0 0 0,0-1 0,0 1 0,0-1 0,0 1 0,0 0 0,0-1 0,0 1 0,0-1 0,0 1 0,0-1 0,0 1 0,0 0 0,0-1 0,-1 0 0,1 0 0,-1 1 0,1-1 0,-1 0 0,1 0 0,-1 1 0,0-1 0,1 0 0,-1 1 0,0-1 0,0 1 0,1-1 0,-1 1 0,0-1 0,0 1 0,0 0 0,0-1 0,0 1 0,1 0 0,-1 0 0,0 0 0,0 0 0,0-1 0,0 1 0,0 0 0,0 0 0,0 1 0,0-1 0,0 0 0,0 0 0,1 0 0,-1 1 0,-2 0 0,2-1 0,-1 1 0,1 0 0,0 0 0,-1 0 0,1-1 0,0 1 0,-1 1 0,1-1 0,0 0 0,0 0 0,0 0 0,0 1 0,0-1 0,0 0 0,1 1 0,-1-1 0,0 1 0,0 1 0,1-2 0,-1 0 0,1 0 0,0 0 0,0 0 0,0 0 0,0 0 0,0 0 0,0 0 0,0 1 0,0-1 0,0 0 0,0 0 0,1 0 0,-1 0 0,0 0 0,1 0 0,-1 0 0,1 0 0,-1 0 0,1-1 0,0 2 0,0-1 0,0 0 0,1 0 0,-1 0 0,0 0 0,1 0 0,-1 0 0,0-1 0,1 1 0,-1 0 0,1-1 0,-1 1 0,4-1 0,-1 1 0,1 0 0,-1-1 0,0 0 0,1 0 0,-1-1 0,0 1 0,1-1 0,-1 0 0,7-2 0,-11 3 0,1-1 0,0 1 0,0 0 0,0-1 0,0 1 0,-1-1 0,1 1 0,0-1 0,-1 0 0,1 1 0,0-1 0,-1 0 0,1 1 0,-1-1 0,1 0 0,-1 0 0,1 1 0,-1-1 0,1 0 0,-1 0 0,0 0 0,0 0 0,1 0 0,-1 0 0,0 1 0,0-1 0,0 0 0,0 0 0,0-2 0,0 1 0,-1 0 0,0 0 0,1 0 0,-1 0 0,0-1 0,0 1 0,0 0 0,0 1 0,0-1 0,0 0 0,-1 0 0,-1-2 0,1 2 0,1 1 0,0 0 0,-1 0 0,1-1 0,-1 1 0,1 0 0,-1 0 0,1 0 0,-1 1 0,0-1 0,0 0 0,1 1 0,-1-1 0,-3 0 0,4 1 0,0 0 0,0 0 0,-1 0 0,1 0 0,0 1 0,0-1 0,0 0 0,0 1 0,0-1 0,0 1 0,0-1 0,0 1 0,1-1 0,-1 1 0,0-1 0,0 1 0,0 0 0,0 0 0,1-1 0,-1 1 0,0 0 0,1 0 0,-1 0 0,1 0 0,-1 0 0,1 0 0,-1 0 0,1 1 0,-2 3 0,0 0 0,1 0 0,0 0 0,0 0 0,0 0 0,0 0 0,1 0 0,0 6 0,0-8 0,1-1 0,-1 0 0,0 0 0,1 0 0,0 0 0,-1 0 0,1 0 0,0 0 0,2 4 0,-2-5 0,-1 0 0,1-1 0,0 1 0,0 0 0,0 0 0,0 0 0,-1-1 0,1 1 0,0 0 0,0-1 0,0 1 0,1-1 0,-1 1 0,0-1 0,0 0 0,0 1 0,0-1 0,0 0 0,2 0 0,-2 0-4,0 1 1,0-1-1,0-1 0,1 1 0,-1 0 0,0 0 0,0 0 1,0 0-1,0-1 0,1 1 0,-1-1 0,0 1 0,0-1 1,0 1-1,0-1 0,0 0 0,0 1 0,0-1 0,0 0 1,0-1-1,1 0 24,-1 0 0,1 0 0,-1 0 0,0 0 0,0-1 0,0 1 0,0 0 0,0-1 0,0-2 0,1-2-268,-1 0 1,0 0-1,-1-1 1,0 1-1,-1-13 1,-2 6-6579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5:2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 24575,'-29'-1'0,"11"1"0,0 0 0,0 0 0,-22 5 0,38-4 0,1-1 0,-1 0 0,1 1 0,0-1 0,-1 1 0,1 0 0,0-1 0,-1 1 0,1 0 0,0 0 0,0 0 0,0 0 0,0 0 0,0 0 0,0 0 0,0 0 0,0 0 0,-1 2 0,1 0 0,0-1 0,0 1 0,0-1 0,1 1 0,-1 0 0,0-1 0,1 1 0,0 0 0,0 4 0,0-1 0,1 0 0,0 0 0,0 0 0,0 0 0,1 0 0,-1-1 0,2 1 0,3 7 0,-4-7 0,21 30 0,-20-32 0,-1-1 0,1 1 0,0-1 0,1 0 0,-1 0 0,0 0 0,7 3 0,22 11-1365,-19-10-5461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5:2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24575,'1'-1'0,"-1"0"0,1 1 0,-1-1 0,0 0 0,1 1 0,0-1 0,-1 1 0,1-1 0,-1 0 0,1 1 0,0 0 0,-1-1 0,1 1 0,1-1 0,1-1 0,3-1 0,1-1 0,-1 2 0,1-1 0,0 0 0,0 1 0,0 1 0,0-1 0,1 1 0,-1 0 0,0 1 0,1-1 0,-1 2 0,13 1 0,-18-2 0,-1 0 0,0 1 0,0-1 0,1 0 0,-1 1 0,0 0 0,0-1 0,0 1 0,0 0 0,0-1 0,0 1 0,0 0 0,0 0 0,0 0 0,0 0 0,0 0 0,0 1 0,1 1 0,-1-1 0,0 0 0,0 1 0,0-1 0,-1 1 0,1-1 0,-1 1 0,1 2 0,0 4 0,-1-1 0,0 1 0,-1-1 0,-2 12 0,0-5-1365,0-2-5461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6:1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3141 24575,'0'-1441'0,"5"1377"0,0 9 0,-3 35 0,0 0 0,10-35 0,-7 35 0,0 1 0,2-39 0,-8-8 0,2-31 0,7 53 0,0 7 0,13-81 0,-18 107 0,0 0 0,0 0 0,1 0 0,6-12 0,-5 12 0,-1 0 0,0-1 0,4-14 0,-3-4 0,-4 16 0,2 1 0,7-27 0,-1 14 0,-2-1 0,4-32 0,-9 49 0,3-32 0,-4 30 0,0-1 0,1 1 0,6-19 0,-4 19 0,-1-1 0,-1 0 0,0 0 0,1-17 0,-3-53 0,-2 38 0,3-55 0,-2-74 0,-7 104-1365,6 52-5461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2:1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3322 24575,'37'-1'0,"-1"-2"0,0-1 0,65-17 0,98-46 0,-116 38 0,-43 16 0,-1-2 0,57-30 0,-75 32 0,21-18 0,-14 9 0,108-90 0,-101 82 0,8-11 0,38-46 0,18-18 0,-69 79 0,1 1 0,50-32 0,21-10 0,70-42 0,-20 38 0,-67 34 0,-1-5 0,11-6 0,33-16 0,-29 12 0,-42 30 0,-40 16 0,1-1 0,30-17 0,-36 16 0,19-12 0,60-28 0,94-40 0,-150 71 0,-16 8 0,0-1 0,23-15 0,98-72 0,-132 91 0,76-44 0,-49 31 0,43-33 0,104-83 0,-160 119 0,2 2 0,43-20 0,12-7 0,-54 26 0,0 0 0,1 2 0,42-14 0,-36 15 0,1-1 0,39-22 0,-21 9 0,-25 14 0,-1-1 0,-1-1 0,29-22 0,-29 17 0,0 2 0,0 1 0,2 1 0,31-14 0,-37 19 0,0 0 0,-1-2 0,-1 0 0,0 0 0,0-2 0,21-21 0,20-20 0,-23 23 0,2 1 0,45-27 0,-82 57 0,35-24 0,51-46 0,-59 46 0,1 1 0,2 1 0,0 1 0,1 2 0,43-21 0,46-14 0,-110 50 0,19-15 0,5-2 0,33-8 0,8-4 0,-53 23 0,45-15 0,-43 17 0,37-17 0,-32 12 0,-23 11 0,1-1 0,0 1 0,-1-1 0,0-1 0,1 1 0,-2-1 0,13-11 0,-10 7 0,1 0 0,0 1 0,0 1 0,1 0 0,-1 0 0,17-7 0,-1 2 0,1 1 0,46-13 0,-59 20 0,25-12 0,-27 11 0,-1 0 0,1 1 0,13-3 0,47-6 0,-14-3-1365,-41 13-5461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3:56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97 24575,'1'46'0,"-2"53"0,-9-49 0,1 1 0,8-15 0,1-1 0,5 43 0,-3-52 0,0 8 0,-2-20 0,0-1 0,2 0 0,0 0 0,0 0 0,5 15 0,-1-6 0,-1-1 0,0 1 0,-2-1 0,-1 1 0,0 23 0,-1-14 0,8 47 0,2-29 0,-5-25 0,-1 1 0,3 29 0,-6-36 0,6 28 0,-4-28 0,2 29 0,3 59 0,-9-104 0,0 0 0,1 0 0,-1 0 0,1 0 0,-1 0 0,1 0 0,0 0 0,0 0 0,0 0 0,0-1 0,0 1 0,0 0 0,1-1 0,-1 1 0,0-1 0,1 1 0,-1-1 0,1 0 0,0 0 0,-1 0 0,3 2 0,4 1 0,1 0 0,0-1 0,12 4 0,-12-4 0,32 9 0,-1-2 0,77 8 0,85-11 0,-116-8 0,109-7 0,-102 3 0,5-1 0,-38 3 0,-35 2 0,47-7 0,-17-5 0,-31 6 0,1 2 0,44-5 0,30 11 0,15-2 0,-48-9 0,-46 6 0,35-3 0,14 6 0,0 2 0,69 11 0,-97-3 0,-28-5 0,21 2 0,119-3 0,-90-4 0,-57 1 0,1 0 0,-1-1 0,1 1 0,-1-1 0,0 0 0,11-4 0,-15 4 0,1 0 0,-1 0 0,0 0 0,0-1 0,0 1 0,0-1 0,0 1 0,-1-1 0,1 0 0,0 1 0,-1-1 0,1 0 0,-1 0 0,0 0 0,1 0 0,-1 0 0,0-1 0,0 1 0,-1 0 0,2-5 0,1-7 0,1-28 0,-3 26 0,4-18 0,0 6 0,-1-1 0,0-50 0,-11-56 0,1-5 0,4 99 0,-14-78 0,6 59 0,8 39 0,1-20 0,1 23 0,-5-36 0,-2 19 0,2 0 0,2-1 0,1-45 0,8 32 0,-3 32 0,0-31 0,-3 43 0,0 0 0,0 0 0,-1 0 0,0 0 0,0 0 0,-1 0 0,1 0 0,-1 1 0,0-1 0,-4-6 0,5 9 0,-1 0 0,1 0 0,-1 0 0,0 0 0,0 0 0,0 1 0,0-1 0,0 1 0,0-1 0,-1 1 0,1 0 0,-4-2 0,-4 0 0,-18-5 0,13 4 0,1 0 0,-4-2 0,-1 1 0,1 1 0,-1 1 0,-27-1 0,-259 5 0,282 0 0,0 1 0,-42 10 0,2 0 0,-1-1 0,35-5 0,0-2 0,-30 2 0,-72 3 0,110-5 0,-31 10 0,-13 3 0,-94 0 0,149-16 0,0 1 0,1 0 0,-1 1 0,1 0 0,-16 7 0,13-5 0,-1 0 0,-17 4 0,-67 15 0,69-18 0,6 0 0,0-2 0,-26 2 0,-23-1 0,-35 1 0,-488-6-1365,579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4:44:00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49 24575,'-29'0'0,"0"-1"0,0 2 0,-53 7 0,79-7 0,1-1 0,-1 1 0,1 0 0,-1 0 0,1 0 0,-1 0 0,1 0 0,0 0 0,-1 1 0,1-1 0,0 1 0,0-1 0,0 1 0,0 0 0,0 0 0,-2 3 0,2-1 0,0 0 0,0 0 0,1 0 0,-1 0 0,1 0 0,0 0 0,0 0 0,1 0 0,-1 6 0,-2 46 0,3-49 0,0-1 0,1 1 0,0-1 0,0 0 0,1 1 0,3 9 0,-4-15 0,0 1 0,0 0 0,0-1 0,0 1 0,1-1 0,-1 1 0,0-1 0,1 0 0,-1 1 0,1-1 0,0 0 0,-1 0 0,1 0 0,0 0 0,0-1 0,0 1 0,0 0 0,0-1 0,0 1 0,-1-1 0,1 0 0,3 1 0,4-1 0,0 1 0,0-2 0,14-1 0,-18 1 0,0 0 0,0 0 0,-1-1 0,1 1 0,-1-1 0,1 0 0,-1-1 0,7-3 0,1-4 0,16-13 0,-25 20 0,0-1 0,0 1 0,0-1 0,0 0 0,-1 0 0,1 0 0,-1 0 0,0-1 0,-1 1 0,1-1 0,-1 1 0,1-1 0,-1 1 0,-1-1 0,1 0 0,-1 1 0,0-1 0,0 0 0,0 0 0,0 1 0,-1-1 0,0 0 0,-1-4 0,0 3 0,0 0 0,0 0 0,0 0 0,-1 0 0,0 0 0,0 0 0,0 1 0,-1-1 0,1 1 0,-2 0 0,1 0 0,0 0 0,-1 1 0,0 0 0,0 0 0,-7-5 0,11 9 0,0-1 0,0 0 0,0 1 0,-1-1 0,1 1 0,0-1 0,0 1 0,0 0 0,-1-1 0,1 1 0,0 0 0,0 0 0,-1 0 0,1 0 0,0 0 0,0 0 0,-1 0 0,1 0 0,0 1 0,0-1 0,0 0 0,-1 1 0,1-1 0,0 1 0,0 0 0,0-1 0,0 1 0,0 0 0,0-1 0,0 1 0,0 0 0,0 0 0,0 0 0,1 0 0,-1 0 0,0 0 0,0 0 0,1 0 0,-2 2 0,0 3 0,-1 1 0,1-1 0,0 1 0,0-1 0,-1 14 0,1-4 0,0 0 0,1 0 0,1 0 0,0 0 0,4 26 0,-3-40 0,0 1 0,0-1 0,0 0 0,0 0 0,0 0 0,0 0 0,1 0 0,-1 0 0,1 0 0,-1 0 0,1 0 0,0 0 0,0-1 0,-1 1 0,1-1 0,0 1 0,1-1 0,-1 0 0,0 0 0,0 0 0,0 0 0,1 0 0,-1-1 0,0 1 0,1-1 0,-1 1 0,1-1 0,-1 0 0,1 0 0,3 0 0,-2 0 0,0 0 0,-1-1 0,1 1 0,0-1 0,-1 0 0,1 0 0,0 0 0,-1-1 0,1 1 0,-1-1 0,0 0 0,1 0 0,-1 0 0,0 0 0,0 0 0,0-1 0,0 1 0,-1-1 0,4-5 0,-1 1 0,-1-1 0,-1 0 0,0 0 0,0-1 0,0 1 0,2-15 0,-3 8 0,-1 0 0,0 0 0,-1-16 0,0 29 0,0 0 0,0 1 0,0-1 0,-1 1 0,1-1 0,0 1 0,-1-1 0,1 0 0,-1 1 0,0 0 0,1-1 0,-1 1 0,0-1 0,0 1 0,0 0 0,0-1 0,-2-1 0,1 2 0,0 0 0,0 0 0,0 0 0,0 0 0,0 0 0,0 0 0,-1 1 0,1-1 0,0 1 0,0 0 0,-4-1 0,-5 0 0,1 1 0,0 0 0,0 1 0,0 0 0,0 0 0,-1 1 0,2 0 0,-15 5 0,20-5 0,0 0 0,-1 0 0,1 0 0,0 0 0,0 1 0,1-1 0,-1 1 0,0 0 0,1 1 0,0-1 0,0 0 0,0 1 0,0 0 0,0 0 0,1-1 0,0 2 0,0-1 0,0 0 0,0 0 0,-2 7 0,2 0 0,0-1 0,1 1 0,-1 10 0,2-15 0,0-1 0,0 0 0,1 0 0,0 1 0,0-1 0,0 0 0,0 0 0,3 5 0,-4-9 0,1 0 0,-1 1 0,1-1 0,0 0 0,-1 0 0,1 0 0,0 0 0,0 0 0,0 0 0,-1 0 0,1 0 0,0-1 0,0 1 0,1 0 0,-1 0 0,1 0 0,-1-1 0,0 0 0,0 0 0,-1 1 0,1-1 0,0 0 0,0 0 0,0 0 0,0 0 0,-1 0 0,1-1 0,0 1 0,0 0 0,0 0 0,0-1 0,-1 1 0,1 0 0,0-1 0,1 0 0,1-1 0,-1 0 0,1-1 0,-1 1 0,0 0 0,0-1 0,1 0 0,-2 0 0,1 1 0,0-1 0,-1 0 0,2-4 0,1-5 0,-1 0 0,0 0 0,0 0 0,-2-1 0,0 1 0,0 0 0,-1-14 0,0 23 0,0 1 0,-1 0 0,1 0 0,-1 0 0,1-1 0,-1 1 0,1 0 0,-1 0 0,-2-3 0,3 4 0,-1 1 0,1-1 0,0 1 0,-1 0 0,1-1 0,0 1 0,-1 0 0,1-1 0,0 1 0,-1 0 0,1 0 0,-1-1 0,1 1 0,-1 0 0,1 0 0,-1 0 0,1 0 0,0 0 0,-2-1 0,1 1 0,1 1 0,-1-1 0,0 0 0,0 0 0,0 0 0,1 1 0,-1-1 0,0 0 0,0 1 0,1-1 0,-1 1 0,0-1 0,1 1 0,-1-1 0,0 2 0,-4 2 0,1 1 0,0 0 0,1 0 0,-1 1 0,1-1 0,-4 9 0,1 1 0,-7 21 0,11-30 0,1 0 0,-1 0 0,1 0 0,1 0 0,-1 1 0,1-1 0,0 8 0,0-13 0,0 0 0,1 0 0,-1 1 0,0-1 0,1 0 0,-1 0 0,1 0 0,-1 0 0,1 1 0,0-1 0,-1 0 0,1 0 0,0 0 0,0 0 0,0 0 0,-1-1 0,2 2 0,0-1 0,-1 0 0,1-1 0,-1 1 0,1-1 0,-1 1 0,1-1 0,0 0 0,-1 0 0,1 1 0,-1-1 0,1 0 0,0 0 0,-1-1 0,1 1 0,-1 0 0,1 0 0,1-1 0,7-3 0,-1 0 0,1 0 0,-1-1 0,-1 0 0,1-1 0,13-11 0,-6 6 0,-13 8 0,1 0 0,0 0 0,-1-1 0,0 1 0,0 0 0,0-1 0,0 0 0,-1 0 0,1 0 0,3-8 0,-6 4 0,0 8 0,0-1 0,0 1 0,0 0 0,0 0 0,0 0 0,-1 0 0,1 0 0,0 0 0,0 0 0,0 0 0,0 0 0,0-1 0,-1 1 0,1 0 0,0 0 0,0 0 0,0 0 0,-1 0 0,1 0 0,0 0 0,0 0 0,0 0 0,0 0 0,-1 0 0,1 0 0,0 0 0,0 0 0,0 1 0,-2-1 0,0 1 0,1 0 0,-1 0 0,1 0 0,-1 0 0,1 0 0,-2 1 0,-20 22 0,23-24 0,0 0 0,0 0 0,-1 1 0,1-1 0,0 0 0,-1 0 0,1 0 0,0 0 0,-1 0 0,1 0 0,0 1 0,-1-1 0,1 0 0,0 0 0,-1 0 0,1 0 0,0 0 0,-1 0 0,1 0 0,0 0 0,-1 0 0,1-1 0,0 1 0,-1 0 0,1 0 0,0 0 0,-1 0 0,1 0 0,0-1 0,0 1 0,-1 0 0,1 0 0,0 0 0,-1-1 0,1 1 0,0 0 0,0 0 0,0-1 0,-1 1 0,1 0 0,0-1 0,0 1 0,0-1 0,-8-18 0,5 10 0,2 7 0,0 0 0,-1 0 0,1 0 0,-1 0 0,1 0 0,-1 0 0,-2-1 0,4 2 0,-1 1 0,1-1 0,-1 1 0,1-1 0,-1 1 0,0 0 0,1-1 0,-1 1 0,0 0 0,0-1 0,1 1 0,-1 0 0,0 0 0,1 0 0,-1 0 0,0 0 0,0 0 0,1 0 0,-1 0 0,0 0 0,0 0 0,1 0 0,-1 0 0,0 0 0,0 1 0,1-1 0,-2 1 0,-5 5 0,6-5 0,0-1 0,0 1 0,1 0 0,-1 0 0,0-1 0,0 1 0,0-1 0,0 1 0,0-1 0,-1 1 0,-2-3 0,2-8 0,2-3-76,0-8 262,0 20-278,-1 0 0,1 0 0,0 0-1,0 0 1,0 0 0,-1 0 0,1 0 0,-1 0-1,1 0 1,-1 0 0,1 1 0,-1-1 0,1 0-1,-1 0 1,-1-1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5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7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8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1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6092-C558-47C0-9CC2-13105AFFBB5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customXml" Target="../ink/ink63.xml"/><Relationship Id="rId128" Type="http://schemas.openxmlformats.org/officeDocument/2006/relationships/image" Target="../media/image62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image" Target="../media/image60.png"/><Relationship Id="rId129" Type="http://schemas.openxmlformats.org/officeDocument/2006/relationships/customXml" Target="../ink/ink66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image" Target="../media/image63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customXml" Target="../ink/ink6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image" Target="../media/image61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customXml" Target="../ink/ink6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customXml" Target="../ink/ink65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4119333" y="3977346"/>
            <a:ext cx="4263819" cy="142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i="1" dirty="0">
                <a:solidFill>
                  <a:schemeClr val="bg1"/>
                </a:solidFill>
              </a:rPr>
              <a:t>자동 </a:t>
            </a:r>
            <a:r>
              <a:rPr lang="ko-KR" altLang="en-US" sz="3600" i="1" dirty="0" err="1">
                <a:solidFill>
                  <a:schemeClr val="bg1"/>
                </a:solidFill>
              </a:rPr>
              <a:t>차고문</a:t>
            </a:r>
            <a:endParaRPr lang="en-US" altLang="ko-KR" sz="3600" i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i="1" dirty="0">
                <a:solidFill>
                  <a:schemeClr val="bg1"/>
                </a:solidFill>
              </a:rPr>
              <a:t>2021042037 </a:t>
            </a:r>
            <a:r>
              <a:rPr lang="ko-KR" altLang="en-US" sz="1400" i="1" dirty="0">
                <a:solidFill>
                  <a:schemeClr val="bg1"/>
                </a:solidFill>
              </a:rPr>
              <a:t>김건우</a:t>
            </a:r>
            <a:endParaRPr lang="en-US" altLang="ko-KR" sz="1400" i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https://github.com/geonwoo-kim-2002/automatic_garage.git</a:t>
            </a:r>
          </a:p>
        </p:txBody>
      </p:sp>
      <p:sp>
        <p:nvSpPr>
          <p:cNvPr id="75" name="Freeform 17"/>
          <p:cNvSpPr>
            <a:spLocks noEditPoints="1"/>
          </p:cNvSpPr>
          <p:nvPr/>
        </p:nvSpPr>
        <p:spPr bwMode="auto">
          <a:xfrm>
            <a:off x="4831224" y="1279244"/>
            <a:ext cx="2840038" cy="2330450"/>
          </a:xfrm>
          <a:custGeom>
            <a:avLst/>
            <a:gdLst>
              <a:gd name="T0" fmla="*/ 227 w 1789"/>
              <a:gd name="T1" fmla="*/ 2 h 1468"/>
              <a:gd name="T2" fmla="*/ 16 w 1789"/>
              <a:gd name="T3" fmla="*/ 212 h 1468"/>
              <a:gd name="T4" fmla="*/ 21 w 1789"/>
              <a:gd name="T5" fmla="*/ 1073 h 1468"/>
              <a:gd name="T6" fmla="*/ 189 w 1789"/>
              <a:gd name="T7" fmla="*/ 1346 h 1468"/>
              <a:gd name="T8" fmla="*/ 1536 w 1789"/>
              <a:gd name="T9" fmla="*/ 1468 h 1468"/>
              <a:gd name="T10" fmla="*/ 1789 w 1789"/>
              <a:gd name="T11" fmla="*/ 1271 h 1468"/>
              <a:gd name="T12" fmla="*/ 1604 w 1789"/>
              <a:gd name="T13" fmla="*/ 991 h 1468"/>
              <a:gd name="T14" fmla="*/ 1370 w 1789"/>
              <a:gd name="T15" fmla="*/ 752 h 1468"/>
              <a:gd name="T16" fmla="*/ 1223 w 1789"/>
              <a:gd name="T17" fmla="*/ 472 h 1468"/>
              <a:gd name="T18" fmla="*/ 1026 w 1789"/>
              <a:gd name="T19" fmla="*/ 423 h 1468"/>
              <a:gd name="T20" fmla="*/ 807 w 1789"/>
              <a:gd name="T21" fmla="*/ 642 h 1468"/>
              <a:gd name="T22" fmla="*/ 629 w 1789"/>
              <a:gd name="T23" fmla="*/ 862 h 1468"/>
              <a:gd name="T24" fmla="*/ 542 w 1789"/>
              <a:gd name="T25" fmla="*/ 334 h 1468"/>
              <a:gd name="T26" fmla="*/ 400 w 1789"/>
              <a:gd name="T27" fmla="*/ 32 h 1468"/>
              <a:gd name="T28" fmla="*/ 449 w 1789"/>
              <a:gd name="T29" fmla="*/ 596 h 1468"/>
              <a:gd name="T30" fmla="*/ 475 w 1789"/>
              <a:gd name="T31" fmla="*/ 278 h 1468"/>
              <a:gd name="T32" fmla="*/ 449 w 1789"/>
              <a:gd name="T33" fmla="*/ 334 h 1468"/>
              <a:gd name="T34" fmla="*/ 295 w 1789"/>
              <a:gd name="T35" fmla="*/ 63 h 1468"/>
              <a:gd name="T36" fmla="*/ 388 w 1789"/>
              <a:gd name="T37" fmla="*/ 145 h 1468"/>
              <a:gd name="T38" fmla="*/ 267 w 1789"/>
              <a:gd name="T39" fmla="*/ 93 h 1468"/>
              <a:gd name="T40" fmla="*/ 143 w 1789"/>
              <a:gd name="T41" fmla="*/ 159 h 1468"/>
              <a:gd name="T42" fmla="*/ 70 w 1789"/>
              <a:gd name="T43" fmla="*/ 254 h 1468"/>
              <a:gd name="T44" fmla="*/ 94 w 1789"/>
              <a:gd name="T45" fmla="*/ 614 h 1468"/>
              <a:gd name="T46" fmla="*/ 94 w 1789"/>
              <a:gd name="T47" fmla="*/ 932 h 1468"/>
              <a:gd name="T48" fmla="*/ 98 w 1789"/>
              <a:gd name="T49" fmla="*/ 1103 h 1468"/>
              <a:gd name="T50" fmla="*/ 154 w 1789"/>
              <a:gd name="T51" fmla="*/ 1210 h 1468"/>
              <a:gd name="T52" fmla="*/ 288 w 1789"/>
              <a:gd name="T53" fmla="*/ 1299 h 1468"/>
              <a:gd name="T54" fmla="*/ 737 w 1789"/>
              <a:gd name="T55" fmla="*/ 1407 h 1468"/>
              <a:gd name="T56" fmla="*/ 1052 w 1789"/>
              <a:gd name="T57" fmla="*/ 1407 h 1468"/>
              <a:gd name="T58" fmla="*/ 1368 w 1789"/>
              <a:gd name="T59" fmla="*/ 1407 h 1468"/>
              <a:gd name="T60" fmla="*/ 1536 w 1789"/>
              <a:gd name="T61" fmla="*/ 1407 h 1468"/>
              <a:gd name="T62" fmla="*/ 1639 w 1789"/>
              <a:gd name="T63" fmla="*/ 1351 h 1468"/>
              <a:gd name="T64" fmla="*/ 1536 w 1789"/>
              <a:gd name="T65" fmla="*/ 1407 h 1468"/>
              <a:gd name="T66" fmla="*/ 1679 w 1789"/>
              <a:gd name="T67" fmla="*/ 1208 h 1468"/>
              <a:gd name="T68" fmla="*/ 1363 w 1789"/>
              <a:gd name="T69" fmla="*/ 872 h 1468"/>
              <a:gd name="T70" fmla="*/ 1422 w 1789"/>
              <a:gd name="T71" fmla="*/ 984 h 1468"/>
              <a:gd name="T72" fmla="*/ 1263 w 1789"/>
              <a:gd name="T73" fmla="*/ 619 h 1468"/>
              <a:gd name="T74" fmla="*/ 1235 w 1789"/>
              <a:gd name="T75" fmla="*/ 633 h 1468"/>
              <a:gd name="T76" fmla="*/ 1069 w 1789"/>
              <a:gd name="T77" fmla="*/ 481 h 1468"/>
              <a:gd name="T78" fmla="*/ 996 w 1789"/>
              <a:gd name="T79" fmla="*/ 533 h 1468"/>
              <a:gd name="T80" fmla="*/ 975 w 1789"/>
              <a:gd name="T81" fmla="*/ 509 h 1468"/>
              <a:gd name="T82" fmla="*/ 1043 w 1789"/>
              <a:gd name="T83" fmla="*/ 577 h 1468"/>
              <a:gd name="T84" fmla="*/ 1197 w 1789"/>
              <a:gd name="T85" fmla="*/ 696 h 1468"/>
              <a:gd name="T86" fmla="*/ 1387 w 1789"/>
              <a:gd name="T87" fmla="*/ 1035 h 1468"/>
              <a:gd name="T88" fmla="*/ 1634 w 1789"/>
              <a:gd name="T89" fmla="*/ 1271 h 1468"/>
              <a:gd name="T90" fmla="*/ 479 w 1789"/>
              <a:gd name="T91" fmla="*/ 1311 h 1468"/>
              <a:gd name="T92" fmla="*/ 253 w 1789"/>
              <a:gd name="T93" fmla="*/ 1185 h 1468"/>
              <a:gd name="T94" fmla="*/ 157 w 1789"/>
              <a:gd name="T95" fmla="*/ 932 h 1468"/>
              <a:gd name="T96" fmla="*/ 231 w 1789"/>
              <a:gd name="T97" fmla="*/ 159 h 1468"/>
              <a:gd name="T98" fmla="*/ 381 w 1789"/>
              <a:gd name="T99" fmla="*/ 276 h 1468"/>
              <a:gd name="T100" fmla="*/ 437 w 1789"/>
              <a:gd name="T101" fmla="*/ 869 h 1468"/>
              <a:gd name="T102" fmla="*/ 636 w 1789"/>
              <a:gd name="T103" fmla="*/ 1016 h 1468"/>
              <a:gd name="T104" fmla="*/ 853 w 1789"/>
              <a:gd name="T105" fmla="*/ 872 h 1468"/>
              <a:gd name="T106" fmla="*/ 860 w 1789"/>
              <a:gd name="T107" fmla="*/ 748 h 1468"/>
              <a:gd name="T108" fmla="*/ 556 w 1789"/>
              <a:gd name="T109" fmla="*/ 886 h 1468"/>
              <a:gd name="T110" fmla="*/ 683 w 1789"/>
              <a:gd name="T111" fmla="*/ 914 h 1468"/>
              <a:gd name="T112" fmla="*/ 568 w 1789"/>
              <a:gd name="T113" fmla="*/ 937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89" h="1468">
                <a:moveTo>
                  <a:pt x="400" y="32"/>
                </a:moveTo>
                <a:lnTo>
                  <a:pt x="372" y="18"/>
                </a:lnTo>
                <a:lnTo>
                  <a:pt x="304" y="0"/>
                </a:lnTo>
                <a:lnTo>
                  <a:pt x="267" y="0"/>
                </a:lnTo>
                <a:lnTo>
                  <a:pt x="227" y="2"/>
                </a:lnTo>
                <a:lnTo>
                  <a:pt x="154" y="21"/>
                </a:lnTo>
                <a:lnTo>
                  <a:pt x="126" y="39"/>
                </a:lnTo>
                <a:lnTo>
                  <a:pt x="96" y="63"/>
                </a:lnTo>
                <a:lnTo>
                  <a:pt x="49" y="131"/>
                </a:lnTo>
                <a:lnTo>
                  <a:pt x="16" y="212"/>
                </a:lnTo>
                <a:lnTo>
                  <a:pt x="2" y="299"/>
                </a:lnTo>
                <a:lnTo>
                  <a:pt x="0" y="341"/>
                </a:lnTo>
                <a:lnTo>
                  <a:pt x="0" y="932"/>
                </a:lnTo>
                <a:lnTo>
                  <a:pt x="2" y="977"/>
                </a:lnTo>
                <a:lnTo>
                  <a:pt x="21" y="1073"/>
                </a:lnTo>
                <a:lnTo>
                  <a:pt x="58" y="1168"/>
                </a:lnTo>
                <a:lnTo>
                  <a:pt x="108" y="1255"/>
                </a:lnTo>
                <a:lnTo>
                  <a:pt x="138" y="1288"/>
                </a:lnTo>
                <a:lnTo>
                  <a:pt x="159" y="1313"/>
                </a:lnTo>
                <a:lnTo>
                  <a:pt x="189" y="1346"/>
                </a:lnTo>
                <a:lnTo>
                  <a:pt x="271" y="1402"/>
                </a:lnTo>
                <a:lnTo>
                  <a:pt x="365" y="1444"/>
                </a:lnTo>
                <a:lnTo>
                  <a:pt x="463" y="1465"/>
                </a:lnTo>
                <a:lnTo>
                  <a:pt x="507" y="1468"/>
                </a:lnTo>
                <a:lnTo>
                  <a:pt x="1536" y="1468"/>
                </a:lnTo>
                <a:lnTo>
                  <a:pt x="1588" y="1465"/>
                </a:lnTo>
                <a:lnTo>
                  <a:pt x="1679" y="1435"/>
                </a:lnTo>
                <a:lnTo>
                  <a:pt x="1747" y="1383"/>
                </a:lnTo>
                <a:lnTo>
                  <a:pt x="1786" y="1311"/>
                </a:lnTo>
                <a:lnTo>
                  <a:pt x="1789" y="1271"/>
                </a:lnTo>
                <a:lnTo>
                  <a:pt x="1786" y="1229"/>
                </a:lnTo>
                <a:lnTo>
                  <a:pt x="1756" y="1150"/>
                </a:lnTo>
                <a:lnTo>
                  <a:pt x="1702" y="1075"/>
                </a:lnTo>
                <a:lnTo>
                  <a:pt x="1639" y="1014"/>
                </a:lnTo>
                <a:lnTo>
                  <a:pt x="1604" y="991"/>
                </a:lnTo>
                <a:lnTo>
                  <a:pt x="1508" y="930"/>
                </a:lnTo>
                <a:lnTo>
                  <a:pt x="1482" y="914"/>
                </a:lnTo>
                <a:lnTo>
                  <a:pt x="1438" y="867"/>
                </a:lnTo>
                <a:lnTo>
                  <a:pt x="1398" y="811"/>
                </a:lnTo>
                <a:lnTo>
                  <a:pt x="1370" y="752"/>
                </a:lnTo>
                <a:lnTo>
                  <a:pt x="1365" y="727"/>
                </a:lnTo>
                <a:lnTo>
                  <a:pt x="1356" y="685"/>
                </a:lnTo>
                <a:lnTo>
                  <a:pt x="1323" y="600"/>
                </a:lnTo>
                <a:lnTo>
                  <a:pt x="1277" y="528"/>
                </a:lnTo>
                <a:lnTo>
                  <a:pt x="1223" y="472"/>
                </a:lnTo>
                <a:lnTo>
                  <a:pt x="1195" y="453"/>
                </a:lnTo>
                <a:lnTo>
                  <a:pt x="1164" y="439"/>
                </a:lnTo>
                <a:lnTo>
                  <a:pt x="1099" y="420"/>
                </a:lnTo>
                <a:lnTo>
                  <a:pt x="1064" y="420"/>
                </a:lnTo>
                <a:lnTo>
                  <a:pt x="1026" y="423"/>
                </a:lnTo>
                <a:lnTo>
                  <a:pt x="963" y="441"/>
                </a:lnTo>
                <a:lnTo>
                  <a:pt x="938" y="460"/>
                </a:lnTo>
                <a:lnTo>
                  <a:pt x="900" y="495"/>
                </a:lnTo>
                <a:lnTo>
                  <a:pt x="830" y="593"/>
                </a:lnTo>
                <a:lnTo>
                  <a:pt x="807" y="642"/>
                </a:lnTo>
                <a:lnTo>
                  <a:pt x="790" y="678"/>
                </a:lnTo>
                <a:lnTo>
                  <a:pt x="727" y="780"/>
                </a:lnTo>
                <a:lnTo>
                  <a:pt x="687" y="832"/>
                </a:lnTo>
                <a:lnTo>
                  <a:pt x="669" y="851"/>
                </a:lnTo>
                <a:lnTo>
                  <a:pt x="629" y="862"/>
                </a:lnTo>
                <a:lnTo>
                  <a:pt x="613" y="853"/>
                </a:lnTo>
                <a:lnTo>
                  <a:pt x="587" y="822"/>
                </a:lnTo>
                <a:lnTo>
                  <a:pt x="547" y="710"/>
                </a:lnTo>
                <a:lnTo>
                  <a:pt x="542" y="647"/>
                </a:lnTo>
                <a:lnTo>
                  <a:pt x="542" y="334"/>
                </a:lnTo>
                <a:lnTo>
                  <a:pt x="540" y="292"/>
                </a:lnTo>
                <a:lnTo>
                  <a:pt x="521" y="205"/>
                </a:lnTo>
                <a:lnTo>
                  <a:pt x="486" y="121"/>
                </a:lnTo>
                <a:lnTo>
                  <a:pt x="435" y="56"/>
                </a:lnTo>
                <a:lnTo>
                  <a:pt x="400" y="32"/>
                </a:lnTo>
                <a:close/>
                <a:moveTo>
                  <a:pt x="493" y="748"/>
                </a:moveTo>
                <a:lnTo>
                  <a:pt x="463" y="757"/>
                </a:lnTo>
                <a:lnTo>
                  <a:pt x="451" y="701"/>
                </a:lnTo>
                <a:lnTo>
                  <a:pt x="449" y="647"/>
                </a:lnTo>
                <a:lnTo>
                  <a:pt x="449" y="596"/>
                </a:lnTo>
                <a:lnTo>
                  <a:pt x="479" y="596"/>
                </a:lnTo>
                <a:lnTo>
                  <a:pt x="479" y="647"/>
                </a:lnTo>
                <a:lnTo>
                  <a:pt x="482" y="696"/>
                </a:lnTo>
                <a:lnTo>
                  <a:pt x="493" y="748"/>
                </a:lnTo>
                <a:close/>
                <a:moveTo>
                  <a:pt x="475" y="278"/>
                </a:moveTo>
                <a:lnTo>
                  <a:pt x="479" y="306"/>
                </a:lnTo>
                <a:lnTo>
                  <a:pt x="479" y="334"/>
                </a:lnTo>
                <a:lnTo>
                  <a:pt x="479" y="437"/>
                </a:lnTo>
                <a:lnTo>
                  <a:pt x="449" y="437"/>
                </a:lnTo>
                <a:lnTo>
                  <a:pt x="449" y="334"/>
                </a:lnTo>
                <a:lnTo>
                  <a:pt x="449" y="308"/>
                </a:lnTo>
                <a:lnTo>
                  <a:pt x="444" y="283"/>
                </a:lnTo>
                <a:lnTo>
                  <a:pt x="475" y="278"/>
                </a:lnTo>
                <a:close/>
                <a:moveTo>
                  <a:pt x="267" y="63"/>
                </a:moveTo>
                <a:lnTo>
                  <a:pt x="295" y="63"/>
                </a:lnTo>
                <a:lnTo>
                  <a:pt x="348" y="74"/>
                </a:lnTo>
                <a:lnTo>
                  <a:pt x="369" y="86"/>
                </a:lnTo>
                <a:lnTo>
                  <a:pt x="393" y="103"/>
                </a:lnTo>
                <a:lnTo>
                  <a:pt x="414" y="126"/>
                </a:lnTo>
                <a:lnTo>
                  <a:pt x="388" y="145"/>
                </a:lnTo>
                <a:lnTo>
                  <a:pt x="372" y="126"/>
                </a:lnTo>
                <a:lnTo>
                  <a:pt x="355" y="114"/>
                </a:lnTo>
                <a:lnTo>
                  <a:pt x="337" y="105"/>
                </a:lnTo>
                <a:lnTo>
                  <a:pt x="292" y="93"/>
                </a:lnTo>
                <a:lnTo>
                  <a:pt x="267" y="93"/>
                </a:lnTo>
                <a:lnTo>
                  <a:pt x="262" y="93"/>
                </a:lnTo>
                <a:lnTo>
                  <a:pt x="260" y="63"/>
                </a:lnTo>
                <a:lnTo>
                  <a:pt x="267" y="63"/>
                </a:lnTo>
                <a:close/>
                <a:moveTo>
                  <a:pt x="115" y="142"/>
                </a:moveTo>
                <a:lnTo>
                  <a:pt x="143" y="159"/>
                </a:lnTo>
                <a:lnTo>
                  <a:pt x="126" y="189"/>
                </a:lnTo>
                <a:lnTo>
                  <a:pt x="101" y="261"/>
                </a:lnTo>
                <a:lnTo>
                  <a:pt x="96" y="301"/>
                </a:lnTo>
                <a:lnTo>
                  <a:pt x="65" y="297"/>
                </a:lnTo>
                <a:lnTo>
                  <a:pt x="70" y="254"/>
                </a:lnTo>
                <a:lnTo>
                  <a:pt x="96" y="175"/>
                </a:lnTo>
                <a:lnTo>
                  <a:pt x="115" y="142"/>
                </a:lnTo>
                <a:close/>
                <a:moveTo>
                  <a:pt x="63" y="458"/>
                </a:moveTo>
                <a:lnTo>
                  <a:pt x="94" y="458"/>
                </a:lnTo>
                <a:lnTo>
                  <a:pt x="94" y="614"/>
                </a:lnTo>
                <a:lnTo>
                  <a:pt x="63" y="614"/>
                </a:lnTo>
                <a:lnTo>
                  <a:pt x="63" y="458"/>
                </a:lnTo>
                <a:close/>
                <a:moveTo>
                  <a:pt x="63" y="773"/>
                </a:moveTo>
                <a:lnTo>
                  <a:pt x="94" y="773"/>
                </a:lnTo>
                <a:lnTo>
                  <a:pt x="94" y="932"/>
                </a:lnTo>
                <a:lnTo>
                  <a:pt x="63" y="932"/>
                </a:lnTo>
                <a:lnTo>
                  <a:pt x="63" y="773"/>
                </a:lnTo>
                <a:close/>
                <a:moveTo>
                  <a:pt x="154" y="1210"/>
                </a:moveTo>
                <a:lnTo>
                  <a:pt x="133" y="1178"/>
                </a:lnTo>
                <a:lnTo>
                  <a:pt x="98" y="1103"/>
                </a:lnTo>
                <a:lnTo>
                  <a:pt x="84" y="1063"/>
                </a:lnTo>
                <a:lnTo>
                  <a:pt x="115" y="1054"/>
                </a:lnTo>
                <a:lnTo>
                  <a:pt x="143" y="1129"/>
                </a:lnTo>
                <a:lnTo>
                  <a:pt x="180" y="1192"/>
                </a:lnTo>
                <a:lnTo>
                  <a:pt x="154" y="1210"/>
                </a:lnTo>
                <a:close/>
                <a:moveTo>
                  <a:pt x="419" y="1393"/>
                </a:moveTo>
                <a:lnTo>
                  <a:pt x="379" y="1381"/>
                </a:lnTo>
                <a:lnTo>
                  <a:pt x="304" y="1346"/>
                </a:lnTo>
                <a:lnTo>
                  <a:pt x="269" y="1325"/>
                </a:lnTo>
                <a:lnTo>
                  <a:pt x="288" y="1299"/>
                </a:lnTo>
                <a:lnTo>
                  <a:pt x="318" y="1320"/>
                </a:lnTo>
                <a:lnTo>
                  <a:pt x="388" y="1353"/>
                </a:lnTo>
                <a:lnTo>
                  <a:pt x="426" y="1362"/>
                </a:lnTo>
                <a:lnTo>
                  <a:pt x="419" y="1393"/>
                </a:lnTo>
                <a:close/>
                <a:moveTo>
                  <a:pt x="737" y="1407"/>
                </a:moveTo>
                <a:lnTo>
                  <a:pt x="578" y="1407"/>
                </a:lnTo>
                <a:lnTo>
                  <a:pt x="578" y="1374"/>
                </a:lnTo>
                <a:lnTo>
                  <a:pt x="737" y="1374"/>
                </a:lnTo>
                <a:lnTo>
                  <a:pt x="737" y="1407"/>
                </a:lnTo>
                <a:close/>
                <a:moveTo>
                  <a:pt x="1052" y="1407"/>
                </a:moveTo>
                <a:lnTo>
                  <a:pt x="896" y="1407"/>
                </a:lnTo>
                <a:lnTo>
                  <a:pt x="896" y="1374"/>
                </a:lnTo>
                <a:lnTo>
                  <a:pt x="1052" y="1374"/>
                </a:lnTo>
                <a:lnTo>
                  <a:pt x="1052" y="1407"/>
                </a:lnTo>
                <a:close/>
                <a:moveTo>
                  <a:pt x="1368" y="1407"/>
                </a:moveTo>
                <a:lnTo>
                  <a:pt x="1211" y="1407"/>
                </a:lnTo>
                <a:lnTo>
                  <a:pt x="1211" y="1374"/>
                </a:lnTo>
                <a:lnTo>
                  <a:pt x="1368" y="1374"/>
                </a:lnTo>
                <a:lnTo>
                  <a:pt x="1368" y="1407"/>
                </a:lnTo>
                <a:close/>
                <a:moveTo>
                  <a:pt x="1536" y="1407"/>
                </a:moveTo>
                <a:lnTo>
                  <a:pt x="1527" y="1407"/>
                </a:lnTo>
                <a:lnTo>
                  <a:pt x="1527" y="1374"/>
                </a:lnTo>
                <a:lnTo>
                  <a:pt x="1536" y="1374"/>
                </a:lnTo>
                <a:lnTo>
                  <a:pt x="1574" y="1372"/>
                </a:lnTo>
                <a:lnTo>
                  <a:pt x="1639" y="1351"/>
                </a:lnTo>
                <a:lnTo>
                  <a:pt x="1665" y="1332"/>
                </a:lnTo>
                <a:lnTo>
                  <a:pt x="1686" y="1355"/>
                </a:lnTo>
                <a:lnTo>
                  <a:pt x="1655" y="1379"/>
                </a:lnTo>
                <a:lnTo>
                  <a:pt x="1578" y="1404"/>
                </a:lnTo>
                <a:lnTo>
                  <a:pt x="1536" y="1407"/>
                </a:lnTo>
                <a:close/>
                <a:moveTo>
                  <a:pt x="1604" y="1066"/>
                </a:moveTo>
                <a:lnTo>
                  <a:pt x="1637" y="1094"/>
                </a:lnTo>
                <a:lnTo>
                  <a:pt x="1688" y="1159"/>
                </a:lnTo>
                <a:lnTo>
                  <a:pt x="1707" y="1194"/>
                </a:lnTo>
                <a:lnTo>
                  <a:pt x="1679" y="1208"/>
                </a:lnTo>
                <a:lnTo>
                  <a:pt x="1662" y="1175"/>
                </a:lnTo>
                <a:lnTo>
                  <a:pt x="1613" y="1117"/>
                </a:lnTo>
                <a:lnTo>
                  <a:pt x="1583" y="1091"/>
                </a:lnTo>
                <a:lnTo>
                  <a:pt x="1604" y="1066"/>
                </a:lnTo>
                <a:close/>
                <a:moveTo>
                  <a:pt x="1363" y="872"/>
                </a:moveTo>
                <a:lnTo>
                  <a:pt x="1389" y="904"/>
                </a:lnTo>
                <a:lnTo>
                  <a:pt x="1443" y="960"/>
                </a:lnTo>
                <a:lnTo>
                  <a:pt x="1471" y="979"/>
                </a:lnTo>
                <a:lnTo>
                  <a:pt x="1452" y="1005"/>
                </a:lnTo>
                <a:lnTo>
                  <a:pt x="1422" y="984"/>
                </a:lnTo>
                <a:lnTo>
                  <a:pt x="1365" y="925"/>
                </a:lnTo>
                <a:lnTo>
                  <a:pt x="1337" y="890"/>
                </a:lnTo>
                <a:lnTo>
                  <a:pt x="1363" y="872"/>
                </a:lnTo>
                <a:close/>
                <a:moveTo>
                  <a:pt x="1239" y="584"/>
                </a:moveTo>
                <a:lnTo>
                  <a:pt x="1263" y="619"/>
                </a:lnTo>
                <a:lnTo>
                  <a:pt x="1293" y="696"/>
                </a:lnTo>
                <a:lnTo>
                  <a:pt x="1302" y="734"/>
                </a:lnTo>
                <a:lnTo>
                  <a:pt x="1272" y="741"/>
                </a:lnTo>
                <a:lnTo>
                  <a:pt x="1265" y="703"/>
                </a:lnTo>
                <a:lnTo>
                  <a:pt x="1235" y="633"/>
                </a:lnTo>
                <a:lnTo>
                  <a:pt x="1213" y="600"/>
                </a:lnTo>
                <a:lnTo>
                  <a:pt x="1239" y="584"/>
                </a:lnTo>
                <a:close/>
                <a:moveTo>
                  <a:pt x="975" y="509"/>
                </a:moveTo>
                <a:lnTo>
                  <a:pt x="1001" y="493"/>
                </a:lnTo>
                <a:lnTo>
                  <a:pt x="1069" y="481"/>
                </a:lnTo>
                <a:lnTo>
                  <a:pt x="1106" y="486"/>
                </a:lnTo>
                <a:lnTo>
                  <a:pt x="1099" y="516"/>
                </a:lnTo>
                <a:lnTo>
                  <a:pt x="1069" y="514"/>
                </a:lnTo>
                <a:lnTo>
                  <a:pt x="1015" y="521"/>
                </a:lnTo>
                <a:lnTo>
                  <a:pt x="996" y="533"/>
                </a:lnTo>
                <a:lnTo>
                  <a:pt x="984" y="544"/>
                </a:lnTo>
                <a:lnTo>
                  <a:pt x="973" y="556"/>
                </a:lnTo>
                <a:lnTo>
                  <a:pt x="949" y="535"/>
                </a:lnTo>
                <a:lnTo>
                  <a:pt x="963" y="521"/>
                </a:lnTo>
                <a:lnTo>
                  <a:pt x="975" y="509"/>
                </a:lnTo>
                <a:close/>
                <a:moveTo>
                  <a:pt x="952" y="699"/>
                </a:moveTo>
                <a:lnTo>
                  <a:pt x="968" y="668"/>
                </a:lnTo>
                <a:lnTo>
                  <a:pt x="1012" y="603"/>
                </a:lnTo>
                <a:lnTo>
                  <a:pt x="1036" y="582"/>
                </a:lnTo>
                <a:lnTo>
                  <a:pt x="1043" y="577"/>
                </a:lnTo>
                <a:lnTo>
                  <a:pt x="1064" y="575"/>
                </a:lnTo>
                <a:lnTo>
                  <a:pt x="1094" y="579"/>
                </a:lnTo>
                <a:lnTo>
                  <a:pt x="1120" y="589"/>
                </a:lnTo>
                <a:lnTo>
                  <a:pt x="1143" y="607"/>
                </a:lnTo>
                <a:lnTo>
                  <a:pt x="1197" y="696"/>
                </a:lnTo>
                <a:lnTo>
                  <a:pt x="1211" y="755"/>
                </a:lnTo>
                <a:lnTo>
                  <a:pt x="1220" y="797"/>
                </a:lnTo>
                <a:lnTo>
                  <a:pt x="1260" y="883"/>
                </a:lnTo>
                <a:lnTo>
                  <a:pt x="1316" y="965"/>
                </a:lnTo>
                <a:lnTo>
                  <a:pt x="1387" y="1035"/>
                </a:lnTo>
                <a:lnTo>
                  <a:pt x="1424" y="1061"/>
                </a:lnTo>
                <a:lnTo>
                  <a:pt x="1522" y="1122"/>
                </a:lnTo>
                <a:lnTo>
                  <a:pt x="1569" y="1159"/>
                </a:lnTo>
                <a:lnTo>
                  <a:pt x="1627" y="1241"/>
                </a:lnTo>
                <a:lnTo>
                  <a:pt x="1634" y="1271"/>
                </a:lnTo>
                <a:lnTo>
                  <a:pt x="1630" y="1281"/>
                </a:lnTo>
                <a:lnTo>
                  <a:pt x="1581" y="1309"/>
                </a:lnTo>
                <a:lnTo>
                  <a:pt x="1536" y="1313"/>
                </a:lnTo>
                <a:lnTo>
                  <a:pt x="507" y="1313"/>
                </a:lnTo>
                <a:lnTo>
                  <a:pt x="479" y="1311"/>
                </a:lnTo>
                <a:lnTo>
                  <a:pt x="414" y="1295"/>
                </a:lnTo>
                <a:lnTo>
                  <a:pt x="351" y="1267"/>
                </a:lnTo>
                <a:lnTo>
                  <a:pt x="295" y="1229"/>
                </a:lnTo>
                <a:lnTo>
                  <a:pt x="274" y="1208"/>
                </a:lnTo>
                <a:lnTo>
                  <a:pt x="253" y="1185"/>
                </a:lnTo>
                <a:lnTo>
                  <a:pt x="234" y="1161"/>
                </a:lnTo>
                <a:lnTo>
                  <a:pt x="199" y="1101"/>
                </a:lnTo>
                <a:lnTo>
                  <a:pt x="173" y="1030"/>
                </a:lnTo>
                <a:lnTo>
                  <a:pt x="157" y="960"/>
                </a:lnTo>
                <a:lnTo>
                  <a:pt x="157" y="932"/>
                </a:lnTo>
                <a:lnTo>
                  <a:pt x="157" y="341"/>
                </a:lnTo>
                <a:lnTo>
                  <a:pt x="161" y="280"/>
                </a:lnTo>
                <a:lnTo>
                  <a:pt x="196" y="187"/>
                </a:lnTo>
                <a:lnTo>
                  <a:pt x="213" y="168"/>
                </a:lnTo>
                <a:lnTo>
                  <a:pt x="231" y="159"/>
                </a:lnTo>
                <a:lnTo>
                  <a:pt x="267" y="154"/>
                </a:lnTo>
                <a:lnTo>
                  <a:pt x="299" y="159"/>
                </a:lnTo>
                <a:lnTo>
                  <a:pt x="323" y="168"/>
                </a:lnTo>
                <a:lnTo>
                  <a:pt x="344" y="187"/>
                </a:lnTo>
                <a:lnTo>
                  <a:pt x="381" y="276"/>
                </a:lnTo>
                <a:lnTo>
                  <a:pt x="386" y="334"/>
                </a:lnTo>
                <a:lnTo>
                  <a:pt x="386" y="647"/>
                </a:lnTo>
                <a:lnTo>
                  <a:pt x="388" y="692"/>
                </a:lnTo>
                <a:lnTo>
                  <a:pt x="404" y="785"/>
                </a:lnTo>
                <a:lnTo>
                  <a:pt x="437" y="869"/>
                </a:lnTo>
                <a:lnTo>
                  <a:pt x="482" y="942"/>
                </a:lnTo>
                <a:lnTo>
                  <a:pt x="507" y="967"/>
                </a:lnTo>
                <a:lnTo>
                  <a:pt x="533" y="988"/>
                </a:lnTo>
                <a:lnTo>
                  <a:pt x="599" y="1014"/>
                </a:lnTo>
                <a:lnTo>
                  <a:pt x="636" y="1016"/>
                </a:lnTo>
                <a:lnTo>
                  <a:pt x="659" y="1016"/>
                </a:lnTo>
                <a:lnTo>
                  <a:pt x="706" y="1005"/>
                </a:lnTo>
                <a:lnTo>
                  <a:pt x="774" y="967"/>
                </a:lnTo>
                <a:lnTo>
                  <a:pt x="809" y="930"/>
                </a:lnTo>
                <a:lnTo>
                  <a:pt x="853" y="872"/>
                </a:lnTo>
                <a:lnTo>
                  <a:pt x="931" y="748"/>
                </a:lnTo>
                <a:lnTo>
                  <a:pt x="952" y="699"/>
                </a:lnTo>
                <a:close/>
                <a:moveTo>
                  <a:pt x="863" y="673"/>
                </a:moveTo>
                <a:lnTo>
                  <a:pt x="891" y="685"/>
                </a:lnTo>
                <a:lnTo>
                  <a:pt x="860" y="748"/>
                </a:lnTo>
                <a:lnTo>
                  <a:pt x="809" y="825"/>
                </a:lnTo>
                <a:lnTo>
                  <a:pt x="783" y="806"/>
                </a:lnTo>
                <a:lnTo>
                  <a:pt x="832" y="731"/>
                </a:lnTo>
                <a:lnTo>
                  <a:pt x="863" y="673"/>
                </a:lnTo>
                <a:close/>
                <a:moveTo>
                  <a:pt x="556" y="886"/>
                </a:moveTo>
                <a:lnTo>
                  <a:pt x="563" y="893"/>
                </a:lnTo>
                <a:lnTo>
                  <a:pt x="571" y="897"/>
                </a:lnTo>
                <a:lnTo>
                  <a:pt x="594" y="916"/>
                </a:lnTo>
                <a:lnTo>
                  <a:pt x="652" y="923"/>
                </a:lnTo>
                <a:lnTo>
                  <a:pt x="683" y="914"/>
                </a:lnTo>
                <a:lnTo>
                  <a:pt x="694" y="942"/>
                </a:lnTo>
                <a:lnTo>
                  <a:pt x="664" y="951"/>
                </a:lnTo>
                <a:lnTo>
                  <a:pt x="636" y="953"/>
                </a:lnTo>
                <a:lnTo>
                  <a:pt x="610" y="953"/>
                </a:lnTo>
                <a:lnTo>
                  <a:pt x="568" y="937"/>
                </a:lnTo>
                <a:lnTo>
                  <a:pt x="549" y="921"/>
                </a:lnTo>
                <a:lnTo>
                  <a:pt x="540" y="914"/>
                </a:lnTo>
                <a:lnTo>
                  <a:pt x="533" y="904"/>
                </a:lnTo>
                <a:lnTo>
                  <a:pt x="556" y="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5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86B6E64-3933-5FE7-8EDE-7E98A62B55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6267"/>
            <a:ext cx="10515600" cy="43513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#2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img_ori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cv2.imread(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#img_ori = cv2.imread("car2.png")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channel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img_ori.shape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#plt.figure(figsize=(12, 10))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#plt.imshow(img_ori,cmap='gray')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#print(height,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channel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#3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cv2.cvtColor(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img_ori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cv2.COLOR_BGR2GRAY)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#plt.figure(figsize=(12,10))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#plt.imshow(gray,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#plt.show()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#4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img_blurred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cv2.GaussianBlur(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sigmaX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img_blur_thresh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cv2.adaptiveThreshold(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img_blurred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255.0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adaptiveMethod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=cv2.ADAPTIVE_THRESH_GAUSSIAN_C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thresholdType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=cv2.THRESH_BINARY_INV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blockSize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#4-1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img_thresh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cv2.adaptiveThreshold(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255.0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adaptiveMethod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=cv2.ADAPTIVE_THRESH_GAUSSIAN_C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thresholdType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=cv2.THRESH_BINARY_INV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blockSize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#plt.figure(figsize=(20,20))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#plt.subplot(1,2,1)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#plt.title('Threshold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only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#plt.imshow(img_thresh,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#plt.subplot(1,2,2)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#plt.title('Blur and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Threshold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#plt.imshow(img_blur_thresh,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7F76D-1844-D764-799C-7080061F08BF}"/>
              </a:ext>
            </a:extLst>
          </p:cNvPr>
          <p:cNvSpPr txBox="1"/>
          <p:nvPr/>
        </p:nvSpPr>
        <p:spPr>
          <a:xfrm>
            <a:off x="8901315" y="425620"/>
            <a:ext cx="295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오픈소스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(python)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3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50529D4-3A7F-4F9E-199D-53878F0DEB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4873" y="1188578"/>
            <a:ext cx="10515600" cy="43513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#5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 = cv2.findContours(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img_blur_thresh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=cv2.RETR_LIST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=cv2.CHAIN_APPROX_SIMPLE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temp_result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np.zeros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channel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=np.uint8)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cv2.drawContours(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temp_result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contours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contourIdx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#plt.figure(figsize=(12, 10))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#plt.imshow(temp_result)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#6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temp_result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np.zeros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channel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=np.uint8)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contours_dict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cv2.boundingRect(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cv2.rectangle(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temp_result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pt1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pt2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thickness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contours_dict.append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contour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#plt.figure(figsize=(12, 10))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#plt.imshow(temp_result,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A43AE-B7C1-EDDB-D7F9-5A6299C5526A}"/>
              </a:ext>
            </a:extLst>
          </p:cNvPr>
          <p:cNvSpPr txBox="1"/>
          <p:nvPr/>
        </p:nvSpPr>
        <p:spPr>
          <a:xfrm>
            <a:off x="8901315" y="425620"/>
            <a:ext cx="295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오픈소스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(python)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01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6E1A1C7-CF94-07D1-CAEE-69356EABDB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54388"/>
            <a:ext cx="5381601" cy="54938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#7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MIN_AREA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MIN_WIDTH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MIN_HEIGHT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MIN_RATIO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MAX_RATIO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0.25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possible_contours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contours_dict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area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area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&gt; MIN_AREA \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&gt; MIN_WIDTH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&gt; MIN_HEIGHT \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MIN_RATIO 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MAX_RATIO: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cnt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possible_contours.append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temp_result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np.zeros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channel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=np.uint8)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possible_contours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cv2.rectangle(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temp_result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pt1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pt2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thickness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#plt.figure(figsize=(12, 10))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#plt.imshow(temp_result,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#8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MAX_DIAG_MULTIPLYER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MAX_ANGLE_DIFF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12.0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MAX_AREA_DIFF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0.5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MAX_WIDTH_DIFF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0.8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MAX_HEIGHT_DIFF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0.2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MIN_N_MATCHED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7AFFA-CD6D-56AF-2B29-29E45ED85A7B}"/>
              </a:ext>
            </a:extLst>
          </p:cNvPr>
          <p:cNvSpPr txBox="1"/>
          <p:nvPr/>
        </p:nvSpPr>
        <p:spPr>
          <a:xfrm>
            <a:off x="8901315" y="425620"/>
            <a:ext cx="295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오픈소스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(python)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9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59EE3-67A1-0D07-3DA3-7264A408F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871" y="1179911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find_chars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contour_list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matched_result_idx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d1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contour_list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matched_contours_idx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d2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contour_list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== d2[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continue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abs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- d2[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abs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- d2[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diagonal_length1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np.sqrt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**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**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distance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np.linalg.norm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np.array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([d1[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]]) -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np.array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([d2[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d2[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angle_diff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90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angle_diff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np.degrees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np.arctan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area_diff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abs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* 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- d2[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* d2[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 / (d1[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* 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width_diff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abs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- d2[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 / 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height_diff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abs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- d2[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 / 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distance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diagonal_length1 * MAX_DIAG_MULTIPLYER \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angle_diff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MAX_ANGLE_DIFF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area_diff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MAX_AREA_DIFF \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width_diff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MAX_WIDTH_DIFF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height_diff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MAX_HEIGHT_DIFF: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matched_contours_idx.append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(d2[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matched_contours_idx.append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(d1[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matched_contours_idx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&lt; MIN_N_MATCHED: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continue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matched_result_idx.append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matched_contours_idx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unmatched_contour_idx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d4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contour_list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d4[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matched_contours_idx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unmatched_contour_idx.append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(d4[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unmatched_contour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np.take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possible_contours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unmatched_contour_idx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recursive_contour_list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find_chars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unmatched_contour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recursive_contour_list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matched_result_idx.append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matched_result_idx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result_idx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find_chars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possible_contours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matched_result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idx_list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result_idx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matched_result.append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np.take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possible_contours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idx_list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temp_result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np.zeros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channel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=np.uint8)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matched_result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cv2.rectangle(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temp_result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pt1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pt2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thickness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#plt.figure(figsize=(12, 10))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#plt.imshow(temp_result,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60C5C-422A-AA17-F223-ECE219DD8DC6}"/>
              </a:ext>
            </a:extLst>
          </p:cNvPr>
          <p:cNvSpPr txBox="1"/>
          <p:nvPr/>
        </p:nvSpPr>
        <p:spPr>
          <a:xfrm>
            <a:off x="8901315" y="425620"/>
            <a:ext cx="295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오픈소스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(python)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97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EC5C7E7-7A3F-819F-0372-3DCBE3FF50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752"/>
            <a:ext cx="5767926" cy="686341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#9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PLATE_WIDTH_PADDING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1.3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1.3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PLATE_HEIGHT_PADDING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1.5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1.5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MIN_PLATE_RATIO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MAX_PLATE_RATIO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plate_imgs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plate_infos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sorted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matched_chars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lambda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x: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plate_cx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 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plate_cy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 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plate_width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 * PLATE_WIDTH_PADDING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sum_height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sum_height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sum_height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* PLATE_HEIGHT_PADDING)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triangle_height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triangle_hypotenus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np.linalg.norm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np.array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]]) -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np.array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sorted_chars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np.degrees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np.arcsin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triangle_height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triangle_hypotenus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rotation_matrix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cv2.getRotationMatrix2D(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plate_cx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plate_cy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scale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img_rotated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cv2.warpAffine(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img_thresh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rotation_matrix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img_cropped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cv2.getRectSubPix(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img_rotated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patchSize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plate_width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plate_cx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plate_cy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img_cropped.shape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/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img_cropped.shape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&lt; MIN_PLATE_RATIO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img_cropped.shape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/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img_cropped.shape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&lt; MIN_PLATE_RATIO &gt; MAX_PLATE_RATIO: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continue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plate_imgs.append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img_cropped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plate_infos.append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plate_cx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plate_width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plate_cy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plate_width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#plt.subplot(len(matched_result), 1,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+ 1)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#plt.imshow(img_cropped,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cmap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01D3C-3419-13DE-C29F-3E1C33BC9020}"/>
              </a:ext>
            </a:extLst>
          </p:cNvPr>
          <p:cNvSpPr txBox="1"/>
          <p:nvPr/>
        </p:nvSpPr>
        <p:spPr>
          <a:xfrm>
            <a:off x="8901315" y="425620"/>
            <a:ext cx="295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오픈소스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(python)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779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E3C6AA4-762F-A4E3-FFBF-2D06762EF7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0"/>
            <a:ext cx="6744154" cy="73558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#11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longest_idx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longest_text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-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plate_img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plate_imgs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plate_img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cv2.resize(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plate_img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1.6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1.6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_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plate_img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cv2.threshold(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plate_img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thresh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maxval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255.0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=cv2.THRESH_BINARY | cv2.THRESH_OTSU)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find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contours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again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above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 = cv2.findContours(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plate_img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mode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=cv2.RETR_LIST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=cv2.CHAIN_APPROX_SIMPLE)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plate_min_x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plate_min_y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plate_img.shape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plate_img.shape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plate_max_x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plate_max_y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cv2.boundingRect(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contour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area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*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ratio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area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&gt; MIN_AREA \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&gt; MIN_WIDTH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&gt; MIN_HEIGHT \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MIN_RATIO &lt;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ratio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MAX_RATIO: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plate_min_x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plate_min_x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plate_min_y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plate_min_y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&gt;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plate_max_x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plate_max_x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&gt;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plate_max_y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plate_max_y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plate_img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plate_min_y:plate_max_y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plate_min_x:plate_max_x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cv2.GaussianBlur(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sigmaX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_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cv2.threshold(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thresh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maxval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255.0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=cv2.THRESH_BINARY | cv2.THRESH_OTSU)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cv2.copyMakeBorder(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top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bottom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left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borderType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=cv2.BORDER_CONSTANT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pytesseract.pytesseract.tesseract_cmd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'C:/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tesseract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tesseract.exe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pytesseract.image_to_string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lang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kor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config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psm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7 --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oem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0'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has_digit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&lt;=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(c) &lt;=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힣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c.isdigit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c.isdigit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has_digit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+= c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#print(result_chars)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plate_chars.append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has_digit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result_chars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&gt;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longest_text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longest_idx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#12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#plt.subplot(len(plate_imgs), 1,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+ 1)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#plt.imshow(img_result,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cmap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')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50B76-F009-FB35-DE85-9E1EE3CE5D17}"/>
              </a:ext>
            </a:extLst>
          </p:cNvPr>
          <p:cNvSpPr txBox="1"/>
          <p:nvPr/>
        </p:nvSpPr>
        <p:spPr>
          <a:xfrm>
            <a:off x="8901315" y="425620"/>
            <a:ext cx="295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오픈소스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(python)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25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7D0EDA7-D9FA-0C6A-A551-700547AFEA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2860" y="557379"/>
            <a:ext cx="8074646" cy="58477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longest_idx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&gt;=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plate_infos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longest_idx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plate_chars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longest_idx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host_car_number1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host_car_number2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host_car_number3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host_car_number4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카운트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remove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removed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&gt;=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ser.write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commend.encode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ser.write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commend.encode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car_in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remove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removed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ser.readable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val_garage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ser.readline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val_garage.decode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()[: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val_garage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-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넘어온 데이터 중 마지막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개행문자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제외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camera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capture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val_garage.decode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()[: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val_garage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-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 ==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car_in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BECBD-27C0-55C7-2013-D0F75ED450CE}"/>
              </a:ext>
            </a:extLst>
          </p:cNvPr>
          <p:cNvSpPr txBox="1"/>
          <p:nvPr/>
        </p:nvSpPr>
        <p:spPr>
          <a:xfrm>
            <a:off x="8901315" y="425620"/>
            <a:ext cx="295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직접 짠 코드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(python)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6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644C3-2764-6F2B-6612-E7B3E230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long </a:t>
            </a:r>
            <a:r>
              <a:rPr lang="en-US" altLang="ko-KR" dirty="0" err="1">
                <a:solidFill>
                  <a:schemeClr val="bg1"/>
                </a:solidFill>
              </a:rPr>
              <a:t>duration_door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distance_door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duration_garage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distance_garage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delayMicroseconds</a:t>
            </a:r>
            <a:r>
              <a:rPr lang="en-US" altLang="ko-KR" dirty="0">
                <a:solidFill>
                  <a:schemeClr val="bg1"/>
                </a:solidFill>
              </a:rPr>
              <a:t>(2); //</a:t>
            </a:r>
            <a:r>
              <a:rPr lang="ko-KR" altLang="en-US" dirty="0">
                <a:solidFill>
                  <a:schemeClr val="bg1"/>
                </a:solidFill>
              </a:rPr>
              <a:t>문 초음파 센서 거리 감지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digitalWrite</a:t>
            </a:r>
            <a:r>
              <a:rPr lang="en-US" altLang="ko-KR" dirty="0">
                <a:solidFill>
                  <a:schemeClr val="bg1"/>
                </a:solidFill>
              </a:rPr>
              <a:t>(TRIG_DOOR, HIGH);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delayMicroseconds</a:t>
            </a:r>
            <a:r>
              <a:rPr lang="en-US" altLang="ko-KR" dirty="0">
                <a:solidFill>
                  <a:schemeClr val="bg1"/>
                </a:solidFill>
              </a:rPr>
              <a:t>(10);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digitalWrite</a:t>
            </a:r>
            <a:r>
              <a:rPr lang="en-US" altLang="ko-KR" dirty="0">
                <a:solidFill>
                  <a:schemeClr val="bg1"/>
                </a:solidFill>
              </a:rPr>
              <a:t>(TRIG_DOOR, LOW);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duration_door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dirty="0" err="1">
                <a:solidFill>
                  <a:schemeClr val="bg1"/>
                </a:solidFill>
              </a:rPr>
              <a:t>pulseIn</a:t>
            </a:r>
            <a:r>
              <a:rPr lang="en-US" altLang="ko-KR" dirty="0">
                <a:solidFill>
                  <a:schemeClr val="bg1"/>
                </a:solidFill>
              </a:rPr>
              <a:t>(ECHO_DOOR, HIGH);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delayMicroseconds</a:t>
            </a:r>
            <a:r>
              <a:rPr lang="en-US" altLang="ko-KR" dirty="0">
                <a:solidFill>
                  <a:schemeClr val="bg1"/>
                </a:solidFill>
              </a:rPr>
              <a:t>(2); //</a:t>
            </a:r>
            <a:r>
              <a:rPr lang="ko-KR" altLang="en-US" dirty="0">
                <a:solidFill>
                  <a:schemeClr val="bg1"/>
                </a:solidFill>
              </a:rPr>
              <a:t>차고 초음파 센서 거리 감지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digitalWrite</a:t>
            </a:r>
            <a:r>
              <a:rPr lang="en-US" altLang="ko-KR" dirty="0">
                <a:solidFill>
                  <a:schemeClr val="bg1"/>
                </a:solidFill>
              </a:rPr>
              <a:t>(TRIG_GARAGE, HIGH);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delayMicroseconds</a:t>
            </a:r>
            <a:r>
              <a:rPr lang="en-US" altLang="ko-KR" dirty="0">
                <a:solidFill>
                  <a:schemeClr val="bg1"/>
                </a:solidFill>
              </a:rPr>
              <a:t>(10);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digitalWrite</a:t>
            </a:r>
            <a:r>
              <a:rPr lang="en-US" altLang="ko-KR" dirty="0">
                <a:solidFill>
                  <a:schemeClr val="bg1"/>
                </a:solidFill>
              </a:rPr>
              <a:t>(TRIG_GARAGE, LOW);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duration_garage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dirty="0" err="1">
                <a:solidFill>
                  <a:schemeClr val="bg1"/>
                </a:solidFill>
              </a:rPr>
              <a:t>pulseIn</a:t>
            </a:r>
            <a:r>
              <a:rPr lang="en-US" altLang="ko-KR" dirty="0">
                <a:solidFill>
                  <a:schemeClr val="bg1"/>
                </a:solidFill>
              </a:rPr>
              <a:t>(ECHO_GARAGE, HIGH);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distance_door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dirty="0" err="1">
                <a:solidFill>
                  <a:schemeClr val="bg1"/>
                </a:solidFill>
              </a:rPr>
              <a:t>duration_door</a:t>
            </a:r>
            <a:r>
              <a:rPr lang="en-US" altLang="ko-KR" dirty="0">
                <a:solidFill>
                  <a:schemeClr val="bg1"/>
                </a:solidFill>
              </a:rPr>
              <a:t> * 17 / 1000;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 err="1">
                <a:solidFill>
                  <a:schemeClr val="bg1"/>
                </a:solidFill>
              </a:rPr>
              <a:t>distance_garage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dirty="0" err="1">
                <a:solidFill>
                  <a:schemeClr val="bg1"/>
                </a:solidFill>
              </a:rPr>
              <a:t>duration_garage</a:t>
            </a:r>
            <a:r>
              <a:rPr lang="en-US" altLang="ko-KR" dirty="0">
                <a:solidFill>
                  <a:schemeClr val="bg1"/>
                </a:solidFill>
              </a:rPr>
              <a:t> * 17 / 1000;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D6662-2B36-060B-4C45-AEAF68FCD4B4}"/>
              </a:ext>
            </a:extLst>
          </p:cNvPr>
          <p:cNvSpPr txBox="1"/>
          <p:nvPr/>
        </p:nvSpPr>
        <p:spPr>
          <a:xfrm>
            <a:off x="8901315" y="425620"/>
            <a:ext cx="295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직접 짠 코드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en-US" altLang="ko-KR" sz="3200" dirty="0" err="1">
                <a:solidFill>
                  <a:schemeClr val="bg1"/>
                </a:solidFill>
              </a:rPr>
              <a:t>arduino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29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9B7A0-FA1A-5652-1AB7-C3D59EC31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86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if(</a:t>
            </a:r>
            <a:r>
              <a:rPr lang="en-US" altLang="ko-KR" sz="800" dirty="0" err="1">
                <a:solidFill>
                  <a:schemeClr val="bg1"/>
                </a:solidFill>
              </a:rPr>
              <a:t>car_in</a:t>
            </a:r>
            <a:r>
              <a:rPr lang="en-US" altLang="ko-KR" sz="800" dirty="0">
                <a:solidFill>
                  <a:schemeClr val="bg1"/>
                </a:solidFill>
              </a:rPr>
              <a:t> == false){ //</a:t>
            </a:r>
            <a:r>
              <a:rPr lang="ko-KR" altLang="en-US" sz="800" dirty="0">
                <a:solidFill>
                  <a:schemeClr val="bg1"/>
                </a:solidFill>
              </a:rPr>
              <a:t>차가 차고에 없다면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</a:t>
            </a:r>
            <a:r>
              <a:rPr lang="en-US" altLang="ko-KR" sz="800" dirty="0" err="1">
                <a:solidFill>
                  <a:schemeClr val="bg1"/>
                </a:solidFill>
              </a:rPr>
              <a:t>Serial.println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en-US" altLang="ko-KR" sz="800" dirty="0" err="1">
                <a:solidFill>
                  <a:schemeClr val="bg1"/>
                </a:solidFill>
              </a:rPr>
              <a:t>distance_door</a:t>
            </a:r>
            <a:r>
              <a:rPr lang="en-US" altLang="ko-KR" sz="800" dirty="0">
                <a:solidFill>
                  <a:schemeClr val="bg1"/>
                </a:solidFill>
              </a:rPr>
              <a:t>); //</a:t>
            </a:r>
            <a:r>
              <a:rPr lang="ko-KR" altLang="en-US" sz="800" dirty="0">
                <a:solidFill>
                  <a:schemeClr val="bg1"/>
                </a:solidFill>
              </a:rPr>
              <a:t>문 초음파 센서 거리 출력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delay(50);</a:t>
            </a:r>
          </a:p>
          <a:p>
            <a:pPr marL="0" indent="0">
              <a:buNone/>
            </a:pPr>
            <a:endParaRPr lang="en-US" altLang="ko-KR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if(</a:t>
            </a:r>
            <a:r>
              <a:rPr lang="en-US" altLang="ko-KR" sz="800" dirty="0" err="1">
                <a:solidFill>
                  <a:schemeClr val="bg1"/>
                </a:solidFill>
              </a:rPr>
              <a:t>Serial.available</a:t>
            </a:r>
            <a:r>
              <a:rPr lang="en-US" altLang="ko-KR" sz="800" dirty="0">
                <a:solidFill>
                  <a:schemeClr val="bg1"/>
                </a:solidFill>
              </a:rPr>
              <a:t>()){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</a:t>
            </a:r>
            <a:r>
              <a:rPr lang="en-US" altLang="ko-KR" sz="800" dirty="0" err="1">
                <a:solidFill>
                  <a:schemeClr val="bg1"/>
                </a:solidFill>
              </a:rPr>
              <a:t>cmd</a:t>
            </a:r>
            <a:r>
              <a:rPr lang="en-US" altLang="ko-KR" sz="800" dirty="0">
                <a:solidFill>
                  <a:schemeClr val="bg1"/>
                </a:solidFill>
              </a:rPr>
              <a:t> = </a:t>
            </a:r>
            <a:r>
              <a:rPr lang="en-US" altLang="ko-KR" sz="800" dirty="0" err="1">
                <a:solidFill>
                  <a:schemeClr val="bg1"/>
                </a:solidFill>
              </a:rPr>
              <a:t>Serial.read</a:t>
            </a:r>
            <a:r>
              <a:rPr lang="en-US" altLang="ko-KR" sz="800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if(</a:t>
            </a:r>
            <a:r>
              <a:rPr lang="en-US" altLang="ko-KR" sz="800" dirty="0" err="1">
                <a:solidFill>
                  <a:schemeClr val="bg1"/>
                </a:solidFill>
              </a:rPr>
              <a:t>cmd</a:t>
            </a:r>
            <a:r>
              <a:rPr lang="en-US" altLang="ko-KR" sz="800" dirty="0">
                <a:solidFill>
                  <a:schemeClr val="bg1"/>
                </a:solidFill>
              </a:rPr>
              <a:t> == 'a’){ //a</a:t>
            </a:r>
            <a:r>
              <a:rPr lang="ko-KR" altLang="en-US" sz="800" dirty="0">
                <a:solidFill>
                  <a:schemeClr val="bg1"/>
                </a:solidFill>
              </a:rPr>
              <a:t>가 읽히면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if(!</a:t>
            </a:r>
            <a:r>
              <a:rPr lang="en-US" altLang="ko-KR" sz="800" dirty="0" err="1">
                <a:solidFill>
                  <a:schemeClr val="bg1"/>
                </a:solidFill>
              </a:rPr>
              <a:t>door_open</a:t>
            </a:r>
            <a:r>
              <a:rPr lang="en-US" altLang="ko-KR" sz="800" dirty="0">
                <a:solidFill>
                  <a:schemeClr val="bg1"/>
                </a:solidFill>
              </a:rPr>
              <a:t>){ //</a:t>
            </a:r>
            <a:r>
              <a:rPr lang="ko-KR" altLang="en-US" sz="800" dirty="0">
                <a:solidFill>
                  <a:schemeClr val="bg1"/>
                </a:solidFill>
              </a:rPr>
              <a:t>차고의 문을 연다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</a:rPr>
              <a:t>myStepper.step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en-US" altLang="ko-KR" sz="800" dirty="0" err="1">
                <a:solidFill>
                  <a:schemeClr val="bg1"/>
                </a:solidFill>
              </a:rPr>
              <a:t>stepsPerRevolution</a:t>
            </a:r>
            <a:r>
              <a:rPr lang="en-US" altLang="ko-KR" sz="8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</a:rPr>
              <a:t>car_in</a:t>
            </a:r>
            <a:r>
              <a:rPr lang="en-US" altLang="ko-KR" sz="800" dirty="0">
                <a:solidFill>
                  <a:schemeClr val="bg1"/>
                </a:solidFill>
              </a:rPr>
              <a:t> = true;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  </a:t>
            </a:r>
            <a:r>
              <a:rPr lang="en-US" altLang="ko-KR" sz="800" dirty="0" err="1">
                <a:solidFill>
                  <a:schemeClr val="bg1"/>
                </a:solidFill>
              </a:rPr>
              <a:t>door_open</a:t>
            </a:r>
            <a:r>
              <a:rPr lang="en-US" altLang="ko-KR" sz="800" dirty="0">
                <a:solidFill>
                  <a:schemeClr val="bg1"/>
                </a:solidFill>
              </a:rPr>
              <a:t> = true;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  in = true;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}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else{ //</a:t>
            </a:r>
            <a:r>
              <a:rPr lang="ko-KR" altLang="en-US" sz="800" dirty="0">
                <a:solidFill>
                  <a:schemeClr val="bg1"/>
                </a:solidFill>
              </a:rPr>
              <a:t>차가 차고에 있다면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if(</a:t>
            </a:r>
            <a:r>
              <a:rPr lang="en-US" altLang="ko-KR" sz="800" dirty="0" err="1">
                <a:solidFill>
                  <a:schemeClr val="bg1"/>
                </a:solidFill>
              </a:rPr>
              <a:t>door_open</a:t>
            </a:r>
            <a:r>
              <a:rPr lang="en-US" altLang="ko-KR" sz="800" dirty="0">
                <a:solidFill>
                  <a:schemeClr val="bg1"/>
                </a:solidFill>
              </a:rPr>
              <a:t>){ //</a:t>
            </a:r>
            <a:r>
              <a:rPr lang="ko-KR" altLang="en-US" sz="800" dirty="0">
                <a:solidFill>
                  <a:schemeClr val="bg1"/>
                </a:solidFill>
              </a:rPr>
              <a:t>문이 </a:t>
            </a:r>
            <a:r>
              <a:rPr lang="ko-KR" altLang="en-US" sz="800" dirty="0" err="1">
                <a:solidFill>
                  <a:schemeClr val="bg1"/>
                </a:solidFill>
              </a:rPr>
              <a:t>열려있다면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if(</a:t>
            </a:r>
            <a:r>
              <a:rPr lang="en-US" altLang="ko-KR" sz="800" dirty="0" err="1">
                <a:solidFill>
                  <a:schemeClr val="bg1"/>
                </a:solidFill>
              </a:rPr>
              <a:t>distance_garage</a:t>
            </a:r>
            <a:r>
              <a:rPr lang="en-US" altLang="ko-KR" sz="800" dirty="0">
                <a:solidFill>
                  <a:schemeClr val="bg1"/>
                </a:solidFill>
              </a:rPr>
              <a:t> &lt;= 10 &amp;&amp; </a:t>
            </a:r>
            <a:r>
              <a:rPr lang="en-US" altLang="ko-KR" sz="800" dirty="0" err="1">
                <a:solidFill>
                  <a:schemeClr val="bg1"/>
                </a:solidFill>
              </a:rPr>
              <a:t>distance_door</a:t>
            </a:r>
            <a:r>
              <a:rPr lang="en-US" altLang="ko-KR" sz="800" dirty="0">
                <a:solidFill>
                  <a:schemeClr val="bg1"/>
                </a:solidFill>
              </a:rPr>
              <a:t> &gt; 10){ //</a:t>
            </a:r>
            <a:r>
              <a:rPr lang="ko-KR" altLang="en-US" sz="800" dirty="0">
                <a:solidFill>
                  <a:schemeClr val="bg1"/>
                </a:solidFill>
              </a:rPr>
              <a:t>차가 문에서 감지되지 않고 차고에서 감지됐을 때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  if(in == true){ //</a:t>
            </a:r>
            <a:r>
              <a:rPr lang="ko-KR" altLang="en-US" sz="800" dirty="0">
                <a:solidFill>
                  <a:schemeClr val="bg1"/>
                </a:solidFill>
              </a:rPr>
              <a:t>차가 들어올 때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    </a:t>
            </a:r>
            <a:r>
              <a:rPr lang="en-US" altLang="ko-KR" sz="800" dirty="0" err="1">
                <a:solidFill>
                  <a:schemeClr val="bg1"/>
                </a:solidFill>
              </a:rPr>
              <a:t>myStepper.step</a:t>
            </a:r>
            <a:r>
              <a:rPr lang="en-US" altLang="ko-KR" sz="800" dirty="0">
                <a:solidFill>
                  <a:schemeClr val="bg1"/>
                </a:solidFill>
              </a:rPr>
              <a:t>(-</a:t>
            </a:r>
            <a:r>
              <a:rPr lang="en-US" altLang="ko-KR" sz="800" dirty="0" err="1">
                <a:solidFill>
                  <a:schemeClr val="bg1"/>
                </a:solidFill>
              </a:rPr>
              <a:t>stepsPerRevolution</a:t>
            </a:r>
            <a:r>
              <a:rPr lang="en-US" altLang="ko-KR" sz="800" dirty="0">
                <a:solidFill>
                  <a:schemeClr val="bg1"/>
                </a:solidFill>
              </a:rPr>
              <a:t>); //</a:t>
            </a:r>
            <a:r>
              <a:rPr lang="ko-KR" altLang="en-US" sz="800" dirty="0">
                <a:solidFill>
                  <a:schemeClr val="bg1"/>
                </a:solidFill>
              </a:rPr>
              <a:t>문을 닫는다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    </a:t>
            </a:r>
            <a:r>
              <a:rPr lang="en-US" altLang="ko-KR" sz="800" dirty="0" err="1">
                <a:solidFill>
                  <a:schemeClr val="bg1"/>
                </a:solidFill>
              </a:rPr>
              <a:t>door_open</a:t>
            </a:r>
            <a:r>
              <a:rPr lang="en-US" altLang="ko-KR" sz="800" dirty="0">
                <a:solidFill>
                  <a:schemeClr val="bg1"/>
                </a:solidFill>
              </a:rPr>
              <a:t> = false;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    in = false;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      }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9D1DC-35C2-37E1-BEE3-D07EB0348E41}"/>
              </a:ext>
            </a:extLst>
          </p:cNvPr>
          <p:cNvSpPr txBox="1"/>
          <p:nvPr/>
        </p:nvSpPr>
        <p:spPr>
          <a:xfrm>
            <a:off x="8901315" y="425620"/>
            <a:ext cx="295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직접 짠 코드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en-US" altLang="ko-KR" sz="3200" dirty="0" err="1">
                <a:solidFill>
                  <a:schemeClr val="bg1"/>
                </a:solidFill>
              </a:rPr>
              <a:t>arduino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02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CA6DE-DA62-965D-F0E2-F66531C3F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203" y="160027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else if(</a:t>
            </a:r>
            <a:r>
              <a:rPr lang="en-US" altLang="ko-KR" sz="1000" dirty="0" err="1">
                <a:solidFill>
                  <a:schemeClr val="bg1"/>
                </a:solidFill>
              </a:rPr>
              <a:t>distance_garage</a:t>
            </a:r>
            <a:r>
              <a:rPr lang="en-US" altLang="ko-KR" sz="1000" dirty="0">
                <a:solidFill>
                  <a:schemeClr val="bg1"/>
                </a:solidFill>
              </a:rPr>
              <a:t> &gt; 10 &amp;&amp; </a:t>
            </a:r>
            <a:r>
              <a:rPr lang="en-US" altLang="ko-KR" sz="1000" dirty="0" err="1">
                <a:solidFill>
                  <a:schemeClr val="bg1"/>
                </a:solidFill>
              </a:rPr>
              <a:t>distance_door</a:t>
            </a:r>
            <a:r>
              <a:rPr lang="en-US" altLang="ko-KR" sz="1000" dirty="0">
                <a:solidFill>
                  <a:schemeClr val="bg1"/>
                </a:solidFill>
              </a:rPr>
              <a:t> &lt;= 10){ //</a:t>
            </a:r>
            <a:r>
              <a:rPr lang="ko-KR" altLang="en-US" sz="1000" dirty="0">
                <a:solidFill>
                  <a:schemeClr val="bg1"/>
                </a:solidFill>
              </a:rPr>
              <a:t>차가 차고에서 감지되지 않고 문에서 감지됐을 때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    if(in == false){ //</a:t>
            </a:r>
            <a:r>
              <a:rPr lang="ko-KR" altLang="en-US" sz="1000" dirty="0">
                <a:solidFill>
                  <a:schemeClr val="bg1"/>
                </a:solidFill>
              </a:rPr>
              <a:t>차가 나갈 때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      </a:t>
            </a:r>
            <a:r>
              <a:rPr lang="en-US" altLang="ko-KR" sz="1000" dirty="0" err="1">
                <a:solidFill>
                  <a:schemeClr val="bg1"/>
                </a:solidFill>
              </a:rPr>
              <a:t>myStepper.step</a:t>
            </a:r>
            <a:r>
              <a:rPr lang="en-US" altLang="ko-KR" sz="1000" dirty="0">
                <a:solidFill>
                  <a:schemeClr val="bg1"/>
                </a:solidFill>
              </a:rPr>
              <a:t>(-</a:t>
            </a:r>
            <a:r>
              <a:rPr lang="en-US" altLang="ko-KR" sz="1000" dirty="0" err="1">
                <a:solidFill>
                  <a:schemeClr val="bg1"/>
                </a:solidFill>
              </a:rPr>
              <a:t>stepsPerRevolution</a:t>
            </a:r>
            <a:r>
              <a:rPr lang="en-US" altLang="ko-KR" sz="10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      </a:t>
            </a:r>
            <a:r>
              <a:rPr lang="en-US" altLang="ko-KR" sz="1000" dirty="0" err="1">
                <a:solidFill>
                  <a:schemeClr val="bg1"/>
                </a:solidFill>
              </a:rPr>
              <a:t>door_open</a:t>
            </a:r>
            <a:r>
              <a:rPr lang="en-US" altLang="ko-KR" sz="1000" dirty="0">
                <a:solidFill>
                  <a:schemeClr val="bg1"/>
                </a:solidFill>
              </a:rPr>
              <a:t> = false;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      </a:t>
            </a:r>
            <a:r>
              <a:rPr lang="en-US" altLang="ko-KR" sz="1000" dirty="0" err="1">
                <a:solidFill>
                  <a:schemeClr val="bg1"/>
                </a:solidFill>
              </a:rPr>
              <a:t>Serial.println</a:t>
            </a:r>
            <a:r>
              <a:rPr lang="en-US" altLang="ko-KR" sz="1000" dirty="0">
                <a:solidFill>
                  <a:schemeClr val="bg1"/>
                </a:solidFill>
              </a:rPr>
              <a:t>(10000);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//10000</a:t>
            </a:r>
            <a:r>
              <a:rPr lang="ko-KR" altLang="en-US" sz="1000" dirty="0">
                <a:solidFill>
                  <a:schemeClr val="bg1"/>
                </a:solidFill>
              </a:rPr>
              <a:t>을 출력한다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      </a:t>
            </a:r>
            <a:r>
              <a:rPr lang="en-US" altLang="ko-KR" sz="1000" dirty="0" err="1">
                <a:solidFill>
                  <a:schemeClr val="bg1"/>
                </a:solidFill>
              </a:rPr>
              <a:t>car_in</a:t>
            </a:r>
            <a:r>
              <a:rPr lang="en-US" altLang="ko-KR" sz="1000" dirty="0">
                <a:solidFill>
                  <a:schemeClr val="bg1"/>
                </a:solidFill>
              </a:rPr>
              <a:t> = false;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else{ //</a:t>
            </a:r>
            <a:r>
              <a:rPr lang="ko-KR" altLang="en-US" sz="1000" dirty="0">
                <a:solidFill>
                  <a:schemeClr val="bg1"/>
                </a:solidFill>
              </a:rPr>
              <a:t>문이 </a:t>
            </a:r>
            <a:r>
              <a:rPr lang="ko-KR" altLang="en-US" sz="1000" dirty="0" err="1">
                <a:solidFill>
                  <a:schemeClr val="bg1"/>
                </a:solidFill>
              </a:rPr>
              <a:t>닫혀있을</a:t>
            </a:r>
            <a:r>
              <a:rPr lang="ko-KR" altLang="en-US" sz="1000" dirty="0">
                <a:solidFill>
                  <a:schemeClr val="bg1"/>
                </a:solidFill>
              </a:rPr>
              <a:t> 때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  if(</a:t>
            </a:r>
            <a:r>
              <a:rPr lang="en-US" altLang="ko-KR" sz="1000" dirty="0" err="1">
                <a:solidFill>
                  <a:schemeClr val="bg1"/>
                </a:solidFill>
              </a:rPr>
              <a:t>distance_garage</a:t>
            </a:r>
            <a:r>
              <a:rPr lang="en-US" altLang="ko-KR" sz="1000" dirty="0">
                <a:solidFill>
                  <a:schemeClr val="bg1"/>
                </a:solidFill>
              </a:rPr>
              <a:t> &gt; 10){ //</a:t>
            </a:r>
            <a:r>
              <a:rPr lang="ko-KR" altLang="en-US" sz="1000" dirty="0">
                <a:solidFill>
                  <a:schemeClr val="bg1"/>
                </a:solidFill>
              </a:rPr>
              <a:t>차가 차고에서 감지되지 않으면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    </a:t>
            </a:r>
            <a:r>
              <a:rPr lang="en-US" altLang="ko-KR" sz="1000" dirty="0" err="1">
                <a:solidFill>
                  <a:schemeClr val="bg1"/>
                </a:solidFill>
              </a:rPr>
              <a:t>myStepper.step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en-US" altLang="ko-KR" sz="1000" dirty="0" err="1">
                <a:solidFill>
                  <a:schemeClr val="bg1"/>
                </a:solidFill>
              </a:rPr>
              <a:t>stepsPerRevolution</a:t>
            </a:r>
            <a:r>
              <a:rPr lang="en-US" altLang="ko-KR" sz="1000" dirty="0">
                <a:solidFill>
                  <a:schemeClr val="bg1"/>
                </a:solidFill>
              </a:rPr>
              <a:t>); //</a:t>
            </a:r>
            <a:r>
              <a:rPr lang="ko-KR" altLang="en-US" sz="1000" dirty="0">
                <a:solidFill>
                  <a:schemeClr val="bg1"/>
                </a:solidFill>
              </a:rPr>
              <a:t>문을 연다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    </a:t>
            </a:r>
            <a:r>
              <a:rPr lang="en-US" altLang="ko-KR" sz="1000" dirty="0" err="1">
                <a:solidFill>
                  <a:schemeClr val="bg1"/>
                </a:solidFill>
              </a:rPr>
              <a:t>door_open</a:t>
            </a:r>
            <a:r>
              <a:rPr lang="en-US" altLang="ko-KR" sz="1000" dirty="0">
                <a:solidFill>
                  <a:schemeClr val="bg1"/>
                </a:solidFill>
              </a:rPr>
              <a:t> = true;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}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bg1"/>
                </a:solidFill>
              </a:rPr>
              <a:t>  delay(500);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5A027-F4FA-0958-12AE-62641A4C5D17}"/>
              </a:ext>
            </a:extLst>
          </p:cNvPr>
          <p:cNvSpPr txBox="1"/>
          <p:nvPr/>
        </p:nvSpPr>
        <p:spPr>
          <a:xfrm>
            <a:off x="8901315" y="425620"/>
            <a:ext cx="295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직접 짠 코드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en-US" altLang="ko-KR" sz="3200" dirty="0" err="1">
                <a:solidFill>
                  <a:schemeClr val="bg1"/>
                </a:solidFill>
              </a:rPr>
              <a:t>arduino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6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FD649-F479-8F74-6472-D91D44FB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18B74-1F06-7CD8-EE6D-9C195FCE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ko-KR" altLang="en-US" dirty="0">
                <a:solidFill>
                  <a:schemeClr val="bg1"/>
                </a:solidFill>
              </a:rPr>
              <a:t>과제 개요</a:t>
            </a:r>
            <a:endParaRPr lang="en-US" altLang="ko-KR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n-US" altLang="ko-KR" sz="1100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ko-KR" altLang="en-US" dirty="0">
                <a:solidFill>
                  <a:schemeClr val="bg1"/>
                </a:solidFill>
              </a:rPr>
              <a:t>과제 필요성</a:t>
            </a:r>
            <a:endParaRPr lang="en-US" altLang="ko-KR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n-US" altLang="ko-KR" sz="1100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ko-KR" altLang="en-US" dirty="0">
                <a:solidFill>
                  <a:schemeClr val="bg1"/>
                </a:solidFill>
              </a:rPr>
              <a:t>개발 목표</a:t>
            </a:r>
            <a:endParaRPr lang="en-US" altLang="ko-KR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n-US" altLang="ko-KR" sz="1100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ko-KR" altLang="en-US" dirty="0">
                <a:solidFill>
                  <a:schemeClr val="bg1"/>
                </a:solidFill>
              </a:rPr>
              <a:t>프로젝트 설계</a:t>
            </a:r>
            <a:endParaRPr lang="en-US" altLang="ko-KR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n-US" altLang="ko-KR" sz="1100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ko-KR" altLang="en-US" dirty="0">
                <a:solidFill>
                  <a:schemeClr val="bg1"/>
                </a:solidFill>
              </a:rPr>
              <a:t>개발 일정</a:t>
            </a:r>
            <a:endParaRPr lang="en-US" altLang="ko-KR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n-US" altLang="ko-KR" sz="1100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ko-KR" altLang="en-US" dirty="0">
                <a:solidFill>
                  <a:schemeClr val="bg1"/>
                </a:solidFill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997420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 flipV="1">
            <a:off x="662397" y="678509"/>
            <a:ext cx="10798628" cy="481991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131540" y="5464628"/>
            <a:ext cx="11247660" cy="1393372"/>
            <a:chOff x="131540" y="5464628"/>
            <a:chExt cx="11247660" cy="1393372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양쪽 모서리가 둥근 사각형 77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C6C98E3D-8991-4049-22D3-2E94AA5D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FE9EEC2-6067-3F34-73B1-E809C97AA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156104"/>
              </p:ext>
            </p:extLst>
          </p:nvPr>
        </p:nvGraphicFramePr>
        <p:xfrm>
          <a:off x="1216129" y="2136428"/>
          <a:ext cx="984427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6557">
                  <a:extLst>
                    <a:ext uri="{9D8B030D-6E8A-4147-A177-3AD203B41FA5}">
                      <a16:colId xmlns:a16="http://schemas.microsoft.com/office/drawing/2014/main" val="1266428498"/>
                    </a:ext>
                  </a:extLst>
                </a:gridCol>
                <a:gridCol w="2619843">
                  <a:extLst>
                    <a:ext uri="{9D8B030D-6E8A-4147-A177-3AD203B41FA5}">
                      <a16:colId xmlns:a16="http://schemas.microsoft.com/office/drawing/2014/main" val="481898656"/>
                    </a:ext>
                  </a:extLst>
                </a:gridCol>
                <a:gridCol w="3087614">
                  <a:extLst>
                    <a:ext uri="{9D8B030D-6E8A-4147-A177-3AD203B41FA5}">
                      <a16:colId xmlns:a16="http://schemas.microsoft.com/office/drawing/2014/main" val="1859334363"/>
                    </a:ext>
                  </a:extLst>
                </a:gridCol>
                <a:gridCol w="1570263">
                  <a:extLst>
                    <a:ext uri="{9D8B030D-6E8A-4147-A177-3AD203B41FA5}">
                      <a16:colId xmlns:a16="http://schemas.microsoft.com/office/drawing/2014/main" val="492188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4624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1~2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차량 인식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4594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3~4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차량 번호판 인식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7641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1~2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차량 번호판 인식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91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3~4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차고 문 제어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09145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1~2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오류 개선 및 하드웨어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9793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500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 flipV="1">
            <a:off x="662397" y="678509"/>
            <a:ext cx="10798628" cy="481991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0" name="그룹 79"/>
          <p:cNvGrpSpPr/>
          <p:nvPr/>
        </p:nvGrpSpPr>
        <p:grpSpPr>
          <a:xfrm>
            <a:off x="131540" y="5464628"/>
            <a:ext cx="11247660" cy="1393372"/>
            <a:chOff x="131540" y="5464628"/>
            <a:chExt cx="11247660" cy="1393372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양쪽 모서리가 둥근 사각형 77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C6C98E3D-8991-4049-22D3-2E94AA5D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CDEE5E-1D45-F945-7CB4-EC9A5660D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 과정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모든 기능 제작 완료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dirty="0"/>
              <a:t>문제점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번호판 인식이 생각보다 정확하지 않음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-&gt; </a:t>
            </a:r>
            <a:r>
              <a:rPr lang="ko-KR" altLang="en-US" dirty="0"/>
              <a:t>카메라 각도를 조정하여 최대한 정확한 값이 나오도록 함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  </a:t>
            </a:r>
            <a:r>
              <a:rPr lang="ko-KR" altLang="en-US" dirty="0"/>
              <a:t>문을 여닫는 것이 느리다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1867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 flipV="1">
            <a:off x="662397" y="678509"/>
            <a:ext cx="10798628" cy="481991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131540" y="5464628"/>
            <a:ext cx="11247660" cy="1393372"/>
            <a:chOff x="131540" y="5464628"/>
            <a:chExt cx="11247660" cy="1393372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양쪽 모서리가 둥근 사각형 77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C6C98E3D-8991-4049-22D3-2E94AA5D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소감 및 향후 계획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CDEE5E-1D45-F945-7CB4-EC9A5660D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번호판 인식을 통해 차고 문을 여는 것은 사실 이미 있는 기술이다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그래서 더욱더 완성도 있게 만들기 위해 노력하였다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OpenCV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처음 활용해 보았기 때문에 오픈소스의 코드를 이해하기가 어려웠다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또한 이미지가 조명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각도 등에 따라 그때그때 다르기 때문에 이미지를 가공하는 코드를 이해하는 것이 상당히 어려웠다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" dirty="0"/>
          </a:p>
          <a:p>
            <a:r>
              <a:rPr lang="ko-KR" altLang="en-US" dirty="0"/>
              <a:t>후속 연구 계획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활용하여 다양한 프로그램을 만들어 볼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번호판을 인식하는 과정에서 어떻게 하면 다양한 상황에서도 오차를 최대한 줄일 수 있을지 연                                         구해 볼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517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 flipV="1">
            <a:off x="723357" y="752382"/>
            <a:ext cx="10798628" cy="481991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131540" y="5464628"/>
            <a:ext cx="11247660" cy="1393372"/>
            <a:chOff x="131540" y="5464628"/>
            <a:chExt cx="11247660" cy="1393372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양쪽 모서리가 둥근 사각형 77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C6C98E3D-8991-4049-22D3-2E94AA5D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549" y="70821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과제 개요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592237-1E3D-2794-0E4B-5859C724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34" y="2929904"/>
            <a:ext cx="10515600" cy="1325563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차량 번호판을 인식하여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다른 차량이 들어가지 못하는 차고</a:t>
            </a:r>
          </a:p>
        </p:txBody>
      </p:sp>
    </p:spTree>
    <p:extLst>
      <p:ext uri="{BB962C8B-B14F-4D97-AF65-F5344CB8AC3E}">
        <p14:creationId xmlns:p14="http://schemas.microsoft.com/office/powerpoint/2010/main" val="368893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 flipV="1">
            <a:off x="696686" y="693111"/>
            <a:ext cx="10798628" cy="481991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131540" y="5464628"/>
            <a:ext cx="11247660" cy="1393372"/>
            <a:chOff x="131540" y="5464628"/>
            <a:chExt cx="11247660" cy="1393372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양쪽 모서리가 둥근 사각형 77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C6C98E3D-8991-4049-22D3-2E94AA5D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필요성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A531359-3BE5-3824-2B5A-3A387CBC2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편의성</a:t>
            </a:r>
            <a:endParaRPr lang="en-US" altLang="ko-KR" sz="3200" dirty="0"/>
          </a:p>
          <a:p>
            <a:pPr lvl="1">
              <a:buFont typeface="맑은 고딕" panose="020B0503020000020004" pitchFamily="50" charset="-127"/>
              <a:buChar char="ￚ"/>
            </a:pPr>
            <a:r>
              <a:rPr lang="ko-KR" altLang="en-US" dirty="0"/>
              <a:t>문이 자동으로 열리기 때문에 편리하다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sz="3200" dirty="0"/>
              <a:t>보안성</a:t>
            </a:r>
            <a:endParaRPr lang="en-US" altLang="ko-KR" sz="3200" dirty="0"/>
          </a:p>
          <a:p>
            <a:pPr lvl="1">
              <a:buFont typeface="맑은 고딕" panose="020B0503020000020004" pitchFamily="50" charset="-127"/>
              <a:buChar char="ￚ"/>
            </a:pPr>
            <a:r>
              <a:rPr lang="ko-KR" altLang="en-US" dirty="0"/>
              <a:t>다른 차량이 들어오지 못해 보안이 좋다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22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 flipV="1">
            <a:off x="696687" y="725712"/>
            <a:ext cx="10798628" cy="481991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131540" y="5464628"/>
            <a:ext cx="11247660" cy="1393372"/>
            <a:chOff x="131540" y="5464628"/>
            <a:chExt cx="11247660" cy="1393372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양쪽 모서리가 둥근 사각형 77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C6C98E3D-8991-4049-22D3-2E94AA5D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592237-1E3D-2794-0E4B-5859C724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→"/>
            </a:pPr>
            <a:r>
              <a:rPr lang="ko-KR" altLang="en-US" dirty="0"/>
              <a:t>차량이 들어오는 것을 초음파 센서로 인식</a:t>
            </a:r>
            <a:endParaRPr lang="en-US" altLang="ko-KR" dirty="0"/>
          </a:p>
          <a:p>
            <a:pPr>
              <a:buFont typeface="맑은 고딕" panose="020B0503020000020004" pitchFamily="50" charset="-127"/>
              <a:buChar char="→"/>
            </a:pPr>
            <a:endParaRPr lang="en-US" altLang="ko-KR" sz="1100" dirty="0"/>
          </a:p>
          <a:p>
            <a:pPr>
              <a:buFont typeface="맑은 고딕" panose="020B0503020000020004" pitchFamily="50" charset="-127"/>
              <a:buChar char="→"/>
            </a:pPr>
            <a:r>
              <a:rPr lang="ko-KR" altLang="en-US" dirty="0"/>
              <a:t>번호판 인식</a:t>
            </a:r>
            <a:endParaRPr lang="en-US" altLang="ko-KR" dirty="0"/>
          </a:p>
          <a:p>
            <a:pPr>
              <a:buFont typeface="맑은 고딕" panose="020B0503020000020004" pitchFamily="50" charset="-127"/>
              <a:buChar char="→"/>
            </a:pPr>
            <a:endParaRPr lang="en-US" altLang="ko-KR" sz="1100" dirty="0"/>
          </a:p>
          <a:p>
            <a:pPr>
              <a:buFont typeface="맑은 고딕" panose="020B0503020000020004" pitchFamily="50" charset="-127"/>
              <a:buChar char="→"/>
            </a:pPr>
            <a:r>
              <a:rPr lang="ko-KR" altLang="en-US" dirty="0"/>
              <a:t>차고 주인의 차량과 차량 번호가 같으면 문이 열림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59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D3A5726-25BB-4E1B-8502-889D7126BEC1}"/>
              </a:ext>
            </a:extLst>
          </p:cNvPr>
          <p:cNvSpPr/>
          <p:nvPr/>
        </p:nvSpPr>
        <p:spPr>
          <a:xfrm>
            <a:off x="638175" y="1952149"/>
            <a:ext cx="1931670" cy="846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초음파 센서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D6ECA75-3F24-5914-0C10-F0184E20D14A}"/>
              </a:ext>
            </a:extLst>
          </p:cNvPr>
          <p:cNvSpPr/>
          <p:nvPr/>
        </p:nvSpPr>
        <p:spPr>
          <a:xfrm>
            <a:off x="4417695" y="1930956"/>
            <a:ext cx="1148715" cy="846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컴퓨터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6D1B77C-2A06-C239-746D-A917055E27B9}"/>
              </a:ext>
            </a:extLst>
          </p:cNvPr>
          <p:cNvSpPr/>
          <p:nvPr/>
        </p:nvSpPr>
        <p:spPr>
          <a:xfrm>
            <a:off x="2800350" y="1845112"/>
            <a:ext cx="1386840" cy="1018222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인식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3D19AE6-EF2D-A093-52FA-6910E27692A1}"/>
              </a:ext>
            </a:extLst>
          </p:cNvPr>
          <p:cNvSpPr/>
          <p:nvPr/>
        </p:nvSpPr>
        <p:spPr>
          <a:xfrm>
            <a:off x="5796915" y="2037576"/>
            <a:ext cx="1560195" cy="675680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사진 촬영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2ECF5B9-A63D-509F-B974-A74AE426F684}"/>
              </a:ext>
            </a:extLst>
          </p:cNvPr>
          <p:cNvSpPr/>
          <p:nvPr/>
        </p:nvSpPr>
        <p:spPr>
          <a:xfrm>
            <a:off x="7587615" y="1952149"/>
            <a:ext cx="1148715" cy="846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웹캠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133930B-F462-747F-7E80-75F89CF2D787}"/>
              </a:ext>
            </a:extLst>
          </p:cNvPr>
          <p:cNvSpPr/>
          <p:nvPr/>
        </p:nvSpPr>
        <p:spPr>
          <a:xfrm>
            <a:off x="8966835" y="2037576"/>
            <a:ext cx="1560195" cy="675680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 전송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9CCA00B-F4BB-42B9-FA98-7D2D61B3870C}"/>
              </a:ext>
            </a:extLst>
          </p:cNvPr>
          <p:cNvSpPr/>
          <p:nvPr/>
        </p:nvSpPr>
        <p:spPr>
          <a:xfrm>
            <a:off x="10757535" y="1952149"/>
            <a:ext cx="1148715" cy="846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컴퓨터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FD085F0-56F2-7C0D-CC6C-779691A83E3E}"/>
              </a:ext>
            </a:extLst>
          </p:cNvPr>
          <p:cNvSpPr/>
          <p:nvPr/>
        </p:nvSpPr>
        <p:spPr>
          <a:xfrm>
            <a:off x="638175" y="3540562"/>
            <a:ext cx="1179195" cy="1018222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번호판 인식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C3B3A0E-C929-53D0-4428-67C222C23B6C}"/>
              </a:ext>
            </a:extLst>
          </p:cNvPr>
          <p:cNvSpPr/>
          <p:nvPr/>
        </p:nvSpPr>
        <p:spPr>
          <a:xfrm>
            <a:off x="2070735" y="3626406"/>
            <a:ext cx="1236345" cy="846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스텝모터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문 열기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F4E18A3-8F52-41ED-74E9-E9E5ED40D401}"/>
              </a:ext>
            </a:extLst>
          </p:cNvPr>
          <p:cNvCxnSpPr/>
          <p:nvPr/>
        </p:nvCxnSpPr>
        <p:spPr>
          <a:xfrm flipV="1">
            <a:off x="1051560" y="2926080"/>
            <a:ext cx="0" cy="70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DE276C-9ADD-0EFF-AE65-1C294EBFE4F7}"/>
              </a:ext>
            </a:extLst>
          </p:cNvPr>
          <p:cNvSpPr txBox="1"/>
          <p:nvPr/>
        </p:nvSpPr>
        <p:spPr>
          <a:xfrm>
            <a:off x="407671" y="3014633"/>
            <a:ext cx="1493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번호판이 없거나 번호가 다름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6B4BFB0-D7D1-2B96-922B-4E75D07A83F4}"/>
              </a:ext>
            </a:extLst>
          </p:cNvPr>
          <p:cNvSpPr/>
          <p:nvPr/>
        </p:nvSpPr>
        <p:spPr>
          <a:xfrm>
            <a:off x="3505201" y="3903524"/>
            <a:ext cx="346709" cy="292298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AF3E7CD-BA1A-ED37-3108-11061ED56DB7}"/>
              </a:ext>
            </a:extLst>
          </p:cNvPr>
          <p:cNvSpPr/>
          <p:nvPr/>
        </p:nvSpPr>
        <p:spPr>
          <a:xfrm>
            <a:off x="4050031" y="3622596"/>
            <a:ext cx="2049780" cy="846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초음파 센서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초음파 센서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차고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F840C153-A1D7-1C00-20C8-ADD4E689B624}"/>
              </a:ext>
            </a:extLst>
          </p:cNvPr>
          <p:cNvSpPr/>
          <p:nvPr/>
        </p:nvSpPr>
        <p:spPr>
          <a:xfrm>
            <a:off x="6297932" y="3540562"/>
            <a:ext cx="1386840" cy="1018222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인식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E1560E9-86A2-EB72-EFAC-DE98FF888D9C}"/>
              </a:ext>
            </a:extLst>
          </p:cNvPr>
          <p:cNvSpPr/>
          <p:nvPr/>
        </p:nvSpPr>
        <p:spPr>
          <a:xfrm>
            <a:off x="7882893" y="3622596"/>
            <a:ext cx="1236345" cy="846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스텝모터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문 닫기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ACEECE9A-00A9-D3BB-0CF0-32AE5F77C7A8}"/>
              </a:ext>
            </a:extLst>
          </p:cNvPr>
          <p:cNvSpPr/>
          <p:nvPr/>
        </p:nvSpPr>
        <p:spPr>
          <a:xfrm>
            <a:off x="9317359" y="3903524"/>
            <a:ext cx="346709" cy="292298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F1A79A8-874B-3E97-B8E5-406B83A872B3}"/>
              </a:ext>
            </a:extLst>
          </p:cNvPr>
          <p:cNvSpPr/>
          <p:nvPr/>
        </p:nvSpPr>
        <p:spPr>
          <a:xfrm>
            <a:off x="9862189" y="3622596"/>
            <a:ext cx="2049780" cy="846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초음파 </a:t>
            </a:r>
            <a:r>
              <a:rPr lang="ko-KR" altLang="en-US">
                <a:solidFill>
                  <a:schemeClr val="tx1"/>
                </a:solidFill>
              </a:rPr>
              <a:t>센서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차고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FD441FE-7D2E-ABD1-3942-8ACEE3A05DFD}"/>
              </a:ext>
            </a:extLst>
          </p:cNvPr>
          <p:cNvSpPr/>
          <p:nvPr/>
        </p:nvSpPr>
        <p:spPr>
          <a:xfrm>
            <a:off x="461010" y="4778812"/>
            <a:ext cx="1386840" cy="1018222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인식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604793D-F333-B371-413C-22BDC02023AD}"/>
              </a:ext>
            </a:extLst>
          </p:cNvPr>
          <p:cNvSpPr/>
          <p:nvPr/>
        </p:nvSpPr>
        <p:spPr>
          <a:xfrm>
            <a:off x="2070735" y="4864656"/>
            <a:ext cx="1236345" cy="846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스텝모터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문 열기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9C92B796-274A-CCFA-744D-DDE93795A43B}"/>
              </a:ext>
            </a:extLst>
          </p:cNvPr>
          <p:cNvSpPr/>
          <p:nvPr/>
        </p:nvSpPr>
        <p:spPr>
          <a:xfrm>
            <a:off x="3505201" y="5141774"/>
            <a:ext cx="346709" cy="292298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21CA7FF-A470-828F-DF3B-D995F53D14CA}"/>
              </a:ext>
            </a:extLst>
          </p:cNvPr>
          <p:cNvSpPr/>
          <p:nvPr/>
        </p:nvSpPr>
        <p:spPr>
          <a:xfrm>
            <a:off x="4050031" y="4864656"/>
            <a:ext cx="2049780" cy="846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초음파 센서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차고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초음파 센서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7249D06E-95D6-75DF-0B11-7313FC2EAC8A}"/>
              </a:ext>
            </a:extLst>
          </p:cNvPr>
          <p:cNvSpPr/>
          <p:nvPr/>
        </p:nvSpPr>
        <p:spPr>
          <a:xfrm>
            <a:off x="6297932" y="4778812"/>
            <a:ext cx="1386840" cy="1018222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인식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14FEA07-EB9D-BD7C-99FA-F2CC74490A10}"/>
              </a:ext>
            </a:extLst>
          </p:cNvPr>
          <p:cNvSpPr/>
          <p:nvPr/>
        </p:nvSpPr>
        <p:spPr>
          <a:xfrm>
            <a:off x="7882893" y="4898946"/>
            <a:ext cx="1236345" cy="846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스텝모터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문 닫기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0A59629-C802-40D2-A5FD-07F11D31CFC2}"/>
              </a:ext>
            </a:extLst>
          </p:cNvPr>
          <p:cNvCxnSpPr/>
          <p:nvPr/>
        </p:nvCxnSpPr>
        <p:spPr>
          <a:xfrm>
            <a:off x="9317359" y="5322213"/>
            <a:ext cx="683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4E17BD5-A1E0-7F99-013B-D449593C0557}"/>
              </a:ext>
            </a:extLst>
          </p:cNvPr>
          <p:cNvCxnSpPr>
            <a:cxnSpLocks/>
          </p:cNvCxnSpPr>
          <p:nvPr/>
        </p:nvCxnSpPr>
        <p:spPr>
          <a:xfrm>
            <a:off x="10001250" y="5325666"/>
            <a:ext cx="0" cy="781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C291B72-1F11-46EE-4557-D02391707719}"/>
              </a:ext>
            </a:extLst>
          </p:cNvPr>
          <p:cNvCxnSpPr>
            <a:cxnSpLocks/>
          </p:cNvCxnSpPr>
          <p:nvPr/>
        </p:nvCxnSpPr>
        <p:spPr>
          <a:xfrm>
            <a:off x="316230" y="6080760"/>
            <a:ext cx="9685020" cy="2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EAC9CB6-9798-1C01-CD4C-4580C38F1126}"/>
              </a:ext>
            </a:extLst>
          </p:cNvPr>
          <p:cNvCxnSpPr>
            <a:cxnSpLocks/>
          </p:cNvCxnSpPr>
          <p:nvPr/>
        </p:nvCxnSpPr>
        <p:spPr>
          <a:xfrm flipV="1">
            <a:off x="316230" y="2354223"/>
            <a:ext cx="0" cy="3726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66B29A8-0D21-39F1-A12C-641C6AC22F37}"/>
              </a:ext>
            </a:extLst>
          </p:cNvPr>
          <p:cNvCxnSpPr/>
          <p:nvPr/>
        </p:nvCxnSpPr>
        <p:spPr>
          <a:xfrm>
            <a:off x="316230" y="2354223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제목 3">
            <a:extLst>
              <a:ext uri="{FF2B5EF4-FFF2-40B4-BE49-F238E27FC236}">
                <a16:creationId xmlns:a16="http://schemas.microsoft.com/office/drawing/2014/main" id="{F0A9F8F9-B557-E5A6-B96B-F54791B9A333}"/>
              </a:ext>
            </a:extLst>
          </p:cNvPr>
          <p:cNvSpPr txBox="1">
            <a:spLocks/>
          </p:cNvSpPr>
          <p:nvPr/>
        </p:nvSpPr>
        <p:spPr>
          <a:xfrm>
            <a:off x="838200" y="2959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SW </a:t>
            </a:r>
            <a:r>
              <a:rPr lang="ko-KR" altLang="en-US" dirty="0"/>
              <a:t>및 시스템 구조</a:t>
            </a:r>
          </a:p>
        </p:txBody>
      </p:sp>
    </p:spTree>
    <p:extLst>
      <p:ext uri="{BB962C8B-B14F-4D97-AF65-F5344CB8AC3E}">
        <p14:creationId xmlns:p14="http://schemas.microsoft.com/office/powerpoint/2010/main" val="395358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3">
            <a:extLst>
              <a:ext uri="{FF2B5EF4-FFF2-40B4-BE49-F238E27FC236}">
                <a16:creationId xmlns:a16="http://schemas.microsoft.com/office/drawing/2014/main" id="{F0A9F8F9-B557-E5A6-B96B-F54791B9A333}"/>
              </a:ext>
            </a:extLst>
          </p:cNvPr>
          <p:cNvSpPr txBox="1">
            <a:spLocks/>
          </p:cNvSpPr>
          <p:nvPr/>
        </p:nvSpPr>
        <p:spPr>
          <a:xfrm>
            <a:off x="838200" y="2959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H/W </a:t>
            </a:r>
            <a:r>
              <a:rPr lang="ko-KR" altLang="en-US" dirty="0"/>
              <a:t>구조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DEC44CD6-C0BB-530A-A45A-9F2FBB245C62}"/>
                  </a:ext>
                </a:extLst>
              </p14:cNvPr>
              <p14:cNvContentPartPr/>
              <p14:nvPr/>
            </p14:nvContentPartPr>
            <p14:xfrm>
              <a:off x="4635660" y="2712150"/>
              <a:ext cx="39240" cy="1730880"/>
            </p14:xfrm>
          </p:contentPart>
        </mc:Choice>
        <mc:Fallback xmlns=""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DEC44CD6-C0BB-530A-A45A-9F2FBB245C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660" y="2703510"/>
                <a:ext cx="56880" cy="17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00D93CE3-624D-6AA5-D10A-683CD64A3183}"/>
                  </a:ext>
                </a:extLst>
              </p14:cNvPr>
              <p14:cNvContentPartPr/>
              <p14:nvPr/>
            </p14:nvContentPartPr>
            <p14:xfrm>
              <a:off x="1382700" y="4422510"/>
              <a:ext cx="7640640" cy="222120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00D93CE3-624D-6AA5-D10A-683CD64A31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3700" y="4413510"/>
                <a:ext cx="76582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8A6C67D8-E530-728E-F6EB-604D395F4D7D}"/>
                  </a:ext>
                </a:extLst>
              </p14:cNvPr>
              <p14:cNvContentPartPr/>
              <p14:nvPr/>
            </p14:nvContentPartPr>
            <p14:xfrm>
              <a:off x="4663020" y="2647350"/>
              <a:ext cx="1845360" cy="190908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8A6C67D8-E530-728E-F6EB-604D395F4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4020" y="2638710"/>
                <a:ext cx="1863000" cy="19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A70F83F2-FC48-DE9C-15C4-B6FBB66AFDD1}"/>
                  </a:ext>
                </a:extLst>
              </p14:cNvPr>
              <p14:cNvContentPartPr/>
              <p14:nvPr/>
            </p14:nvContentPartPr>
            <p14:xfrm>
              <a:off x="4682100" y="1895670"/>
              <a:ext cx="1637640" cy="706320"/>
            </p14:xfrm>
          </p:contentPart>
        </mc:Choice>
        <mc:Fallback xmlns=""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A70F83F2-FC48-DE9C-15C4-B6FBB66AFD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73100" y="1887030"/>
                <a:ext cx="165528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1" name="잉크 100">
                <a:extLst>
                  <a:ext uri="{FF2B5EF4-FFF2-40B4-BE49-F238E27FC236}">
                    <a16:creationId xmlns:a16="http://schemas.microsoft.com/office/drawing/2014/main" id="{CE826BD0-A140-7BAE-8BC8-2C5B5C5F93B6}"/>
                  </a:ext>
                </a:extLst>
              </p14:cNvPr>
              <p14:cNvContentPartPr/>
              <p14:nvPr/>
            </p14:nvContentPartPr>
            <p14:xfrm>
              <a:off x="6533940" y="2029230"/>
              <a:ext cx="1688040" cy="797760"/>
            </p14:xfrm>
          </p:contentPart>
        </mc:Choice>
        <mc:Fallback xmlns="">
          <p:pic>
            <p:nvPicPr>
              <p:cNvPr id="101" name="잉크 100">
                <a:extLst>
                  <a:ext uri="{FF2B5EF4-FFF2-40B4-BE49-F238E27FC236}">
                    <a16:creationId xmlns:a16="http://schemas.microsoft.com/office/drawing/2014/main" id="{CE826BD0-A140-7BAE-8BC8-2C5B5C5F93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24940" y="2020590"/>
                <a:ext cx="1705680" cy="8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6A696477-7CC4-D13C-0925-A371CAE34939}"/>
                  </a:ext>
                </a:extLst>
              </p14:cNvPr>
              <p14:cNvContentPartPr/>
              <p14:nvPr/>
            </p14:nvContentPartPr>
            <p14:xfrm>
              <a:off x="8419620" y="1854990"/>
              <a:ext cx="16200" cy="149760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6A696477-7CC4-D13C-0925-A371CAE3493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10620" y="1846350"/>
                <a:ext cx="33840" cy="15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672E1C8B-9264-F332-13C1-1D116E93151C}"/>
                  </a:ext>
                </a:extLst>
              </p14:cNvPr>
              <p14:cNvContentPartPr/>
              <p14:nvPr/>
            </p14:nvContentPartPr>
            <p14:xfrm>
              <a:off x="6335940" y="3292110"/>
              <a:ext cx="2134800" cy="1195920"/>
            </p14:xfrm>
          </p:contentPart>
        </mc:Choice>
        <mc:Fallback xmlns=""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672E1C8B-9264-F332-13C1-1D116E9315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26940" y="3283110"/>
                <a:ext cx="2152440" cy="12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3" name="잉크 152">
                <a:extLst>
                  <a:ext uri="{FF2B5EF4-FFF2-40B4-BE49-F238E27FC236}">
                    <a16:creationId xmlns:a16="http://schemas.microsoft.com/office/drawing/2014/main" id="{017D4BA1-FE84-17E1-C2C7-EA988B1DE352}"/>
                  </a:ext>
                </a:extLst>
              </p14:cNvPr>
              <p14:cNvContentPartPr/>
              <p14:nvPr/>
            </p14:nvContentPartPr>
            <p14:xfrm>
              <a:off x="3952740" y="3832110"/>
              <a:ext cx="901800" cy="504360"/>
            </p14:xfrm>
          </p:contentPart>
        </mc:Choice>
        <mc:Fallback xmlns="">
          <p:pic>
            <p:nvPicPr>
              <p:cNvPr id="153" name="잉크 152">
                <a:extLst>
                  <a:ext uri="{FF2B5EF4-FFF2-40B4-BE49-F238E27FC236}">
                    <a16:creationId xmlns:a16="http://schemas.microsoft.com/office/drawing/2014/main" id="{017D4BA1-FE84-17E1-C2C7-EA988B1DE3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43740" y="3823470"/>
                <a:ext cx="91944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4" name="잉크 153">
                <a:extLst>
                  <a:ext uri="{FF2B5EF4-FFF2-40B4-BE49-F238E27FC236}">
                    <a16:creationId xmlns:a16="http://schemas.microsoft.com/office/drawing/2014/main" id="{2487BC0D-AE46-9230-7377-37BC02DC03E1}"/>
                  </a:ext>
                </a:extLst>
              </p14:cNvPr>
              <p14:cNvContentPartPr/>
              <p14:nvPr/>
            </p14:nvContentPartPr>
            <p14:xfrm>
              <a:off x="4631340" y="3925710"/>
              <a:ext cx="90360" cy="95040"/>
            </p14:xfrm>
          </p:contentPart>
        </mc:Choice>
        <mc:Fallback xmlns="">
          <p:pic>
            <p:nvPicPr>
              <p:cNvPr id="154" name="잉크 153">
                <a:extLst>
                  <a:ext uri="{FF2B5EF4-FFF2-40B4-BE49-F238E27FC236}">
                    <a16:creationId xmlns:a16="http://schemas.microsoft.com/office/drawing/2014/main" id="{2487BC0D-AE46-9230-7377-37BC02DC03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22340" y="3917070"/>
                <a:ext cx="1080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8" name="잉크 157">
                <a:extLst>
                  <a:ext uri="{FF2B5EF4-FFF2-40B4-BE49-F238E27FC236}">
                    <a16:creationId xmlns:a16="http://schemas.microsoft.com/office/drawing/2014/main" id="{E49516D7-C2AB-B690-E4C5-050ACB82F79B}"/>
                  </a:ext>
                </a:extLst>
              </p14:cNvPr>
              <p14:cNvContentPartPr/>
              <p14:nvPr/>
            </p14:nvContentPartPr>
            <p14:xfrm>
              <a:off x="6243780" y="3969630"/>
              <a:ext cx="283320" cy="545760"/>
            </p14:xfrm>
          </p:contentPart>
        </mc:Choice>
        <mc:Fallback xmlns="">
          <p:pic>
            <p:nvPicPr>
              <p:cNvPr id="158" name="잉크 157">
                <a:extLst>
                  <a:ext uri="{FF2B5EF4-FFF2-40B4-BE49-F238E27FC236}">
                    <a16:creationId xmlns:a16="http://schemas.microsoft.com/office/drawing/2014/main" id="{E49516D7-C2AB-B690-E4C5-050ACB82F79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35140" y="3960630"/>
                <a:ext cx="30096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4" name="잉크 163">
                <a:extLst>
                  <a:ext uri="{FF2B5EF4-FFF2-40B4-BE49-F238E27FC236}">
                    <a16:creationId xmlns:a16="http://schemas.microsoft.com/office/drawing/2014/main" id="{53A57485-D2D0-8526-85CC-C86FEFDB7858}"/>
                  </a:ext>
                </a:extLst>
              </p14:cNvPr>
              <p14:cNvContentPartPr/>
              <p14:nvPr/>
            </p14:nvContentPartPr>
            <p14:xfrm>
              <a:off x="5856780" y="2230830"/>
              <a:ext cx="234000" cy="234000"/>
            </p14:xfrm>
          </p:contentPart>
        </mc:Choice>
        <mc:Fallback xmlns="">
          <p:pic>
            <p:nvPicPr>
              <p:cNvPr id="164" name="잉크 163">
                <a:extLst>
                  <a:ext uri="{FF2B5EF4-FFF2-40B4-BE49-F238E27FC236}">
                    <a16:creationId xmlns:a16="http://schemas.microsoft.com/office/drawing/2014/main" id="{53A57485-D2D0-8526-85CC-C86FEFDB785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48140" y="2221830"/>
                <a:ext cx="2516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1" name="잉크 180">
                <a:extLst>
                  <a:ext uri="{FF2B5EF4-FFF2-40B4-BE49-F238E27FC236}">
                    <a16:creationId xmlns:a16="http://schemas.microsoft.com/office/drawing/2014/main" id="{F6C2E372-5EA8-D94D-DCE5-ACADA1883EB2}"/>
                  </a:ext>
                </a:extLst>
              </p14:cNvPr>
              <p14:cNvContentPartPr/>
              <p14:nvPr/>
            </p14:nvContentPartPr>
            <p14:xfrm>
              <a:off x="5550780" y="2718990"/>
              <a:ext cx="131400" cy="66600"/>
            </p14:xfrm>
          </p:contentPart>
        </mc:Choice>
        <mc:Fallback xmlns="">
          <p:pic>
            <p:nvPicPr>
              <p:cNvPr id="181" name="잉크 180">
                <a:extLst>
                  <a:ext uri="{FF2B5EF4-FFF2-40B4-BE49-F238E27FC236}">
                    <a16:creationId xmlns:a16="http://schemas.microsoft.com/office/drawing/2014/main" id="{F6C2E372-5EA8-D94D-DCE5-ACADA1883E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41780" y="2710350"/>
                <a:ext cx="1490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3" name="잉크 182">
                <a:extLst>
                  <a:ext uri="{FF2B5EF4-FFF2-40B4-BE49-F238E27FC236}">
                    <a16:creationId xmlns:a16="http://schemas.microsoft.com/office/drawing/2014/main" id="{73C37A86-B0E8-2893-A51D-8CC2B328F466}"/>
                  </a:ext>
                </a:extLst>
              </p14:cNvPr>
              <p14:cNvContentPartPr/>
              <p14:nvPr/>
            </p14:nvContentPartPr>
            <p14:xfrm>
              <a:off x="4670940" y="2628630"/>
              <a:ext cx="360" cy="117720"/>
            </p14:xfrm>
          </p:contentPart>
        </mc:Choice>
        <mc:Fallback xmlns="">
          <p:pic>
            <p:nvPicPr>
              <p:cNvPr id="183" name="잉크 182">
                <a:extLst>
                  <a:ext uri="{FF2B5EF4-FFF2-40B4-BE49-F238E27FC236}">
                    <a16:creationId xmlns:a16="http://schemas.microsoft.com/office/drawing/2014/main" id="{73C37A86-B0E8-2893-A51D-8CC2B328F46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61940" y="2619990"/>
                <a:ext cx="180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4" name="잉크 183">
                <a:extLst>
                  <a:ext uri="{FF2B5EF4-FFF2-40B4-BE49-F238E27FC236}">
                    <a16:creationId xmlns:a16="http://schemas.microsoft.com/office/drawing/2014/main" id="{8EEAF407-7A14-6F04-09C8-8151864B646B}"/>
                  </a:ext>
                </a:extLst>
              </p14:cNvPr>
              <p14:cNvContentPartPr/>
              <p14:nvPr/>
            </p14:nvContentPartPr>
            <p14:xfrm>
              <a:off x="4711980" y="2655270"/>
              <a:ext cx="74160" cy="1161360"/>
            </p14:xfrm>
          </p:contentPart>
        </mc:Choice>
        <mc:Fallback xmlns="">
          <p:pic>
            <p:nvPicPr>
              <p:cNvPr id="184" name="잉크 183">
                <a:extLst>
                  <a:ext uri="{FF2B5EF4-FFF2-40B4-BE49-F238E27FC236}">
                    <a16:creationId xmlns:a16="http://schemas.microsoft.com/office/drawing/2014/main" id="{8EEAF407-7A14-6F04-09C8-8151864B646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03340" y="2646630"/>
                <a:ext cx="918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5" name="잉크 184">
                <a:extLst>
                  <a:ext uri="{FF2B5EF4-FFF2-40B4-BE49-F238E27FC236}">
                    <a16:creationId xmlns:a16="http://schemas.microsoft.com/office/drawing/2014/main" id="{B106C220-C2C7-632E-AC6C-CAD111F958AD}"/>
                  </a:ext>
                </a:extLst>
              </p14:cNvPr>
              <p14:cNvContentPartPr/>
              <p14:nvPr/>
            </p14:nvContentPartPr>
            <p14:xfrm>
              <a:off x="4715940" y="4335390"/>
              <a:ext cx="1531080" cy="99360"/>
            </p14:xfrm>
          </p:contentPart>
        </mc:Choice>
        <mc:Fallback xmlns="">
          <p:pic>
            <p:nvPicPr>
              <p:cNvPr id="185" name="잉크 184">
                <a:extLst>
                  <a:ext uri="{FF2B5EF4-FFF2-40B4-BE49-F238E27FC236}">
                    <a16:creationId xmlns:a16="http://schemas.microsoft.com/office/drawing/2014/main" id="{B106C220-C2C7-632E-AC6C-CAD111F958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06940" y="4326750"/>
                <a:ext cx="1548720" cy="11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B3448D1C-5597-C1B8-6190-85738E7F83CD}"/>
              </a:ext>
            </a:extLst>
          </p:cNvPr>
          <p:cNvGrpSpPr/>
          <p:nvPr/>
        </p:nvGrpSpPr>
        <p:grpSpPr>
          <a:xfrm>
            <a:off x="4644300" y="1823670"/>
            <a:ext cx="3796920" cy="2649960"/>
            <a:chOff x="3977550" y="1656030"/>
            <a:chExt cx="3796920" cy="264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15030625-573F-9805-20CA-9C49C892BC89}"/>
                    </a:ext>
                  </a:extLst>
                </p14:cNvPr>
                <p14:cNvContentPartPr/>
                <p14:nvPr/>
              </p14:nvContentPartPr>
              <p14:xfrm>
                <a:off x="5627070" y="1656030"/>
                <a:ext cx="2069640" cy="5112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15030625-573F-9805-20CA-9C49C892BC8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18070" y="1647390"/>
                  <a:ext cx="20872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2AA809E2-E338-7B17-6896-525567012CFE}"/>
                    </a:ext>
                  </a:extLst>
                </p14:cNvPr>
                <p14:cNvContentPartPr/>
                <p14:nvPr/>
              </p14:nvContentPartPr>
              <p14:xfrm>
                <a:off x="7562430" y="1693830"/>
                <a:ext cx="189000" cy="15444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2AA809E2-E338-7B17-6896-525567012CF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53430" y="1684830"/>
                  <a:ext cx="2066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07D455E7-15DD-739A-2F38-DD39CF37C004}"/>
                    </a:ext>
                  </a:extLst>
                </p14:cNvPr>
                <p14:cNvContentPartPr/>
                <p14:nvPr/>
              </p14:nvContentPartPr>
              <p14:xfrm>
                <a:off x="5912910" y="3113310"/>
                <a:ext cx="118080" cy="684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07D455E7-15DD-739A-2F38-DD39CF37C00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03910" y="3104310"/>
                  <a:ext cx="135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B8E07101-0088-85FD-8B07-A7B32810F0EB}"/>
                    </a:ext>
                  </a:extLst>
                </p14:cNvPr>
                <p14:cNvContentPartPr/>
                <p14:nvPr/>
              </p14:nvContentPartPr>
              <p14:xfrm>
                <a:off x="6209910" y="3116190"/>
                <a:ext cx="24840" cy="36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B8E07101-0088-85FD-8B07-A7B32810F0E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00910" y="3107550"/>
                  <a:ext cx="4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CEDEF666-A887-1A4B-45BE-F46541EFB29E}"/>
                    </a:ext>
                  </a:extLst>
                </p14:cNvPr>
                <p14:cNvContentPartPr/>
                <p14:nvPr/>
              </p14:nvContentPartPr>
              <p14:xfrm>
                <a:off x="6278670" y="3093150"/>
                <a:ext cx="205200" cy="2412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CEDEF666-A887-1A4B-45BE-F46541EFB29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69670" y="3084510"/>
                  <a:ext cx="222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5CAA6FB0-8AF1-5329-F663-9B3AFF1F2775}"/>
                    </a:ext>
                  </a:extLst>
                </p14:cNvPr>
                <p14:cNvContentPartPr/>
                <p14:nvPr/>
              </p14:nvContentPartPr>
              <p14:xfrm>
                <a:off x="6568110" y="3104670"/>
                <a:ext cx="136080" cy="36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5CAA6FB0-8AF1-5329-F663-9B3AFF1F277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59110" y="3096030"/>
                  <a:ext cx="153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F77B6061-EFBE-F795-D62C-177938FAADAA}"/>
                    </a:ext>
                  </a:extLst>
                </p14:cNvPr>
                <p14:cNvContentPartPr/>
                <p14:nvPr/>
              </p14:nvContentPartPr>
              <p14:xfrm>
                <a:off x="6830910" y="3089550"/>
                <a:ext cx="149040" cy="36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F77B6061-EFBE-F795-D62C-177938FAADA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21910" y="3080910"/>
                  <a:ext cx="166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469B3C1C-F316-3273-1DD6-8736686DCDE6}"/>
                    </a:ext>
                  </a:extLst>
                </p14:cNvPr>
                <p14:cNvContentPartPr/>
                <p14:nvPr/>
              </p14:nvContentPartPr>
              <p14:xfrm>
                <a:off x="7120710" y="3093150"/>
                <a:ext cx="653760" cy="5832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469B3C1C-F316-3273-1DD6-8736686DCDE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11710" y="3084510"/>
                  <a:ext cx="671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F44FE35F-705C-4943-A489-50C464B847FE}"/>
                    </a:ext>
                  </a:extLst>
                </p14:cNvPr>
                <p14:cNvContentPartPr/>
                <p14:nvPr/>
              </p14:nvContentPartPr>
              <p14:xfrm>
                <a:off x="5672070" y="1702470"/>
                <a:ext cx="5040" cy="252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F44FE35F-705C-4943-A489-50C464B847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63430" y="1693830"/>
                  <a:ext cx="22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8952E1DF-A33D-7283-42A6-BF004A73059A}"/>
                    </a:ext>
                  </a:extLst>
                </p14:cNvPr>
                <p14:cNvContentPartPr/>
                <p14:nvPr/>
              </p14:nvContentPartPr>
              <p14:xfrm>
                <a:off x="5657670" y="1756110"/>
                <a:ext cx="13320" cy="8208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8952E1DF-A33D-7283-42A6-BF004A73059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48670" y="1747470"/>
                  <a:ext cx="30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645B6B3B-BB49-96AB-8801-4B17B0700F95}"/>
                    </a:ext>
                  </a:extLst>
                </p14:cNvPr>
                <p14:cNvContentPartPr/>
                <p14:nvPr/>
              </p14:nvContentPartPr>
              <p14:xfrm>
                <a:off x="5672790" y="1912350"/>
                <a:ext cx="360" cy="2916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645B6B3B-BB49-96AB-8801-4B17B0700F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63790" y="1903710"/>
                  <a:ext cx="18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AB4F83BF-EE43-9F6C-2694-B0DBAD924606}"/>
                    </a:ext>
                  </a:extLst>
                </p14:cNvPr>
                <p14:cNvContentPartPr/>
                <p14:nvPr/>
              </p14:nvContentPartPr>
              <p14:xfrm>
                <a:off x="5672790" y="1988310"/>
                <a:ext cx="360" cy="5940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AB4F83BF-EE43-9F6C-2694-B0DBAD9246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63790" y="1979670"/>
                  <a:ext cx="18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42ED719E-FD32-FE08-FB60-70DDA98E8322}"/>
                    </a:ext>
                  </a:extLst>
                </p14:cNvPr>
                <p14:cNvContentPartPr/>
                <p14:nvPr/>
              </p14:nvContentPartPr>
              <p14:xfrm>
                <a:off x="5657670" y="2102790"/>
                <a:ext cx="23400" cy="14472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42ED719E-FD32-FE08-FB60-70DDA98E832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48670" y="2094150"/>
                  <a:ext cx="41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C08B0FF1-8B7D-797F-D9A5-1E2FA0D3B220}"/>
                    </a:ext>
                  </a:extLst>
                </p14:cNvPr>
                <p14:cNvContentPartPr/>
                <p14:nvPr/>
              </p14:nvContentPartPr>
              <p14:xfrm>
                <a:off x="5657670" y="2334990"/>
                <a:ext cx="360" cy="6588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C08B0FF1-8B7D-797F-D9A5-1E2FA0D3B2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48670" y="2326350"/>
                  <a:ext cx="180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F548BBC2-AE2A-F16C-0114-3045CD1AAB15}"/>
                    </a:ext>
                  </a:extLst>
                </p14:cNvPr>
                <p14:cNvContentPartPr/>
                <p14:nvPr/>
              </p14:nvContentPartPr>
              <p14:xfrm>
                <a:off x="5638590" y="2483670"/>
                <a:ext cx="14760" cy="12780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F548BBC2-AE2A-F16C-0114-3045CD1AAB1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29590" y="2475030"/>
                  <a:ext cx="32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FD39FB6C-2122-6FF3-0CA0-92EAE6CB6519}"/>
                    </a:ext>
                  </a:extLst>
                </p14:cNvPr>
                <p14:cNvContentPartPr/>
                <p14:nvPr/>
              </p14:nvContentPartPr>
              <p14:xfrm>
                <a:off x="5653710" y="2639910"/>
                <a:ext cx="360" cy="5112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FD39FB6C-2122-6FF3-0CA0-92EAE6CB651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44710" y="2631270"/>
                  <a:ext cx="18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8B9EFF2B-218F-B144-33A8-69F96E7C4341}"/>
                    </a:ext>
                  </a:extLst>
                </p14:cNvPr>
                <p14:cNvContentPartPr/>
                <p14:nvPr/>
              </p14:nvContentPartPr>
              <p14:xfrm>
                <a:off x="5646870" y="2765550"/>
                <a:ext cx="3600" cy="4968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8B9EFF2B-218F-B144-33A8-69F96E7C434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38230" y="2756910"/>
                  <a:ext cx="21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6A70A355-332D-FA6B-9FC4-537459607FD1}"/>
                    </a:ext>
                  </a:extLst>
                </p14:cNvPr>
                <p14:cNvContentPartPr/>
                <p14:nvPr/>
              </p14:nvContentPartPr>
              <p14:xfrm>
                <a:off x="5638590" y="2830350"/>
                <a:ext cx="360" cy="9252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6A70A355-332D-FA6B-9FC4-537459607FD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29590" y="2821710"/>
                  <a:ext cx="180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D488AED2-CB79-0F21-9808-AEAD1EC839EC}"/>
                    </a:ext>
                  </a:extLst>
                </p14:cNvPr>
                <p14:cNvContentPartPr/>
                <p14:nvPr/>
              </p14:nvContentPartPr>
              <p14:xfrm>
                <a:off x="5638590" y="2959950"/>
                <a:ext cx="360" cy="1188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D488AED2-CB79-0F21-9808-AEAD1EC839E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29590" y="2951310"/>
                  <a:ext cx="18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C7C8FE4E-FFC7-6FE9-81E1-D3D937620DB1}"/>
                    </a:ext>
                  </a:extLst>
                </p14:cNvPr>
                <p14:cNvContentPartPr/>
                <p14:nvPr/>
              </p14:nvContentPartPr>
              <p14:xfrm>
                <a:off x="5631030" y="3013230"/>
                <a:ext cx="7920" cy="13752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C7C8FE4E-FFC7-6FE9-81E1-D3D937620DB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22030" y="3004590"/>
                  <a:ext cx="25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617572BF-75AE-961D-24BE-15F1385F8825}"/>
                    </a:ext>
                  </a:extLst>
                </p14:cNvPr>
                <p14:cNvContentPartPr/>
                <p14:nvPr/>
              </p14:nvContentPartPr>
              <p14:xfrm>
                <a:off x="5631030" y="3119790"/>
                <a:ext cx="360" cy="36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617572BF-75AE-961D-24BE-15F1385F88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22030" y="3111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88582B27-4735-C3E7-5416-A32351BC2EBA}"/>
                    </a:ext>
                  </a:extLst>
                </p14:cNvPr>
                <p14:cNvContentPartPr/>
                <p14:nvPr/>
              </p14:nvContentPartPr>
              <p14:xfrm>
                <a:off x="3977550" y="4167390"/>
                <a:ext cx="74520" cy="7704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88582B27-4735-C3E7-5416-A32351BC2EB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68550" y="4158750"/>
                  <a:ext cx="92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3246E3AF-6752-2C85-F16C-D285921327F2}"/>
                    </a:ext>
                  </a:extLst>
                </p14:cNvPr>
                <p14:cNvContentPartPr/>
                <p14:nvPr/>
              </p14:nvContentPartPr>
              <p14:xfrm>
                <a:off x="4224870" y="3984510"/>
                <a:ext cx="71280" cy="5796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3246E3AF-6752-2C85-F16C-D285921327F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15870" y="3975510"/>
                  <a:ext cx="88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4A2C7940-EC15-952C-1AC7-30A4C90060ED}"/>
                    </a:ext>
                  </a:extLst>
                </p14:cNvPr>
                <p14:cNvContentPartPr/>
                <p14:nvPr/>
              </p14:nvContentPartPr>
              <p14:xfrm>
                <a:off x="4457430" y="3847710"/>
                <a:ext cx="75600" cy="3096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4A2C7940-EC15-952C-1AC7-30A4C90060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48430" y="3839070"/>
                  <a:ext cx="93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02D14F9B-D8CF-B7E1-7F7C-8BEFDE7C7F87}"/>
                    </a:ext>
                  </a:extLst>
                </p14:cNvPr>
                <p14:cNvContentPartPr/>
                <p14:nvPr/>
              </p14:nvContentPartPr>
              <p14:xfrm>
                <a:off x="4609710" y="3758790"/>
                <a:ext cx="67320" cy="2088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02D14F9B-D8CF-B7E1-7F7C-8BEFDE7C7F8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00710" y="3749790"/>
                  <a:ext cx="849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A20064DD-3E7D-BD97-7485-F4359883B912}"/>
                    </a:ext>
                  </a:extLst>
                </p14:cNvPr>
                <p14:cNvContentPartPr/>
                <p14:nvPr/>
              </p14:nvContentPartPr>
              <p14:xfrm>
                <a:off x="4808070" y="3627390"/>
                <a:ext cx="71280" cy="4536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A20064DD-3E7D-BD97-7485-F4359883B91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99070" y="3618390"/>
                  <a:ext cx="889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E700AF51-DC91-8512-0F85-A09A4F70F3AD}"/>
                    </a:ext>
                  </a:extLst>
                </p14:cNvPr>
                <p14:cNvContentPartPr/>
                <p14:nvPr/>
              </p14:nvContentPartPr>
              <p14:xfrm>
                <a:off x="4952790" y="3549630"/>
                <a:ext cx="29880" cy="1692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E700AF51-DC91-8512-0F85-A09A4F70F3A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43790" y="3540630"/>
                  <a:ext cx="475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8431A0DE-45CD-A0B6-572D-15A0284EBD2F}"/>
                    </a:ext>
                  </a:extLst>
                </p14:cNvPr>
                <p14:cNvContentPartPr/>
                <p14:nvPr/>
              </p14:nvContentPartPr>
              <p14:xfrm>
                <a:off x="5047830" y="3466110"/>
                <a:ext cx="61200" cy="3888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8431A0DE-45CD-A0B6-572D-15A0284EBD2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38830" y="3457470"/>
                  <a:ext cx="78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0DA996FC-4F84-23E5-8C19-C15DCC41383D}"/>
                    </a:ext>
                  </a:extLst>
                </p14:cNvPr>
                <p14:cNvContentPartPr/>
                <p14:nvPr/>
              </p14:nvContentPartPr>
              <p14:xfrm>
                <a:off x="5200470" y="3385470"/>
                <a:ext cx="63360" cy="244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0DA996FC-4F84-23E5-8C19-C15DCC41383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91470" y="3376830"/>
                  <a:ext cx="81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03AD8F28-FDED-1BCF-50C1-904EBD376A39}"/>
                    </a:ext>
                  </a:extLst>
                </p14:cNvPr>
                <p14:cNvContentPartPr/>
                <p14:nvPr/>
              </p14:nvContentPartPr>
              <p14:xfrm>
                <a:off x="5314590" y="3309510"/>
                <a:ext cx="23400" cy="2448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03AD8F28-FDED-1BCF-50C1-904EBD376A3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05590" y="3300510"/>
                  <a:ext cx="41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09E20298-9C34-466B-E04A-6FE0C959CC5E}"/>
                    </a:ext>
                  </a:extLst>
                </p14:cNvPr>
                <p14:cNvContentPartPr/>
                <p14:nvPr/>
              </p14:nvContentPartPr>
              <p14:xfrm>
                <a:off x="5386950" y="3261990"/>
                <a:ext cx="23760" cy="1080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09E20298-9C34-466B-E04A-6FE0C959CC5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77950" y="3252990"/>
                  <a:ext cx="41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1319F838-E090-6BDB-0C20-D37C2F11A50A}"/>
                    </a:ext>
                  </a:extLst>
                </p14:cNvPr>
                <p14:cNvContentPartPr/>
                <p14:nvPr/>
              </p14:nvContentPartPr>
              <p14:xfrm>
                <a:off x="5478390" y="3188190"/>
                <a:ext cx="40680" cy="1584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1319F838-E090-6BDB-0C20-D37C2F11A50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69390" y="3179550"/>
                  <a:ext cx="583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5BA7B59D-F86A-A29C-D99B-E6C230F738EF}"/>
                    </a:ext>
                  </a:extLst>
                </p14:cNvPr>
                <p14:cNvContentPartPr/>
                <p14:nvPr/>
              </p14:nvContentPartPr>
              <p14:xfrm>
                <a:off x="5558670" y="3147150"/>
                <a:ext cx="18360" cy="360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5BA7B59D-F86A-A29C-D99B-E6C230F738E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49670" y="3138510"/>
                  <a:ext cx="36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9DF230A3-CBF6-0B1D-6805-20C9226F8D40}"/>
                    </a:ext>
                  </a:extLst>
                </p14:cNvPr>
                <p14:cNvContentPartPr/>
                <p14:nvPr/>
              </p14:nvContentPartPr>
              <p14:xfrm>
                <a:off x="4982310" y="2935830"/>
                <a:ext cx="96840" cy="12204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9DF230A3-CBF6-0B1D-6805-20C9226F8D4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73670" y="2926830"/>
                  <a:ext cx="114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06DEF3EF-C496-7481-8FF2-6EDE1C900EE1}"/>
                    </a:ext>
                  </a:extLst>
                </p14:cNvPr>
                <p14:cNvContentPartPr/>
                <p14:nvPr/>
              </p14:nvContentPartPr>
              <p14:xfrm>
                <a:off x="5145750" y="2878950"/>
                <a:ext cx="78480" cy="12348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06DEF3EF-C496-7481-8FF2-6EDE1C900EE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37110" y="2870310"/>
                  <a:ext cx="96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0EC3C604-E726-A0EC-0261-35B0BC4DD71B}"/>
                    </a:ext>
                  </a:extLst>
                </p14:cNvPr>
                <p14:cNvContentPartPr/>
                <p14:nvPr/>
              </p14:nvContentPartPr>
              <p14:xfrm>
                <a:off x="4910310" y="2902710"/>
                <a:ext cx="51840" cy="20304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0EC3C604-E726-A0EC-0261-35B0BC4DD71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01670" y="2894070"/>
                  <a:ext cx="69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16CCCCAE-4048-2804-D3CC-3B4A0D4436D7}"/>
                    </a:ext>
                  </a:extLst>
                </p14:cNvPr>
                <p14:cNvContentPartPr/>
                <p14:nvPr/>
              </p14:nvContentPartPr>
              <p14:xfrm>
                <a:off x="4899510" y="2780670"/>
                <a:ext cx="397080" cy="30420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16CCCCAE-4048-2804-D3CC-3B4A0D4436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90510" y="2772030"/>
                  <a:ext cx="414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D9DB46F0-F862-9387-D1DF-F2D87EABAAA6}"/>
                    </a:ext>
                  </a:extLst>
                </p14:cNvPr>
                <p14:cNvContentPartPr/>
                <p14:nvPr/>
              </p14:nvContentPartPr>
              <p14:xfrm>
                <a:off x="5644710" y="3912510"/>
                <a:ext cx="150480" cy="18432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D9DB46F0-F862-9387-D1DF-F2D87EABAAA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35710" y="3903870"/>
                  <a:ext cx="1681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CAB873FD-0EAF-2ACB-9B0B-5FE55B0C23DF}"/>
                    </a:ext>
                  </a:extLst>
                </p14:cNvPr>
                <p14:cNvContentPartPr/>
                <p14:nvPr/>
              </p14:nvContentPartPr>
              <p14:xfrm>
                <a:off x="5656230" y="4129590"/>
                <a:ext cx="124200" cy="17640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CAB873FD-0EAF-2ACB-9B0B-5FE55B0C23D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47590" y="4120590"/>
                  <a:ext cx="141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C5FDE986-9804-0098-22B0-2ED2930AB49D}"/>
                    </a:ext>
                  </a:extLst>
                </p14:cNvPr>
                <p14:cNvContentPartPr/>
                <p14:nvPr/>
              </p14:nvContentPartPr>
              <p14:xfrm>
                <a:off x="5636430" y="1854390"/>
                <a:ext cx="536040" cy="55080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C5FDE986-9804-0098-22B0-2ED2930AB49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27790" y="1845390"/>
                  <a:ext cx="5536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B1288530-178F-3493-195B-DAE741603E95}"/>
                    </a:ext>
                  </a:extLst>
                </p14:cNvPr>
                <p14:cNvContentPartPr/>
                <p14:nvPr/>
              </p14:nvContentPartPr>
              <p14:xfrm>
                <a:off x="6187230" y="1836390"/>
                <a:ext cx="221040" cy="9504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B1288530-178F-3493-195B-DAE741603E9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78230" y="1827390"/>
                  <a:ext cx="238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7A1BB48A-665C-52B1-65C0-DB37A2E182D1}"/>
                    </a:ext>
                  </a:extLst>
                </p14:cNvPr>
                <p14:cNvContentPartPr/>
                <p14:nvPr/>
              </p14:nvContentPartPr>
              <p14:xfrm>
                <a:off x="6046110" y="2250390"/>
                <a:ext cx="288360" cy="14256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7A1BB48A-665C-52B1-65C0-DB37A2E182D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37110" y="2241390"/>
                  <a:ext cx="306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3D30E5C6-E422-8D6E-5089-614FBAE2C97B}"/>
                    </a:ext>
                  </a:extLst>
                </p14:cNvPr>
                <p14:cNvContentPartPr/>
                <p14:nvPr/>
              </p14:nvContentPartPr>
              <p14:xfrm>
                <a:off x="6339510" y="1834950"/>
                <a:ext cx="73080" cy="41328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3D30E5C6-E422-8D6E-5089-614FBAE2C97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30510" y="1825950"/>
                  <a:ext cx="907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E1F3774E-8E3A-ECA6-825D-BCC4BEB3F3C3}"/>
                    </a:ext>
                  </a:extLst>
                </p14:cNvPr>
                <p14:cNvContentPartPr/>
                <p14:nvPr/>
              </p14:nvContentPartPr>
              <p14:xfrm>
                <a:off x="4844790" y="2404110"/>
                <a:ext cx="223200" cy="18720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E1F3774E-8E3A-ECA6-825D-BCC4BEB3F3C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35790" y="2395110"/>
                  <a:ext cx="240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F35F7FD1-F7BB-6505-6FEE-E8B6EF044675}"/>
                    </a:ext>
                  </a:extLst>
                </p14:cNvPr>
                <p14:cNvContentPartPr/>
                <p14:nvPr/>
              </p14:nvContentPartPr>
              <p14:xfrm>
                <a:off x="4941270" y="2487630"/>
                <a:ext cx="360" cy="36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F35F7FD1-F7BB-6505-6FEE-E8B6EF04467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32270" y="24789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45A1E25E-8446-B7CB-613C-D04BC5C2BE65}"/>
                    </a:ext>
                  </a:extLst>
                </p14:cNvPr>
                <p14:cNvContentPartPr/>
                <p14:nvPr/>
              </p14:nvContentPartPr>
              <p14:xfrm>
                <a:off x="4941270" y="2487630"/>
                <a:ext cx="360" cy="36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45A1E25E-8446-B7CB-613C-D04BC5C2BE6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32270" y="24789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70914623-2D99-C6E3-F6C8-FFA565DE460B}"/>
                    </a:ext>
                  </a:extLst>
                </p14:cNvPr>
                <p14:cNvContentPartPr/>
                <p14:nvPr/>
              </p14:nvContentPartPr>
              <p14:xfrm>
                <a:off x="4941270" y="2487630"/>
                <a:ext cx="360" cy="36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70914623-2D99-C6E3-F6C8-FFA565DE460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32270" y="24789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7436C2AC-D1C0-314A-ADB9-5DAE5F68FC51}"/>
                    </a:ext>
                  </a:extLst>
                </p14:cNvPr>
                <p14:cNvContentPartPr/>
                <p14:nvPr/>
              </p14:nvContentPartPr>
              <p14:xfrm>
                <a:off x="4918950" y="2476830"/>
                <a:ext cx="39960" cy="3852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7436C2AC-D1C0-314A-ADB9-5DAE5F68FC5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910310" y="2467830"/>
                  <a:ext cx="57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288DE6C1-2F0F-6A7C-E553-F6FCC5ACDC1B}"/>
                    </a:ext>
                  </a:extLst>
                </p14:cNvPr>
                <p14:cNvContentPartPr/>
                <p14:nvPr/>
              </p14:nvContentPartPr>
              <p14:xfrm>
                <a:off x="4782870" y="2464230"/>
                <a:ext cx="55440" cy="7524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288DE6C1-2F0F-6A7C-E553-F6FCC5ACDC1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774230" y="2455590"/>
                  <a:ext cx="73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6DBE04DA-EDBB-141E-0D31-C9270F724199}"/>
                    </a:ext>
                  </a:extLst>
                </p14:cNvPr>
                <p14:cNvContentPartPr/>
                <p14:nvPr/>
              </p14:nvContentPartPr>
              <p14:xfrm>
                <a:off x="5025150" y="2449110"/>
                <a:ext cx="55440" cy="4428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6DBE04DA-EDBB-141E-0D31-C9270F72419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016150" y="2440110"/>
                  <a:ext cx="73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5976E248-8C78-61C5-C437-C55F73C8FF91}"/>
                    </a:ext>
                  </a:extLst>
                </p14:cNvPr>
                <p14:cNvContentPartPr/>
                <p14:nvPr/>
              </p14:nvContentPartPr>
              <p14:xfrm>
                <a:off x="5669190" y="2637390"/>
                <a:ext cx="73440" cy="113076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5976E248-8C78-61C5-C437-C55F73C8FF9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660190" y="2628390"/>
                  <a:ext cx="91080" cy="11484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A690FA8F-75D9-F70E-5718-6C8DE33C0210}"/>
              </a:ext>
            </a:extLst>
          </p:cNvPr>
          <p:cNvCxnSpPr/>
          <p:nvPr/>
        </p:nvCxnSpPr>
        <p:spPr>
          <a:xfrm>
            <a:off x="4786140" y="1965960"/>
            <a:ext cx="663480" cy="5946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42A6F5AD-A18C-DE40-675B-4CEBAAF81B0E}"/>
              </a:ext>
            </a:extLst>
          </p:cNvPr>
          <p:cNvCxnSpPr/>
          <p:nvPr/>
        </p:nvCxnSpPr>
        <p:spPr>
          <a:xfrm>
            <a:off x="5608020" y="1861470"/>
            <a:ext cx="282960" cy="408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A3212C37-E17A-BAB7-78A3-1C1243263649}"/>
              </a:ext>
            </a:extLst>
          </p:cNvPr>
          <p:cNvCxnSpPr/>
          <p:nvPr/>
        </p:nvCxnSpPr>
        <p:spPr>
          <a:xfrm flipH="1">
            <a:off x="7234860" y="1649730"/>
            <a:ext cx="1128600" cy="506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E1FEE35-10C8-D2F3-F3C5-865851E941E1}"/>
              </a:ext>
            </a:extLst>
          </p:cNvPr>
          <p:cNvCxnSpPr/>
          <p:nvPr/>
        </p:nvCxnSpPr>
        <p:spPr>
          <a:xfrm>
            <a:off x="4156710" y="2948310"/>
            <a:ext cx="1264920" cy="9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54EF174C-D993-3F76-8C66-A92347A02E22}"/>
              </a:ext>
            </a:extLst>
          </p:cNvPr>
          <p:cNvCxnSpPr/>
          <p:nvPr/>
        </p:nvCxnSpPr>
        <p:spPr>
          <a:xfrm>
            <a:off x="2708910" y="3577590"/>
            <a:ext cx="1104900" cy="348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4921D122-C100-CE5E-3C4C-D23FB16E9A68}"/>
              </a:ext>
            </a:extLst>
          </p:cNvPr>
          <p:cNvCxnSpPr/>
          <p:nvPr/>
        </p:nvCxnSpPr>
        <p:spPr>
          <a:xfrm flipH="1">
            <a:off x="6579660" y="4152150"/>
            <a:ext cx="1931880" cy="57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9D04D0C1-3F2E-9CD2-3D21-C6259BC3F682}"/>
              </a:ext>
            </a:extLst>
          </p:cNvPr>
          <p:cNvSpPr txBox="1"/>
          <p:nvPr/>
        </p:nvSpPr>
        <p:spPr>
          <a:xfrm>
            <a:off x="1838072" y="3342492"/>
            <a:ext cx="20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카메라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바닥에서 </a:t>
            </a:r>
            <a:r>
              <a:rPr lang="en-US" altLang="ko-KR" dirty="0"/>
              <a:t>5cm </a:t>
            </a:r>
            <a:r>
              <a:rPr lang="ko-KR" altLang="en-US" dirty="0"/>
              <a:t>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AFC2A91-4B4C-400B-88D5-05AD0368A06B}"/>
              </a:ext>
            </a:extLst>
          </p:cNvPr>
          <p:cNvSpPr txBox="1"/>
          <p:nvPr/>
        </p:nvSpPr>
        <p:spPr>
          <a:xfrm>
            <a:off x="2125366" y="2518159"/>
            <a:ext cx="20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초음파 센서</a:t>
            </a:r>
            <a:r>
              <a:rPr lang="en-US" altLang="ko-KR" dirty="0"/>
              <a:t>(</a:t>
            </a:r>
            <a:r>
              <a:rPr lang="ko-KR" altLang="en-US" dirty="0"/>
              <a:t>차고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바닥에서 </a:t>
            </a:r>
            <a:r>
              <a:rPr lang="en-US" altLang="ko-KR" dirty="0"/>
              <a:t>5cm </a:t>
            </a:r>
            <a:r>
              <a:rPr lang="ko-KR" altLang="en-US" dirty="0"/>
              <a:t>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947B69C-EF4C-D153-C75E-1D56D65F43A6}"/>
              </a:ext>
            </a:extLst>
          </p:cNvPr>
          <p:cNvSpPr txBox="1"/>
          <p:nvPr/>
        </p:nvSpPr>
        <p:spPr>
          <a:xfrm>
            <a:off x="3747593" y="1682384"/>
            <a:ext cx="118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스텝모터</a:t>
            </a:r>
            <a:endParaRPr lang="ko-KR" altLang="en-US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0CB4971-0607-4FD7-D877-B9569DCC1ED3}"/>
              </a:ext>
            </a:extLst>
          </p:cNvPr>
          <p:cNvSpPr txBox="1"/>
          <p:nvPr/>
        </p:nvSpPr>
        <p:spPr>
          <a:xfrm>
            <a:off x="5061990" y="1519484"/>
            <a:ext cx="123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아두이노</a:t>
            </a:r>
            <a:endParaRPr lang="ko-KR" altLang="en-US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85777EB-615D-9EA2-0E14-B1EEA998BE60}"/>
              </a:ext>
            </a:extLst>
          </p:cNvPr>
          <p:cNvSpPr txBox="1"/>
          <p:nvPr/>
        </p:nvSpPr>
        <p:spPr>
          <a:xfrm>
            <a:off x="8363460" y="1318050"/>
            <a:ext cx="96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08F5273-456A-8194-32EC-54AC1C72346D}"/>
              </a:ext>
            </a:extLst>
          </p:cNvPr>
          <p:cNvSpPr txBox="1"/>
          <p:nvPr/>
        </p:nvSpPr>
        <p:spPr>
          <a:xfrm>
            <a:off x="8548590" y="3965698"/>
            <a:ext cx="213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초음파 센서</a:t>
            </a:r>
            <a:r>
              <a:rPr lang="en-US" altLang="ko-KR" dirty="0"/>
              <a:t>(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바닥에서 </a:t>
            </a:r>
            <a:r>
              <a:rPr lang="en-US" altLang="ko-KR" dirty="0"/>
              <a:t>5cm </a:t>
            </a:r>
            <a:r>
              <a:rPr lang="ko-KR" altLang="en-US" dirty="0"/>
              <a:t>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EB0AEF5-F588-F90A-3DD9-5DC63863CD8D}"/>
              </a:ext>
            </a:extLst>
          </p:cNvPr>
          <p:cNvSpPr txBox="1"/>
          <p:nvPr/>
        </p:nvSpPr>
        <p:spPr>
          <a:xfrm>
            <a:off x="1793865" y="5183910"/>
            <a:ext cx="1696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차체</a:t>
            </a:r>
            <a:endParaRPr lang="en-US" altLang="ko-KR" dirty="0"/>
          </a:p>
          <a:p>
            <a:r>
              <a:rPr lang="ko-KR" altLang="en-US" dirty="0"/>
              <a:t>가로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22cm</a:t>
            </a:r>
          </a:p>
          <a:p>
            <a:r>
              <a:rPr lang="ko-KR" altLang="en-US" dirty="0"/>
              <a:t>세로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35cm</a:t>
            </a:r>
          </a:p>
          <a:p>
            <a:r>
              <a:rPr lang="ko-KR" altLang="en-US" dirty="0"/>
              <a:t>높이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19cm</a:t>
            </a:r>
            <a:endParaRPr lang="ko-KR" altLang="en-US" dirty="0"/>
          </a:p>
        </p:txBody>
      </p:sp>
      <p:sp>
        <p:nvSpPr>
          <p:cNvPr id="210" name="화살표: 왼쪽/오른쪽 209">
            <a:extLst>
              <a:ext uri="{FF2B5EF4-FFF2-40B4-BE49-F238E27FC236}">
                <a16:creationId xmlns:a16="http://schemas.microsoft.com/office/drawing/2014/main" id="{C7F51AD1-3C2B-CD33-688B-BCE1B1B423E1}"/>
              </a:ext>
            </a:extLst>
          </p:cNvPr>
          <p:cNvSpPr/>
          <p:nvPr/>
        </p:nvSpPr>
        <p:spPr>
          <a:xfrm>
            <a:off x="4644300" y="4644630"/>
            <a:ext cx="1691640" cy="257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30cm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1" name="화살표: 왼쪽/오른쪽 210">
            <a:extLst>
              <a:ext uri="{FF2B5EF4-FFF2-40B4-BE49-F238E27FC236}">
                <a16:creationId xmlns:a16="http://schemas.microsoft.com/office/drawing/2014/main" id="{6C0983A6-5211-7676-916A-E27A089261A4}"/>
              </a:ext>
            </a:extLst>
          </p:cNvPr>
          <p:cNvSpPr/>
          <p:nvPr/>
        </p:nvSpPr>
        <p:spPr>
          <a:xfrm rot="19828246">
            <a:off x="6324620" y="3966971"/>
            <a:ext cx="2436870" cy="257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40cm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2" name="화살표: 위쪽/아래쪽 211">
            <a:extLst>
              <a:ext uri="{FF2B5EF4-FFF2-40B4-BE49-F238E27FC236}">
                <a16:creationId xmlns:a16="http://schemas.microsoft.com/office/drawing/2014/main" id="{71E66531-0DC4-DD51-CD0A-101C1D8C595D}"/>
              </a:ext>
            </a:extLst>
          </p:cNvPr>
          <p:cNvSpPr/>
          <p:nvPr/>
        </p:nvSpPr>
        <p:spPr>
          <a:xfrm>
            <a:off x="8618220" y="1823670"/>
            <a:ext cx="257880" cy="1548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DF88C27-B9A8-C9E0-17EC-A63987ABCE03}"/>
              </a:ext>
            </a:extLst>
          </p:cNvPr>
          <p:cNvSpPr txBox="1"/>
          <p:nvPr/>
        </p:nvSpPr>
        <p:spPr>
          <a:xfrm>
            <a:off x="8374260" y="2400628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25cm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63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3">
            <a:extLst>
              <a:ext uri="{FF2B5EF4-FFF2-40B4-BE49-F238E27FC236}">
                <a16:creationId xmlns:a16="http://schemas.microsoft.com/office/drawing/2014/main" id="{F0A9F8F9-B557-E5A6-B96B-F54791B9A333}"/>
              </a:ext>
            </a:extLst>
          </p:cNvPr>
          <p:cNvSpPr txBox="1">
            <a:spLocks/>
          </p:cNvSpPr>
          <p:nvPr/>
        </p:nvSpPr>
        <p:spPr>
          <a:xfrm>
            <a:off x="838200" y="2959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H/W </a:t>
            </a:r>
            <a:r>
              <a:rPr lang="ko-KR" altLang="en-US" dirty="0"/>
              <a:t>구조</a:t>
            </a:r>
          </a:p>
        </p:txBody>
      </p:sp>
      <p:pic>
        <p:nvPicPr>
          <p:cNvPr id="1025" name="_x564173184">
            <a:extLst>
              <a:ext uri="{FF2B5EF4-FFF2-40B4-BE49-F238E27FC236}">
                <a16:creationId xmlns:a16="http://schemas.microsoft.com/office/drawing/2014/main" id="{332796CA-90B6-7C17-59C8-EC2AD8104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670" y="1241449"/>
            <a:ext cx="9700260" cy="532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564173904">
            <a:extLst>
              <a:ext uri="{FF2B5EF4-FFF2-40B4-BE49-F238E27FC236}">
                <a16:creationId xmlns:a16="http://schemas.microsoft.com/office/drawing/2014/main" id="{DDA2622A-6D43-B1CB-36B1-F4E55CD8E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3" t="1640" b="68428"/>
          <a:stretch/>
        </p:blipFill>
        <p:spPr bwMode="auto">
          <a:xfrm>
            <a:off x="6587490" y="1241449"/>
            <a:ext cx="1823085" cy="83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C786-4A05-17EC-B5BC-821AAEFE6911}"/>
              </a:ext>
            </a:extLst>
          </p:cNvPr>
          <p:cNvCxnSpPr>
            <a:cxnSpLocks/>
          </p:cNvCxnSpPr>
          <p:nvPr/>
        </p:nvCxnSpPr>
        <p:spPr>
          <a:xfrm flipH="1">
            <a:off x="5878830" y="1658644"/>
            <a:ext cx="7365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F7A4716-8FBF-CFB8-8286-DB518B799C78}"/>
              </a:ext>
            </a:extLst>
          </p:cNvPr>
          <p:cNvCxnSpPr>
            <a:cxnSpLocks/>
          </p:cNvCxnSpPr>
          <p:nvPr/>
        </p:nvCxnSpPr>
        <p:spPr>
          <a:xfrm flipV="1">
            <a:off x="5859150" y="1658644"/>
            <a:ext cx="19680" cy="26847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649F7D-BBDF-2BFC-C243-957C2C315BF2}"/>
              </a:ext>
            </a:extLst>
          </p:cNvPr>
          <p:cNvCxnSpPr>
            <a:cxnSpLocks/>
          </p:cNvCxnSpPr>
          <p:nvPr/>
        </p:nvCxnSpPr>
        <p:spPr>
          <a:xfrm flipH="1">
            <a:off x="5990611" y="1593874"/>
            <a:ext cx="62477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E3F8F33-2B1F-7EBE-D861-427EFE25271D}"/>
              </a:ext>
            </a:extLst>
          </p:cNvPr>
          <p:cNvCxnSpPr>
            <a:cxnSpLocks/>
          </p:cNvCxnSpPr>
          <p:nvPr/>
        </p:nvCxnSpPr>
        <p:spPr>
          <a:xfrm flipV="1">
            <a:off x="5930910" y="1593874"/>
            <a:ext cx="59701" cy="274952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697D3E6-76A1-5AF2-C2E3-3B80CBF60A25}"/>
              </a:ext>
            </a:extLst>
          </p:cNvPr>
          <p:cNvCxnSpPr>
            <a:cxnSpLocks/>
          </p:cNvCxnSpPr>
          <p:nvPr/>
        </p:nvCxnSpPr>
        <p:spPr>
          <a:xfrm flipH="1">
            <a:off x="5749321" y="1741582"/>
            <a:ext cx="886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01141F3-3A4E-AAA3-193B-5CA6D8E8832C}"/>
              </a:ext>
            </a:extLst>
          </p:cNvPr>
          <p:cNvCxnSpPr>
            <a:cxnSpLocks/>
          </p:cNvCxnSpPr>
          <p:nvPr/>
        </p:nvCxnSpPr>
        <p:spPr>
          <a:xfrm flipH="1" flipV="1">
            <a:off x="5749321" y="1741582"/>
            <a:ext cx="34259" cy="2601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B249418-D56F-BD92-7327-F8B4270677A1}"/>
              </a:ext>
            </a:extLst>
          </p:cNvPr>
          <p:cNvCxnSpPr>
            <a:cxnSpLocks/>
          </p:cNvCxnSpPr>
          <p:nvPr/>
        </p:nvCxnSpPr>
        <p:spPr>
          <a:xfrm flipH="1">
            <a:off x="5673090" y="1819155"/>
            <a:ext cx="9423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11F6A6D-F2EC-F36C-39B7-82418950CF33}"/>
              </a:ext>
            </a:extLst>
          </p:cNvPr>
          <p:cNvCxnSpPr>
            <a:cxnSpLocks/>
          </p:cNvCxnSpPr>
          <p:nvPr/>
        </p:nvCxnSpPr>
        <p:spPr>
          <a:xfrm>
            <a:off x="5673090" y="1819155"/>
            <a:ext cx="26670" cy="252424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917F419-2593-22EC-26FD-404322095789}"/>
              </a:ext>
            </a:extLst>
          </p:cNvPr>
          <p:cNvCxnSpPr/>
          <p:nvPr/>
        </p:nvCxnSpPr>
        <p:spPr>
          <a:xfrm flipH="1">
            <a:off x="6635730" y="1977390"/>
            <a:ext cx="138450" cy="2049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48A59E0-CD20-B74A-DEA8-36B2FC5CBAE0}"/>
              </a:ext>
            </a:extLst>
          </p:cNvPr>
          <p:cNvCxnSpPr/>
          <p:nvPr/>
        </p:nvCxnSpPr>
        <p:spPr>
          <a:xfrm flipH="1">
            <a:off x="6732270" y="1977390"/>
            <a:ext cx="99060" cy="2122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69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A34583D9-0F93-6628-3DFD-FBBC028A09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87513" y="1531899"/>
            <a:ext cx="9103646" cy="45243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car_in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#arduino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grabbed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video_capture.read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사진 촬영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cv2.imshow(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Original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Video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ser.readable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val_door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ser.readline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 시리얼 보드 읽어오기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val_door.decode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()[: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val_door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)-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넘어온 데이터 중 마지막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개행문자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제외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camera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capture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val_door.decode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()[: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val_door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)-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 &lt;=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초음파 센서와의 거리가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10cm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이하일 때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datetime.datetime.now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strftime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"%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Y%m%d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_%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H%M%S%f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jpg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사진 저장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cv2.imwrite(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saved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2F29B-F152-1A15-36C0-52C1C075DA3E}"/>
              </a:ext>
            </a:extLst>
          </p:cNvPr>
          <p:cNvSpPr txBox="1"/>
          <p:nvPr/>
        </p:nvSpPr>
        <p:spPr>
          <a:xfrm>
            <a:off x="8901315" y="425620"/>
            <a:ext cx="2955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직접 짠 코드 </a:t>
            </a:r>
            <a:r>
              <a:rPr lang="en-US" altLang="ko-KR" sz="3200" dirty="0">
                <a:solidFill>
                  <a:schemeClr val="bg1"/>
                </a:solidFill>
              </a:rPr>
              <a:t>(python)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2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4287</Words>
  <Application>Microsoft Office PowerPoint</Application>
  <PresentationFormat>와이드스크린</PresentationFormat>
  <Paragraphs>204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Arial Unicode MS</vt:lpstr>
      <vt:lpstr>맑은 고딕</vt:lpstr>
      <vt:lpstr>함초롬바탕</vt:lpstr>
      <vt:lpstr>Arial</vt:lpstr>
      <vt:lpstr>Office 테마</vt:lpstr>
      <vt:lpstr>PowerPoint 프레젠테이션</vt:lpstr>
      <vt:lpstr>목차</vt:lpstr>
      <vt:lpstr>과제 개요</vt:lpstr>
      <vt:lpstr>과제 필요성</vt:lpstr>
      <vt:lpstr>개발 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개발 일정</vt:lpstr>
      <vt:lpstr>결과</vt:lpstr>
      <vt:lpstr>소감 및 향후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김건우</cp:lastModifiedBy>
  <cp:revision>248</cp:revision>
  <dcterms:created xsi:type="dcterms:W3CDTF">2017-12-29T07:18:59Z</dcterms:created>
  <dcterms:modified xsi:type="dcterms:W3CDTF">2022-12-12T18:39:43Z</dcterms:modified>
</cp:coreProperties>
</file>